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8" r:id="rId3"/>
    <p:sldId id="262" r:id="rId4"/>
    <p:sldId id="259" r:id="rId5"/>
    <p:sldId id="291" r:id="rId6"/>
    <p:sldId id="267" r:id="rId7"/>
    <p:sldId id="274" r:id="rId8"/>
    <p:sldId id="294" r:id="rId9"/>
    <p:sldId id="270" r:id="rId10"/>
    <p:sldId id="273" r:id="rId11"/>
    <p:sldId id="288" r:id="rId12"/>
    <p:sldId id="303" r:id="rId13"/>
    <p:sldId id="278" r:id="rId14"/>
    <p:sldId id="295" r:id="rId15"/>
    <p:sldId id="296" r:id="rId16"/>
    <p:sldId id="277" r:id="rId17"/>
    <p:sldId id="293" r:id="rId18"/>
    <p:sldId id="301" r:id="rId19"/>
    <p:sldId id="302" r:id="rId20"/>
    <p:sldId id="285"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38C"/>
    <a:srgbClr val="C8368B"/>
    <a:srgbClr val="FFF2CB"/>
    <a:srgbClr val="FFFFFF"/>
    <a:srgbClr val="004C0D"/>
    <a:srgbClr val="A40056"/>
    <a:srgbClr val="836D43"/>
    <a:srgbClr val="673B73"/>
    <a:srgbClr val="EDFBF2"/>
    <a:srgbClr val="FB9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ata2.xml.rels><?xml version="1.0" encoding="UTF-8" standalone="yes"?>
<Relationships xmlns="http://schemas.openxmlformats.org/package/2006/relationships"><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image" Target="../media/image20.jpg"/><Relationship Id="rId4" Type="http://schemas.openxmlformats.org/officeDocument/2006/relationships/image" Target="../media/image2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image" Target="../media/image20.jp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A811A-834D-49E1-A21E-E219391BBD8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8BBA228-A50B-4C54-B43B-7B94F26D8CD2}">
      <dgm:prSet phldrT="[Text]" custT="1"/>
      <dgm:spPr>
        <a:solidFill>
          <a:srgbClr val="00B050"/>
        </a:solidFill>
      </dgm:spPr>
      <dgm:t>
        <a:bodyPr/>
        <a:lstStyle/>
        <a:p>
          <a:pPr>
            <a:lnSpc>
              <a:spcPct val="100000"/>
            </a:lnSpc>
            <a:spcAft>
              <a:spcPts val="0"/>
            </a:spcAft>
          </a:pPr>
          <a:r>
            <a:rPr lang="bn-IN" sz="4000" b="1" dirty="0">
              <a:latin typeface="NikoshBAN" panose="02000000000000000000" pitchFamily="2" charset="0"/>
              <a:cs typeface="NikoshBAN" panose="02000000000000000000" pitchFamily="2" charset="0"/>
            </a:rPr>
            <a:t>১</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২</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১ উচ্চারিত পঠিত বাক্য শুনে বলতে পারবে। </a:t>
          </a:r>
        </a:p>
      </dgm:t>
    </dgm:pt>
    <dgm:pt modelId="{EF4F319B-BBB2-43FD-8F52-C79E7F4AFA6B}" type="parTrans" cxnId="{ACD4DE35-9D6C-4B12-8357-248AC0F840C7}">
      <dgm:prSet/>
      <dgm:spPr/>
      <dgm:t>
        <a:bodyPr/>
        <a:lstStyle/>
        <a:p>
          <a:endParaRPr lang="en-US"/>
        </a:p>
      </dgm:t>
    </dgm:pt>
    <dgm:pt modelId="{EF9FB65A-DCB9-4D17-A2E3-625B3408364E}" type="sibTrans" cxnId="{ACD4DE35-9D6C-4B12-8357-248AC0F840C7}">
      <dgm:prSet/>
      <dgm:spPr/>
      <dgm:t>
        <a:bodyPr/>
        <a:lstStyle/>
        <a:p>
          <a:endParaRPr lang="en-US"/>
        </a:p>
      </dgm:t>
    </dgm:pt>
    <dgm:pt modelId="{B67BCC24-3300-4807-AA1E-390E3D10B6D6}">
      <dgm:prSet phldrT="[Text]" custT="1"/>
      <dgm:spPr>
        <a:solidFill>
          <a:srgbClr val="002060"/>
        </a:solidFill>
      </dgm:spPr>
      <dgm:t>
        <a:bodyPr/>
        <a:lstStyle/>
        <a:p>
          <a:r>
            <a:rPr lang="bn-IN" sz="4000" b="1" dirty="0">
              <a:latin typeface="NikoshBAN" panose="02000000000000000000" pitchFamily="2" charset="0"/>
              <a:cs typeface="NikoshBAN" panose="02000000000000000000" pitchFamily="2" charset="0"/>
            </a:rPr>
            <a:t>১</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৫</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২ বিরামচিহ্ন দেখে সাবলীলভাবে অনুচ্ছেদ পড়তে পারবে। </a:t>
          </a:r>
          <a:endParaRPr lang="en-US" sz="4000" b="1" dirty="0">
            <a:latin typeface="NikoshBAN" panose="02000000000000000000" pitchFamily="2" charset="0"/>
            <a:cs typeface="NikoshBAN" panose="02000000000000000000" pitchFamily="2" charset="0"/>
          </a:endParaRPr>
        </a:p>
      </dgm:t>
    </dgm:pt>
    <dgm:pt modelId="{CC4426A1-E173-4C44-ABB6-012594ECCC43}" type="parTrans" cxnId="{86AC8220-9D83-42BF-9F65-749224C76CFF}">
      <dgm:prSet/>
      <dgm:spPr/>
      <dgm:t>
        <a:bodyPr/>
        <a:lstStyle/>
        <a:p>
          <a:endParaRPr lang="en-US"/>
        </a:p>
      </dgm:t>
    </dgm:pt>
    <dgm:pt modelId="{BFCC45DF-31DF-485A-800C-FE469B8916B6}" type="sibTrans" cxnId="{86AC8220-9D83-42BF-9F65-749224C76CFF}">
      <dgm:prSet/>
      <dgm:spPr/>
      <dgm:t>
        <a:bodyPr/>
        <a:lstStyle/>
        <a:p>
          <a:endParaRPr lang="en-US"/>
        </a:p>
      </dgm:t>
    </dgm:pt>
    <dgm:pt modelId="{9FB6B70B-7B25-4F40-8ED7-950BD34DF6AC}">
      <dgm:prSet phldrT="[Text]" custT="1"/>
      <dgm:spPr>
        <a:solidFill>
          <a:srgbClr val="002060"/>
        </a:solidFill>
      </dgm:spPr>
      <dgm:t>
        <a:bodyPr/>
        <a:lstStyle/>
        <a:p>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dgm:t>
    </dgm:pt>
    <dgm:pt modelId="{4F216454-8D8B-420C-8735-7388A0A19F66}" type="parTrans" cxnId="{90231557-3A5F-4593-958B-34DDF358DCB3}">
      <dgm:prSet/>
      <dgm:spPr/>
      <dgm:t>
        <a:bodyPr/>
        <a:lstStyle/>
        <a:p>
          <a:endParaRPr lang="en-US"/>
        </a:p>
      </dgm:t>
    </dgm:pt>
    <dgm:pt modelId="{8FB8FF4C-88ED-4FFC-B9E1-3CE4560B4D6C}" type="sibTrans" cxnId="{90231557-3A5F-4593-958B-34DDF358DCB3}">
      <dgm:prSet/>
      <dgm:spPr/>
      <dgm:t>
        <a:bodyPr/>
        <a:lstStyle/>
        <a:p>
          <a:endParaRPr lang="en-US"/>
        </a:p>
      </dgm:t>
    </dgm:pt>
    <dgm:pt modelId="{36B2CBF0-FC79-464D-B27F-C9F7DACDB2F2}">
      <dgm:prSet custT="1"/>
      <dgm:spPr>
        <a:solidFill>
          <a:srgbClr val="A40056"/>
        </a:solidFill>
      </dgm:spPr>
      <dgm:t>
        <a:bodyPr/>
        <a:lstStyle/>
        <a:p>
          <a:r>
            <a:rPr lang="bn-IN" sz="4000" b="1" dirty="0">
              <a:latin typeface="NikoshBAN" panose="02000000000000000000" pitchFamily="2" charset="0"/>
              <a:cs typeface="NikoshBAN" panose="02000000000000000000" pitchFamily="2" charset="0"/>
            </a:rPr>
            <a:t>১</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৪</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২ যুক্তব্যঞ্জন ব্যবহার করে নতুন নতুন শব্দ লিখতে পারবে। </a:t>
          </a:r>
          <a:endParaRPr lang="en-US" sz="4000" b="1" dirty="0">
            <a:latin typeface="NikoshBAN" panose="02000000000000000000" pitchFamily="2" charset="0"/>
            <a:cs typeface="NikoshBAN" panose="02000000000000000000" pitchFamily="2" charset="0"/>
          </a:endParaRPr>
        </a:p>
      </dgm:t>
    </dgm:pt>
    <dgm:pt modelId="{A1C5DC8F-A858-40A1-A1F3-CD5187A366AE}" type="parTrans" cxnId="{90C0F8CF-0255-4CB1-A6A3-1ABD91C0BD07}">
      <dgm:prSet/>
      <dgm:spPr/>
      <dgm:t>
        <a:bodyPr/>
        <a:lstStyle/>
        <a:p>
          <a:endParaRPr lang="en-US"/>
        </a:p>
      </dgm:t>
    </dgm:pt>
    <dgm:pt modelId="{639353B9-290D-4BB8-B408-B9C8C70C1ECA}" type="sibTrans" cxnId="{90C0F8CF-0255-4CB1-A6A3-1ABD91C0BD07}">
      <dgm:prSet/>
      <dgm:spPr/>
      <dgm:t>
        <a:bodyPr/>
        <a:lstStyle/>
        <a:p>
          <a:endParaRPr lang="en-US"/>
        </a:p>
      </dgm:t>
    </dgm:pt>
    <dgm:pt modelId="{7539C4F6-66A7-402A-AB61-F503A42DA7BE}">
      <dgm:prSet phldrT="[Text]" custT="1"/>
      <dgm:spPr>
        <a:solidFill>
          <a:srgbClr val="673B73"/>
        </a:solidFill>
      </dgm:spPr>
      <dgm:t>
        <a:bodyPr/>
        <a:lstStyle/>
        <a:p>
          <a:endParaRPr lang="bn-IN" sz="2500" dirty="0">
            <a:latin typeface="NikoshBAN" panose="02000000000000000000" pitchFamily="2" charset="0"/>
            <a:cs typeface="NikoshBAN" panose="02000000000000000000" pitchFamily="2" charset="0"/>
          </a:endParaRPr>
        </a:p>
        <a:p>
          <a:r>
            <a:rPr lang="bn-IN" sz="3600" b="1" dirty="0">
              <a:latin typeface="NikoshBAN" panose="02000000000000000000" pitchFamily="2" charset="0"/>
              <a:cs typeface="NikoshBAN" panose="02000000000000000000" pitchFamily="2" charset="0"/>
            </a:rPr>
            <a:t>১</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১</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২ যুক্ত ব্যঞ্জন সহযোগে তৈরি শব্দ যুক্ত বাক্য স্পষ্ট ও শুদ্ধভাবে বলতে পারবে। </a:t>
          </a:r>
        </a:p>
        <a:p>
          <a:r>
            <a:rPr lang="bn-IN" sz="3600" b="1" dirty="0">
              <a:latin typeface="NikoshBAN" panose="02000000000000000000" pitchFamily="2" charset="0"/>
              <a:cs typeface="NikoshBAN" panose="02000000000000000000" pitchFamily="2" charset="0"/>
            </a:rPr>
            <a:t>১</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৩</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৬ শুদ্ধ উচ্চারণে প্রশ্ন করতে ও উত্তর দিতে পারবে। </a:t>
          </a:r>
        </a:p>
        <a:p>
          <a:r>
            <a:rPr lang="en-US" sz="2500" dirty="0">
              <a:latin typeface="NikoshBAN" panose="02000000000000000000" pitchFamily="2" charset="0"/>
              <a:cs typeface="NikoshBAN" panose="02000000000000000000" pitchFamily="2" charset="0"/>
            </a:rPr>
            <a:t>.</a:t>
          </a:r>
          <a:r>
            <a:rPr lang="bn-IN" sz="2500" dirty="0">
              <a:latin typeface="NikoshBAN" panose="02000000000000000000" pitchFamily="2" charset="0"/>
              <a:cs typeface="NikoshBAN" panose="02000000000000000000" pitchFamily="2" charset="0"/>
            </a:rPr>
            <a:t> </a:t>
          </a:r>
          <a:endParaRPr lang="en-US" sz="2500" dirty="0">
            <a:latin typeface="NikoshBAN" panose="02000000000000000000" pitchFamily="2" charset="0"/>
            <a:cs typeface="NikoshBAN" panose="02000000000000000000" pitchFamily="2" charset="0"/>
          </a:endParaRPr>
        </a:p>
      </dgm:t>
    </dgm:pt>
    <dgm:pt modelId="{557BBDB3-5970-48A8-BEAF-9B90FBAD1041}" type="parTrans" cxnId="{0123577D-637C-45A2-91FE-5139581394B1}">
      <dgm:prSet/>
      <dgm:spPr/>
      <dgm:t>
        <a:bodyPr/>
        <a:lstStyle/>
        <a:p>
          <a:endParaRPr lang="en-US"/>
        </a:p>
      </dgm:t>
    </dgm:pt>
    <dgm:pt modelId="{4AD55AC7-124A-4E72-AD37-868C32766644}" type="sibTrans" cxnId="{0123577D-637C-45A2-91FE-5139581394B1}">
      <dgm:prSet/>
      <dgm:spPr/>
      <dgm:t>
        <a:bodyPr/>
        <a:lstStyle/>
        <a:p>
          <a:endParaRPr lang="en-US"/>
        </a:p>
      </dgm:t>
    </dgm:pt>
    <dgm:pt modelId="{22BDDDE0-C909-4F07-A0EB-4DFE48E4C3C5}" type="pres">
      <dgm:prSet presAssocID="{0EFA811A-834D-49E1-A21E-E219391BBD8A}" presName="linear" presStyleCnt="0">
        <dgm:presLayoutVars>
          <dgm:dir/>
          <dgm:resizeHandles val="exact"/>
        </dgm:presLayoutVars>
      </dgm:prSet>
      <dgm:spPr/>
    </dgm:pt>
    <dgm:pt modelId="{6E3A34F2-172E-4E00-BFA1-B85FC8C406BB}" type="pres">
      <dgm:prSet presAssocID="{48BBA228-A50B-4C54-B43B-7B94F26D8CD2}" presName="comp" presStyleCnt="0"/>
      <dgm:spPr/>
    </dgm:pt>
    <dgm:pt modelId="{4DF16FC6-EDD8-45B1-AC39-6CB4EE1184DD}" type="pres">
      <dgm:prSet presAssocID="{48BBA228-A50B-4C54-B43B-7B94F26D8CD2}" presName="box" presStyleLbl="node1" presStyleIdx="0" presStyleCnt="4" custScaleY="55693" custLinFactNeighborY="-1228"/>
      <dgm:spPr/>
    </dgm:pt>
    <dgm:pt modelId="{18E0DCC4-5EBD-48B5-AF7E-C42229407C0D}" type="pres">
      <dgm:prSet presAssocID="{48BBA228-A50B-4C54-B43B-7B94F26D8CD2}" presName="img" presStyleLbl="fgImgPlace1" presStyleIdx="0" presStyleCnt="4" custScaleY="64796" custLinFactNeighborX="-89" custLinFactNeighborY="67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80193EC-5CF7-4AA0-BC09-43C2B498CEAB}" type="pres">
      <dgm:prSet presAssocID="{48BBA228-A50B-4C54-B43B-7B94F26D8CD2}" presName="text" presStyleLbl="node1" presStyleIdx="0" presStyleCnt="4">
        <dgm:presLayoutVars>
          <dgm:bulletEnabled val="1"/>
        </dgm:presLayoutVars>
      </dgm:prSet>
      <dgm:spPr/>
    </dgm:pt>
    <dgm:pt modelId="{1F308D13-9566-4F06-A32D-EFD854ACF6C5}" type="pres">
      <dgm:prSet presAssocID="{EF9FB65A-DCB9-4D17-A2E3-625B3408364E}" presName="spacer" presStyleCnt="0"/>
      <dgm:spPr/>
    </dgm:pt>
    <dgm:pt modelId="{6D8E962A-71FD-4DC5-BF29-E79D991CA25F}" type="pres">
      <dgm:prSet presAssocID="{7539C4F6-66A7-402A-AB61-F503A42DA7BE}" presName="comp" presStyleCnt="0"/>
      <dgm:spPr/>
    </dgm:pt>
    <dgm:pt modelId="{C7C5296D-12D6-45E3-8E5C-F1D34ECB5863}" type="pres">
      <dgm:prSet presAssocID="{7539C4F6-66A7-402A-AB61-F503A42DA7BE}" presName="box" presStyleLbl="node1" presStyleIdx="1" presStyleCnt="4" custScaleY="169021" custLinFactNeighborY="4442"/>
      <dgm:spPr/>
    </dgm:pt>
    <dgm:pt modelId="{0CB8F2BB-18E0-47D1-984A-3DF820D7E8F1}" type="pres">
      <dgm:prSet presAssocID="{7539C4F6-66A7-402A-AB61-F503A42DA7BE}" presName="img"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C8DC484-DA90-4193-B21B-67A3ACF6A5F3}" type="pres">
      <dgm:prSet presAssocID="{7539C4F6-66A7-402A-AB61-F503A42DA7BE}" presName="text" presStyleLbl="node1" presStyleIdx="1" presStyleCnt="4">
        <dgm:presLayoutVars>
          <dgm:bulletEnabled val="1"/>
        </dgm:presLayoutVars>
      </dgm:prSet>
      <dgm:spPr/>
    </dgm:pt>
    <dgm:pt modelId="{273B7BAB-9CA2-428C-A5FD-42275F0ADBED}" type="pres">
      <dgm:prSet presAssocID="{4AD55AC7-124A-4E72-AD37-868C32766644}" presName="spacer" presStyleCnt="0"/>
      <dgm:spPr/>
    </dgm:pt>
    <dgm:pt modelId="{6592C80B-93BE-4AD4-8BCE-04D7BB619FDD}" type="pres">
      <dgm:prSet presAssocID="{B67BCC24-3300-4807-AA1E-390E3D10B6D6}" presName="comp" presStyleCnt="0"/>
      <dgm:spPr/>
    </dgm:pt>
    <dgm:pt modelId="{8D1E998C-BEA4-46C1-A4D4-88C77EE4EC25}" type="pres">
      <dgm:prSet presAssocID="{B67BCC24-3300-4807-AA1E-390E3D10B6D6}" presName="box" presStyleLbl="node1" presStyleIdx="2" presStyleCnt="4"/>
      <dgm:spPr/>
    </dgm:pt>
    <dgm:pt modelId="{9D3512A9-E550-4232-B546-FA48550676C3}" type="pres">
      <dgm:prSet presAssocID="{B67BCC24-3300-4807-AA1E-390E3D10B6D6}" presName="img"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94DFA85-752A-4905-BCD9-B9D03A619358}" type="pres">
      <dgm:prSet presAssocID="{B67BCC24-3300-4807-AA1E-390E3D10B6D6}" presName="text" presStyleLbl="node1" presStyleIdx="2" presStyleCnt="4">
        <dgm:presLayoutVars>
          <dgm:bulletEnabled val="1"/>
        </dgm:presLayoutVars>
      </dgm:prSet>
      <dgm:spPr/>
    </dgm:pt>
    <dgm:pt modelId="{51723FFF-2EA7-4F90-AC3C-9E993B39B2CC}" type="pres">
      <dgm:prSet presAssocID="{BFCC45DF-31DF-485A-800C-FE469B8916B6}" presName="spacer" presStyleCnt="0"/>
      <dgm:spPr/>
    </dgm:pt>
    <dgm:pt modelId="{3902AEF2-4285-4C50-9C19-56E57423180E}" type="pres">
      <dgm:prSet presAssocID="{36B2CBF0-FC79-464D-B27F-C9F7DACDB2F2}" presName="comp" presStyleCnt="0"/>
      <dgm:spPr/>
    </dgm:pt>
    <dgm:pt modelId="{FAC56F63-822F-4C45-9AD9-D7B29954D37F}" type="pres">
      <dgm:prSet presAssocID="{36B2CBF0-FC79-464D-B27F-C9F7DACDB2F2}" presName="box" presStyleLbl="node1" presStyleIdx="3" presStyleCnt="4"/>
      <dgm:spPr/>
    </dgm:pt>
    <dgm:pt modelId="{D38DBDDB-748C-40FA-A0AF-AC4410919B04}" type="pres">
      <dgm:prSet presAssocID="{36B2CBF0-FC79-464D-B27F-C9F7DACDB2F2}" presName="img"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pt>
    <dgm:pt modelId="{B7B53E2B-E365-4CC0-BC44-47A8D33E06C6}" type="pres">
      <dgm:prSet presAssocID="{36B2CBF0-FC79-464D-B27F-C9F7DACDB2F2}" presName="text" presStyleLbl="node1" presStyleIdx="3" presStyleCnt="4">
        <dgm:presLayoutVars>
          <dgm:bulletEnabled val="1"/>
        </dgm:presLayoutVars>
      </dgm:prSet>
      <dgm:spPr/>
    </dgm:pt>
  </dgm:ptLst>
  <dgm:cxnLst>
    <dgm:cxn modelId="{07169C1C-79B8-430C-A5D0-711B0090BC5E}" type="presOf" srcId="{36B2CBF0-FC79-464D-B27F-C9F7DACDB2F2}" destId="{B7B53E2B-E365-4CC0-BC44-47A8D33E06C6}" srcOrd="1" destOrd="0" presId="urn:microsoft.com/office/officeart/2005/8/layout/vList4"/>
    <dgm:cxn modelId="{A488061F-6712-4401-A902-48CBA0DC6B56}" type="presOf" srcId="{48BBA228-A50B-4C54-B43B-7B94F26D8CD2}" destId="{380193EC-5CF7-4AA0-BC09-43C2B498CEAB}" srcOrd="1" destOrd="0" presId="urn:microsoft.com/office/officeart/2005/8/layout/vList4"/>
    <dgm:cxn modelId="{86AC8220-9D83-42BF-9F65-749224C76CFF}" srcId="{0EFA811A-834D-49E1-A21E-E219391BBD8A}" destId="{B67BCC24-3300-4807-AA1E-390E3D10B6D6}" srcOrd="2" destOrd="0" parTransId="{CC4426A1-E173-4C44-ABB6-012594ECCC43}" sibTransId="{BFCC45DF-31DF-485A-800C-FE469B8916B6}"/>
    <dgm:cxn modelId="{ACD4DE35-9D6C-4B12-8357-248AC0F840C7}" srcId="{0EFA811A-834D-49E1-A21E-E219391BBD8A}" destId="{48BBA228-A50B-4C54-B43B-7B94F26D8CD2}" srcOrd="0" destOrd="0" parTransId="{EF4F319B-BBB2-43FD-8F52-C79E7F4AFA6B}" sibTransId="{EF9FB65A-DCB9-4D17-A2E3-625B3408364E}"/>
    <dgm:cxn modelId="{6FE1435E-89FD-41A2-ABDD-3F26552FCA08}" type="presOf" srcId="{36B2CBF0-FC79-464D-B27F-C9F7DACDB2F2}" destId="{FAC56F63-822F-4C45-9AD9-D7B29954D37F}" srcOrd="0" destOrd="0" presId="urn:microsoft.com/office/officeart/2005/8/layout/vList4"/>
    <dgm:cxn modelId="{07186C43-EE0D-4253-8927-EDA78420E9ED}" type="presOf" srcId="{9FB6B70B-7B25-4F40-8ED7-950BD34DF6AC}" destId="{E94DFA85-752A-4905-BCD9-B9D03A619358}" srcOrd="1" destOrd="1" presId="urn:microsoft.com/office/officeart/2005/8/layout/vList4"/>
    <dgm:cxn modelId="{C05EBB45-D70A-4583-A5F6-F1701AB9A5E9}" type="presOf" srcId="{48BBA228-A50B-4C54-B43B-7B94F26D8CD2}" destId="{4DF16FC6-EDD8-45B1-AC39-6CB4EE1184DD}" srcOrd="0" destOrd="0" presId="urn:microsoft.com/office/officeart/2005/8/layout/vList4"/>
    <dgm:cxn modelId="{90231557-3A5F-4593-958B-34DDF358DCB3}" srcId="{B67BCC24-3300-4807-AA1E-390E3D10B6D6}" destId="{9FB6B70B-7B25-4F40-8ED7-950BD34DF6AC}" srcOrd="0" destOrd="0" parTransId="{4F216454-8D8B-420C-8735-7388A0A19F66}" sibTransId="{8FB8FF4C-88ED-4FFC-B9E1-3CE4560B4D6C}"/>
    <dgm:cxn modelId="{0123577D-637C-45A2-91FE-5139581394B1}" srcId="{0EFA811A-834D-49E1-A21E-E219391BBD8A}" destId="{7539C4F6-66A7-402A-AB61-F503A42DA7BE}" srcOrd="1" destOrd="0" parTransId="{557BBDB3-5970-48A8-BEAF-9B90FBAD1041}" sibTransId="{4AD55AC7-124A-4E72-AD37-868C32766644}"/>
    <dgm:cxn modelId="{DBBF5B88-07A7-4138-9C06-2F002798412D}" type="presOf" srcId="{7539C4F6-66A7-402A-AB61-F503A42DA7BE}" destId="{DC8DC484-DA90-4193-B21B-67A3ACF6A5F3}" srcOrd="1" destOrd="0" presId="urn:microsoft.com/office/officeart/2005/8/layout/vList4"/>
    <dgm:cxn modelId="{951B6E9F-53BB-463D-AEFD-00EF63A381E1}" type="presOf" srcId="{9FB6B70B-7B25-4F40-8ED7-950BD34DF6AC}" destId="{8D1E998C-BEA4-46C1-A4D4-88C77EE4EC25}" srcOrd="0" destOrd="1" presId="urn:microsoft.com/office/officeart/2005/8/layout/vList4"/>
    <dgm:cxn modelId="{1CDF05B1-A0C7-456E-9F33-EA1F1ED7E8B2}" type="presOf" srcId="{7539C4F6-66A7-402A-AB61-F503A42DA7BE}" destId="{C7C5296D-12D6-45E3-8E5C-F1D34ECB5863}" srcOrd="0" destOrd="0" presId="urn:microsoft.com/office/officeart/2005/8/layout/vList4"/>
    <dgm:cxn modelId="{90C0F8CF-0255-4CB1-A6A3-1ABD91C0BD07}" srcId="{0EFA811A-834D-49E1-A21E-E219391BBD8A}" destId="{36B2CBF0-FC79-464D-B27F-C9F7DACDB2F2}" srcOrd="3" destOrd="0" parTransId="{A1C5DC8F-A858-40A1-A1F3-CD5187A366AE}" sibTransId="{639353B9-290D-4BB8-B408-B9C8C70C1ECA}"/>
    <dgm:cxn modelId="{BE1E8DE2-39E2-403F-BE95-EC6DDB6F27FD}" type="presOf" srcId="{B67BCC24-3300-4807-AA1E-390E3D10B6D6}" destId="{8D1E998C-BEA4-46C1-A4D4-88C77EE4EC25}" srcOrd="0" destOrd="0" presId="urn:microsoft.com/office/officeart/2005/8/layout/vList4"/>
    <dgm:cxn modelId="{0F16B8EF-1BE3-4E07-97E6-9C4B55B62C25}" type="presOf" srcId="{0EFA811A-834D-49E1-A21E-E219391BBD8A}" destId="{22BDDDE0-C909-4F07-A0EB-4DFE48E4C3C5}" srcOrd="0" destOrd="0" presId="urn:microsoft.com/office/officeart/2005/8/layout/vList4"/>
    <dgm:cxn modelId="{914074F6-6FA2-4A4C-A6C4-15BE8E89F1C5}" type="presOf" srcId="{B67BCC24-3300-4807-AA1E-390E3D10B6D6}" destId="{E94DFA85-752A-4905-BCD9-B9D03A619358}" srcOrd="1" destOrd="0" presId="urn:microsoft.com/office/officeart/2005/8/layout/vList4"/>
    <dgm:cxn modelId="{3B3FDD6A-03EB-47DC-8A9D-7700DF65AE37}" type="presParOf" srcId="{22BDDDE0-C909-4F07-A0EB-4DFE48E4C3C5}" destId="{6E3A34F2-172E-4E00-BFA1-B85FC8C406BB}" srcOrd="0" destOrd="0" presId="urn:microsoft.com/office/officeart/2005/8/layout/vList4"/>
    <dgm:cxn modelId="{91137434-6006-4A18-8B46-54EB8EF43687}" type="presParOf" srcId="{6E3A34F2-172E-4E00-BFA1-B85FC8C406BB}" destId="{4DF16FC6-EDD8-45B1-AC39-6CB4EE1184DD}" srcOrd="0" destOrd="0" presId="urn:microsoft.com/office/officeart/2005/8/layout/vList4"/>
    <dgm:cxn modelId="{CAE4A3EA-34F2-4269-A7C2-DC8C3B409AAB}" type="presParOf" srcId="{6E3A34F2-172E-4E00-BFA1-B85FC8C406BB}" destId="{18E0DCC4-5EBD-48B5-AF7E-C42229407C0D}" srcOrd="1" destOrd="0" presId="urn:microsoft.com/office/officeart/2005/8/layout/vList4"/>
    <dgm:cxn modelId="{4AE92F09-52AE-4186-A895-33E1A8713777}" type="presParOf" srcId="{6E3A34F2-172E-4E00-BFA1-B85FC8C406BB}" destId="{380193EC-5CF7-4AA0-BC09-43C2B498CEAB}" srcOrd="2" destOrd="0" presId="urn:microsoft.com/office/officeart/2005/8/layout/vList4"/>
    <dgm:cxn modelId="{E4D97537-76B2-4076-BA6C-7C07535C8C86}" type="presParOf" srcId="{22BDDDE0-C909-4F07-A0EB-4DFE48E4C3C5}" destId="{1F308D13-9566-4F06-A32D-EFD854ACF6C5}" srcOrd="1" destOrd="0" presId="urn:microsoft.com/office/officeart/2005/8/layout/vList4"/>
    <dgm:cxn modelId="{AA975EC7-7F65-4F6A-B4C5-94C3FFC513E6}" type="presParOf" srcId="{22BDDDE0-C909-4F07-A0EB-4DFE48E4C3C5}" destId="{6D8E962A-71FD-4DC5-BF29-E79D991CA25F}" srcOrd="2" destOrd="0" presId="urn:microsoft.com/office/officeart/2005/8/layout/vList4"/>
    <dgm:cxn modelId="{5890E1B8-904E-42CE-8EDA-B02F3B017F09}" type="presParOf" srcId="{6D8E962A-71FD-4DC5-BF29-E79D991CA25F}" destId="{C7C5296D-12D6-45E3-8E5C-F1D34ECB5863}" srcOrd="0" destOrd="0" presId="urn:microsoft.com/office/officeart/2005/8/layout/vList4"/>
    <dgm:cxn modelId="{015A941B-4A96-4FDF-B56D-AE5BB1CA4B65}" type="presParOf" srcId="{6D8E962A-71FD-4DC5-BF29-E79D991CA25F}" destId="{0CB8F2BB-18E0-47D1-984A-3DF820D7E8F1}" srcOrd="1" destOrd="0" presId="urn:microsoft.com/office/officeart/2005/8/layout/vList4"/>
    <dgm:cxn modelId="{163BE887-BD5F-4D12-A8C6-E06672E69263}" type="presParOf" srcId="{6D8E962A-71FD-4DC5-BF29-E79D991CA25F}" destId="{DC8DC484-DA90-4193-B21B-67A3ACF6A5F3}" srcOrd="2" destOrd="0" presId="urn:microsoft.com/office/officeart/2005/8/layout/vList4"/>
    <dgm:cxn modelId="{8857336A-FAF2-48AB-B7DA-971D02F720A9}" type="presParOf" srcId="{22BDDDE0-C909-4F07-A0EB-4DFE48E4C3C5}" destId="{273B7BAB-9CA2-428C-A5FD-42275F0ADBED}" srcOrd="3" destOrd="0" presId="urn:microsoft.com/office/officeart/2005/8/layout/vList4"/>
    <dgm:cxn modelId="{EAB1CB14-4461-4023-98C2-2304715EE83D}" type="presParOf" srcId="{22BDDDE0-C909-4F07-A0EB-4DFE48E4C3C5}" destId="{6592C80B-93BE-4AD4-8BCE-04D7BB619FDD}" srcOrd="4" destOrd="0" presId="urn:microsoft.com/office/officeart/2005/8/layout/vList4"/>
    <dgm:cxn modelId="{46F269BB-C673-43A5-8976-52297B05080B}" type="presParOf" srcId="{6592C80B-93BE-4AD4-8BCE-04D7BB619FDD}" destId="{8D1E998C-BEA4-46C1-A4D4-88C77EE4EC25}" srcOrd="0" destOrd="0" presId="urn:microsoft.com/office/officeart/2005/8/layout/vList4"/>
    <dgm:cxn modelId="{A72FA303-EB83-40BA-9543-4035D51F670E}" type="presParOf" srcId="{6592C80B-93BE-4AD4-8BCE-04D7BB619FDD}" destId="{9D3512A9-E550-4232-B546-FA48550676C3}" srcOrd="1" destOrd="0" presId="urn:microsoft.com/office/officeart/2005/8/layout/vList4"/>
    <dgm:cxn modelId="{774FA885-2D2C-45E8-94CE-7BE3647A8360}" type="presParOf" srcId="{6592C80B-93BE-4AD4-8BCE-04D7BB619FDD}" destId="{E94DFA85-752A-4905-BCD9-B9D03A619358}" srcOrd="2" destOrd="0" presId="urn:microsoft.com/office/officeart/2005/8/layout/vList4"/>
    <dgm:cxn modelId="{1A27802A-9802-4B78-90BC-8E82A7DF2064}" type="presParOf" srcId="{22BDDDE0-C909-4F07-A0EB-4DFE48E4C3C5}" destId="{51723FFF-2EA7-4F90-AC3C-9E993B39B2CC}" srcOrd="5" destOrd="0" presId="urn:microsoft.com/office/officeart/2005/8/layout/vList4"/>
    <dgm:cxn modelId="{A75B10ED-5481-459D-AAA3-C446C68CDE14}" type="presParOf" srcId="{22BDDDE0-C909-4F07-A0EB-4DFE48E4C3C5}" destId="{3902AEF2-4285-4C50-9C19-56E57423180E}" srcOrd="6" destOrd="0" presId="urn:microsoft.com/office/officeart/2005/8/layout/vList4"/>
    <dgm:cxn modelId="{29FAF746-F3B4-41CF-B8E9-2D55E8A4568E}" type="presParOf" srcId="{3902AEF2-4285-4C50-9C19-56E57423180E}" destId="{FAC56F63-822F-4C45-9AD9-D7B29954D37F}" srcOrd="0" destOrd="0" presId="urn:microsoft.com/office/officeart/2005/8/layout/vList4"/>
    <dgm:cxn modelId="{9B170F36-B3D7-4D3A-AACC-79372ACCFAB1}" type="presParOf" srcId="{3902AEF2-4285-4C50-9C19-56E57423180E}" destId="{D38DBDDB-748C-40FA-A0AF-AC4410919B04}" srcOrd="1" destOrd="0" presId="urn:microsoft.com/office/officeart/2005/8/layout/vList4"/>
    <dgm:cxn modelId="{21658E4A-4BBD-49E0-843F-7157687785FB}" type="presParOf" srcId="{3902AEF2-4285-4C50-9C19-56E57423180E}" destId="{B7B53E2B-E365-4CC0-BC44-47A8D33E06C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D9B94-8E77-4EBB-8F55-33DD4F079DE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66DB7B2-B53E-4E4B-AFB1-9E9BCCDBE6FE}">
      <dgm:prSet phldrT="[Text]"/>
      <dgm:spPr>
        <a:blipFill rotWithShape="0">
          <a:blip xmlns:r="http://schemas.openxmlformats.org/officeDocument/2006/relationships" r:embed="rId1"/>
          <a:stretch>
            <a:fillRect/>
          </a:stretch>
        </a:blipFill>
      </dgm:spPr>
      <dgm:t>
        <a:bodyPr/>
        <a:lstStyle/>
        <a:p>
          <a:r>
            <a:rPr lang="bn-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214A79A4-CF7C-467B-A212-8A5AE87CF91D}" type="parTrans" cxnId="{C2DA7CA2-96AD-4C09-933B-CF06880BC543}">
      <dgm:prSet/>
      <dgm:spPr/>
      <dgm:t>
        <a:bodyPr/>
        <a:lstStyle/>
        <a:p>
          <a:endParaRPr lang="en-US">
            <a:latin typeface="NikoshBAN" panose="02000000000000000000" pitchFamily="2" charset="0"/>
            <a:cs typeface="NikoshBAN" panose="02000000000000000000" pitchFamily="2" charset="0"/>
          </a:endParaRPr>
        </a:p>
      </dgm:t>
    </dgm:pt>
    <dgm:pt modelId="{12ACC02C-92F4-44CB-A971-197C8E92FA95}" type="sibTrans" cxnId="{C2DA7CA2-96AD-4C09-933B-CF06880BC543}">
      <dgm:prSet/>
      <dgm:spPr/>
      <dgm:t>
        <a:bodyPr/>
        <a:lstStyle/>
        <a:p>
          <a:endParaRPr lang="en-US">
            <a:latin typeface="NikoshBAN" panose="02000000000000000000" pitchFamily="2" charset="0"/>
            <a:cs typeface="NikoshBAN" panose="02000000000000000000" pitchFamily="2" charset="0"/>
          </a:endParaRPr>
        </a:p>
      </dgm:t>
    </dgm:pt>
    <dgm:pt modelId="{C32D9E34-6FEA-4B68-9E14-B9E217540EEB}">
      <dgm:prSet phldrT="[Text]" custT="1"/>
      <dgm:spPr>
        <a:solidFill>
          <a:schemeClr val="accent2">
            <a:lumMod val="20000"/>
            <a:lumOff val="80000"/>
          </a:schemeClr>
        </a:solidFill>
      </dgm:spPr>
      <dgm:t>
        <a:bodyPr/>
        <a:lstStyle/>
        <a:p>
          <a:r>
            <a:rPr lang="bn-IN" sz="2800" dirty="0">
              <a:solidFill>
                <a:srgbClr val="FF0000"/>
              </a:solidFill>
              <a:latin typeface="NikoshBAN" panose="02000000000000000000" pitchFamily="2" charset="0"/>
              <a:cs typeface="NikoshBAN" panose="02000000000000000000" pitchFamily="2" charset="0"/>
            </a:rPr>
            <a:t>জন্মস্থান-</a:t>
          </a:r>
          <a:r>
            <a:rPr lang="bn-IN" sz="2800" dirty="0">
              <a:solidFill>
                <a:schemeClr val="tx1"/>
              </a:solidFill>
              <a:latin typeface="NikoshBAN" panose="02000000000000000000" pitchFamily="2" charset="0"/>
              <a:cs typeface="NikoshBAN" panose="02000000000000000000" pitchFamily="2" charset="0"/>
            </a:rPr>
            <a:t>পায়রাবন্দ।মিঠাপুকুর, রংপুর।</a:t>
          </a:r>
          <a:endParaRPr lang="en-US" sz="2800" dirty="0">
            <a:solidFill>
              <a:schemeClr val="tx1"/>
            </a:solidFill>
            <a:latin typeface="NikoshBAN" panose="02000000000000000000" pitchFamily="2" charset="0"/>
            <a:cs typeface="NikoshBAN" panose="02000000000000000000" pitchFamily="2" charset="0"/>
          </a:endParaRPr>
        </a:p>
      </dgm:t>
    </dgm:pt>
    <dgm:pt modelId="{A8179976-04CE-4405-A9F1-994CA3297B97}" type="parTrans" cxnId="{833FADE4-8D5F-4AD0-A6A1-1E9FAF5C21B4}">
      <dgm:prSet/>
      <dgm:spPr/>
      <dgm:t>
        <a:bodyPr/>
        <a:lstStyle/>
        <a:p>
          <a:endParaRPr lang="en-US">
            <a:latin typeface="NikoshBAN" panose="02000000000000000000" pitchFamily="2" charset="0"/>
            <a:cs typeface="NikoshBAN" panose="02000000000000000000" pitchFamily="2" charset="0"/>
          </a:endParaRPr>
        </a:p>
      </dgm:t>
    </dgm:pt>
    <dgm:pt modelId="{4C4CB306-0DBD-4C23-8437-4CDB730C8E87}" type="sibTrans" cxnId="{833FADE4-8D5F-4AD0-A6A1-1E9FAF5C21B4}">
      <dgm:prSet/>
      <dgm:spPr/>
      <dgm:t>
        <a:bodyPr/>
        <a:lstStyle/>
        <a:p>
          <a:endParaRPr lang="en-US">
            <a:latin typeface="NikoshBAN" panose="02000000000000000000" pitchFamily="2" charset="0"/>
            <a:cs typeface="NikoshBAN" panose="02000000000000000000" pitchFamily="2" charset="0"/>
          </a:endParaRPr>
        </a:p>
      </dgm:t>
    </dgm:pt>
    <dgm:pt modelId="{BBA68E78-E7F3-419B-96DB-EB57E2D12173}">
      <dgm:prSet phldrT="[Text]" custT="1"/>
      <dgm:spPr>
        <a:solidFill>
          <a:schemeClr val="accent6">
            <a:lumMod val="40000"/>
            <a:lumOff val="60000"/>
          </a:schemeClr>
        </a:solidFill>
      </dgm:spPr>
      <dgm:t>
        <a:bodyPr/>
        <a:lstStyle/>
        <a:p>
          <a:r>
            <a:rPr lang="bn-IN" sz="2800" b="1" dirty="0">
              <a:solidFill>
                <a:srgbClr val="FF0000"/>
              </a:solidFill>
              <a:latin typeface="NikoshBAN" panose="02000000000000000000" pitchFamily="2" charset="0"/>
              <a:cs typeface="NikoshBAN" panose="02000000000000000000" pitchFamily="2" charset="0"/>
            </a:rPr>
            <a:t>মৃত্যু-</a:t>
          </a:r>
          <a:r>
            <a:rPr lang="bn-IN" sz="2800" b="1" dirty="0">
              <a:solidFill>
                <a:schemeClr val="tx1"/>
              </a:solidFill>
              <a:latin typeface="NikoshBAN" panose="02000000000000000000" pitchFamily="2" charset="0"/>
              <a:cs typeface="NikoshBAN" panose="02000000000000000000" pitchFamily="2" charset="0"/>
            </a:rPr>
            <a:t>১৯৩২, ৯ ডিসেম্বর।</a:t>
          </a:r>
          <a:endParaRPr lang="en-US" sz="2800" b="1" dirty="0">
            <a:solidFill>
              <a:srgbClr val="FF0000"/>
            </a:solidFill>
            <a:latin typeface="NikoshBAN" panose="02000000000000000000" pitchFamily="2" charset="0"/>
            <a:cs typeface="NikoshBAN" panose="02000000000000000000" pitchFamily="2" charset="0"/>
          </a:endParaRPr>
        </a:p>
      </dgm:t>
    </dgm:pt>
    <dgm:pt modelId="{4DB583C9-692A-4292-B69F-081A7E5676D8}" type="parTrans" cxnId="{B3F181F3-2752-4E0F-B2A4-7F102504B4C9}">
      <dgm:prSet/>
      <dgm:spPr/>
      <dgm:t>
        <a:bodyPr/>
        <a:lstStyle/>
        <a:p>
          <a:endParaRPr lang="en-US">
            <a:latin typeface="NikoshBAN" panose="02000000000000000000" pitchFamily="2" charset="0"/>
            <a:cs typeface="NikoshBAN" panose="02000000000000000000" pitchFamily="2" charset="0"/>
          </a:endParaRPr>
        </a:p>
      </dgm:t>
    </dgm:pt>
    <dgm:pt modelId="{B3FB45A3-C7FB-43A3-B6F6-6C392942356B}" type="sibTrans" cxnId="{B3F181F3-2752-4E0F-B2A4-7F102504B4C9}">
      <dgm:prSet/>
      <dgm:spPr/>
      <dgm:t>
        <a:bodyPr/>
        <a:lstStyle/>
        <a:p>
          <a:endParaRPr lang="en-US">
            <a:latin typeface="NikoshBAN" panose="02000000000000000000" pitchFamily="2" charset="0"/>
            <a:cs typeface="NikoshBAN" panose="02000000000000000000" pitchFamily="2" charset="0"/>
          </a:endParaRPr>
        </a:p>
      </dgm:t>
    </dgm:pt>
    <dgm:pt modelId="{8F32EC7A-6FAD-4D29-A7E4-68A293E337DD}">
      <dgm:prSet custT="1"/>
      <dgm:spPr>
        <a:solidFill>
          <a:schemeClr val="accent5">
            <a:lumMod val="20000"/>
            <a:lumOff val="80000"/>
          </a:schemeClr>
        </a:solidFill>
      </dgm:spPr>
      <dgm:t>
        <a:bodyPr/>
        <a:lstStyle/>
        <a:p>
          <a:r>
            <a:rPr lang="bn-IN" sz="2800" dirty="0">
              <a:solidFill>
                <a:schemeClr val="tx1"/>
              </a:solidFill>
              <a:latin typeface="NikoshBAN" panose="02000000000000000000" pitchFamily="2" charset="0"/>
              <a:cs typeface="NikoshBAN" panose="02000000000000000000" pitchFamily="2" charset="0"/>
            </a:rPr>
            <a:t>নারী জাগরণের অগ্রদূত </a:t>
          </a:r>
          <a:endParaRPr lang="en-US" sz="2800" dirty="0">
            <a:solidFill>
              <a:schemeClr val="tx1"/>
            </a:solidFill>
            <a:latin typeface="NikoshBAN" panose="02000000000000000000" pitchFamily="2" charset="0"/>
            <a:cs typeface="NikoshBAN" panose="02000000000000000000" pitchFamily="2" charset="0"/>
          </a:endParaRPr>
        </a:p>
      </dgm:t>
    </dgm:pt>
    <dgm:pt modelId="{4A93B6E3-E362-4D0B-A6AA-94C2241B9F4E}" type="parTrans" cxnId="{1D8F6F06-C5B7-463B-873B-41A55C8DB731}">
      <dgm:prSet/>
      <dgm:spPr/>
      <dgm:t>
        <a:bodyPr/>
        <a:lstStyle/>
        <a:p>
          <a:endParaRPr lang="en-US"/>
        </a:p>
      </dgm:t>
    </dgm:pt>
    <dgm:pt modelId="{88CC1759-B558-4651-8262-74632B32FA12}" type="sibTrans" cxnId="{1D8F6F06-C5B7-463B-873B-41A55C8DB731}">
      <dgm:prSet/>
      <dgm:spPr/>
      <dgm:t>
        <a:bodyPr/>
        <a:lstStyle/>
        <a:p>
          <a:endParaRPr lang="en-US"/>
        </a:p>
      </dgm:t>
    </dgm:pt>
    <dgm:pt modelId="{57D15514-9815-42DB-B08F-2014668F2CCC}">
      <dgm:prSet/>
      <dgm:spPr>
        <a:solidFill>
          <a:schemeClr val="bg2"/>
        </a:solidFill>
      </dgm:spPr>
      <dgm:t>
        <a:bodyPr/>
        <a:lstStyle/>
        <a:p>
          <a:r>
            <a:rPr lang="bn-IN" dirty="0">
              <a:solidFill>
                <a:srgbClr val="FF0000"/>
              </a:solidFill>
              <a:latin typeface="NikoshBAN" panose="02000000000000000000" pitchFamily="2" charset="0"/>
              <a:cs typeface="NikoshBAN" panose="02000000000000000000" pitchFamily="2" charset="0"/>
            </a:rPr>
            <a:t>জন্ম-</a:t>
          </a:r>
          <a:r>
            <a:rPr lang="bn-IN" dirty="0">
              <a:solidFill>
                <a:schemeClr val="tx1"/>
              </a:solidFill>
              <a:latin typeface="NikoshBAN" panose="02000000000000000000" pitchFamily="2" charset="0"/>
              <a:cs typeface="NikoshBAN" panose="02000000000000000000" pitchFamily="2" charset="0"/>
            </a:rPr>
            <a:t>১৮৮০, ৯ ডিসেম্বর।</a:t>
          </a:r>
          <a:endParaRPr lang="en-US" dirty="0">
            <a:solidFill>
              <a:schemeClr val="tx1"/>
            </a:solidFill>
            <a:latin typeface="NikoshBAN" panose="02000000000000000000" pitchFamily="2" charset="0"/>
            <a:cs typeface="NikoshBAN" panose="02000000000000000000" pitchFamily="2" charset="0"/>
          </a:endParaRPr>
        </a:p>
      </dgm:t>
    </dgm:pt>
    <dgm:pt modelId="{D9AED905-B7E1-4CB8-92E1-B5C2BDD1ECFE}" type="parTrans" cxnId="{B37B90E6-14DA-42B5-8D62-36E91769CF48}">
      <dgm:prSet/>
      <dgm:spPr/>
      <dgm:t>
        <a:bodyPr/>
        <a:lstStyle/>
        <a:p>
          <a:endParaRPr lang="en-US"/>
        </a:p>
      </dgm:t>
    </dgm:pt>
    <dgm:pt modelId="{BEF489E1-C7A4-46F9-8E85-3335F42D2228}" type="sibTrans" cxnId="{B37B90E6-14DA-42B5-8D62-36E91769CF48}">
      <dgm:prSet/>
      <dgm:spPr/>
      <dgm:t>
        <a:bodyPr/>
        <a:lstStyle/>
        <a:p>
          <a:endParaRPr lang="en-US"/>
        </a:p>
      </dgm:t>
    </dgm:pt>
    <dgm:pt modelId="{BF911533-7B2F-4274-97FE-98DF0AD12D43}">
      <dgm:prSet phldrT="[Text]" custT="1"/>
      <dgm:spPr>
        <a:solidFill>
          <a:schemeClr val="accent4">
            <a:lumMod val="20000"/>
            <a:lumOff val="80000"/>
          </a:schemeClr>
        </a:solidFill>
      </dgm:spPr>
      <dgm:t>
        <a:bodyPr/>
        <a:lstStyle/>
        <a:p>
          <a:r>
            <a:rPr lang="bn-IN" sz="2400" b="1" dirty="0">
              <a:solidFill>
                <a:srgbClr val="FF0000"/>
              </a:solidFill>
              <a:latin typeface="NikoshBAN" panose="02000000000000000000" pitchFamily="2" charset="0"/>
              <a:cs typeface="NikoshBAN" panose="02000000000000000000" pitchFamily="2" charset="0"/>
            </a:rPr>
            <a:t>লেখা বই </a:t>
          </a:r>
          <a:r>
            <a:rPr lang="bn-IN" sz="2400" b="1" dirty="0">
              <a:solidFill>
                <a:schemeClr val="tx1"/>
              </a:solidFill>
              <a:latin typeface="NikoshBAN" panose="02000000000000000000" pitchFamily="2" charset="0"/>
              <a:cs typeface="NikoshBAN" panose="02000000000000000000" pitchFamily="2" charset="0"/>
            </a:rPr>
            <a:t>মতিচুর, </a:t>
          </a:r>
          <a:r>
            <a:rPr lang="bn-IN" sz="2000" b="1" dirty="0">
              <a:solidFill>
                <a:schemeClr val="tx1"/>
              </a:solidFill>
              <a:latin typeface="NikoshBAN" panose="02000000000000000000" pitchFamily="2" charset="0"/>
              <a:cs typeface="NikoshBAN" panose="02000000000000000000" pitchFamily="2" charset="0"/>
            </a:rPr>
            <a:t>অবরোধবাসিনী </a:t>
          </a:r>
          <a:endParaRPr lang="en-US" sz="2400" dirty="0">
            <a:solidFill>
              <a:schemeClr val="tx1"/>
            </a:solidFill>
            <a:latin typeface="NikoshBAN" panose="02000000000000000000" pitchFamily="2" charset="0"/>
            <a:cs typeface="NikoshBAN" panose="02000000000000000000" pitchFamily="2" charset="0"/>
          </a:endParaRPr>
        </a:p>
      </dgm:t>
    </dgm:pt>
    <dgm:pt modelId="{C0BCA114-1903-4FE0-98AE-6F9A64861062}" type="sibTrans" cxnId="{610FFE1C-3849-4B7A-8445-2D77B0141E38}">
      <dgm:prSet/>
      <dgm:spPr/>
      <dgm:t>
        <a:bodyPr/>
        <a:lstStyle/>
        <a:p>
          <a:endParaRPr lang="en-US">
            <a:latin typeface="NikoshBAN" panose="02000000000000000000" pitchFamily="2" charset="0"/>
            <a:cs typeface="NikoshBAN" panose="02000000000000000000" pitchFamily="2" charset="0"/>
          </a:endParaRPr>
        </a:p>
      </dgm:t>
    </dgm:pt>
    <dgm:pt modelId="{CC04DA0A-BECD-48F7-AF10-ADF837666437}" type="parTrans" cxnId="{610FFE1C-3849-4B7A-8445-2D77B0141E38}">
      <dgm:prSet/>
      <dgm:spPr/>
      <dgm:t>
        <a:bodyPr/>
        <a:lstStyle/>
        <a:p>
          <a:endParaRPr lang="en-US">
            <a:latin typeface="NikoshBAN" panose="02000000000000000000" pitchFamily="2" charset="0"/>
            <a:cs typeface="NikoshBAN" panose="02000000000000000000" pitchFamily="2" charset="0"/>
          </a:endParaRPr>
        </a:p>
      </dgm:t>
    </dgm:pt>
    <dgm:pt modelId="{8B3C0D38-40D1-43D5-A63E-00E114F098C8}">
      <dgm:prSet custT="1"/>
      <dgm:spPr>
        <a:solidFill>
          <a:srgbClr val="FDC38C"/>
        </a:solidFill>
      </dgm:spPr>
      <dgm:t>
        <a:bodyPr/>
        <a:lstStyle/>
        <a:p>
          <a:r>
            <a:rPr lang="bn-IN" sz="28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সমাজ সংস্কারক</a:t>
          </a:r>
          <a:endParaRPr lang="en-US" sz="28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E3606C08-303A-47A3-8A2D-22C7EB9BC580}" type="parTrans" cxnId="{FC5472FA-9DC5-404F-9C16-B9ED7C7BBF5D}">
      <dgm:prSet/>
      <dgm:spPr/>
      <dgm:t>
        <a:bodyPr/>
        <a:lstStyle/>
        <a:p>
          <a:endParaRPr lang="en-US"/>
        </a:p>
      </dgm:t>
    </dgm:pt>
    <dgm:pt modelId="{AEB2A587-E903-47C1-B822-6543C4AFD771}" type="sibTrans" cxnId="{FC5472FA-9DC5-404F-9C16-B9ED7C7BBF5D}">
      <dgm:prSet/>
      <dgm:spPr/>
      <dgm:t>
        <a:bodyPr/>
        <a:lstStyle/>
        <a:p>
          <a:endParaRPr lang="en-US"/>
        </a:p>
      </dgm:t>
    </dgm:pt>
    <dgm:pt modelId="{8031B417-D606-4B5D-86EB-FABAFED52271}" type="pres">
      <dgm:prSet presAssocID="{C96D9B94-8E77-4EBB-8F55-33DD4F079DEE}" presName="cycle" presStyleCnt="0">
        <dgm:presLayoutVars>
          <dgm:chMax val="1"/>
          <dgm:dir/>
          <dgm:animLvl val="ctr"/>
          <dgm:resizeHandles val="exact"/>
        </dgm:presLayoutVars>
      </dgm:prSet>
      <dgm:spPr/>
    </dgm:pt>
    <dgm:pt modelId="{D9FB01E9-9A0E-4384-AAA9-CEE141E2ABB5}" type="pres">
      <dgm:prSet presAssocID="{766DB7B2-B53E-4E4B-AFB1-9E9BCCDBE6FE}" presName="centerShape" presStyleLbl="node0" presStyleIdx="0" presStyleCnt="1"/>
      <dgm:spPr/>
    </dgm:pt>
    <dgm:pt modelId="{B081014B-F6D1-4C20-BC07-D9C252DE9971}" type="pres">
      <dgm:prSet presAssocID="{D9AED905-B7E1-4CB8-92E1-B5C2BDD1ECFE}" presName="Name9" presStyleLbl="parChTrans1D2" presStyleIdx="0" presStyleCnt="6"/>
      <dgm:spPr/>
    </dgm:pt>
    <dgm:pt modelId="{825BC4D3-462F-466D-98AE-6A2D3F4CBFB8}" type="pres">
      <dgm:prSet presAssocID="{D9AED905-B7E1-4CB8-92E1-B5C2BDD1ECFE}" presName="connTx" presStyleLbl="parChTrans1D2" presStyleIdx="0" presStyleCnt="6"/>
      <dgm:spPr/>
    </dgm:pt>
    <dgm:pt modelId="{2B9C7F42-5675-40E0-AE18-68123051325D}" type="pres">
      <dgm:prSet presAssocID="{57D15514-9815-42DB-B08F-2014668F2CCC}" presName="node" presStyleLbl="node1" presStyleIdx="0" presStyleCnt="6">
        <dgm:presLayoutVars>
          <dgm:bulletEnabled val="1"/>
        </dgm:presLayoutVars>
      </dgm:prSet>
      <dgm:spPr/>
    </dgm:pt>
    <dgm:pt modelId="{893632EC-D154-4A7F-B5D7-846D7B7467B4}" type="pres">
      <dgm:prSet presAssocID="{A8179976-04CE-4405-A9F1-994CA3297B97}" presName="Name9" presStyleLbl="parChTrans1D2" presStyleIdx="1" presStyleCnt="6"/>
      <dgm:spPr/>
    </dgm:pt>
    <dgm:pt modelId="{A2150C2A-43B5-4118-BDA1-F1EB92FFD2D9}" type="pres">
      <dgm:prSet presAssocID="{A8179976-04CE-4405-A9F1-994CA3297B97}" presName="connTx" presStyleLbl="parChTrans1D2" presStyleIdx="1" presStyleCnt="6"/>
      <dgm:spPr/>
    </dgm:pt>
    <dgm:pt modelId="{ABC56317-BF36-4B32-BAF7-7E3B7EB685B4}" type="pres">
      <dgm:prSet presAssocID="{C32D9E34-6FEA-4B68-9E14-B9E217540EEB}" presName="node" presStyleLbl="node1" presStyleIdx="1" presStyleCnt="6" custScaleX="133854" custScaleY="93790" custRadScaleRad="103727" custRadScaleInc="-7043">
        <dgm:presLayoutVars>
          <dgm:bulletEnabled val="1"/>
        </dgm:presLayoutVars>
      </dgm:prSet>
      <dgm:spPr/>
    </dgm:pt>
    <dgm:pt modelId="{D0690C68-FB5C-4A51-9E55-313606C9EFA2}" type="pres">
      <dgm:prSet presAssocID="{CC04DA0A-BECD-48F7-AF10-ADF837666437}" presName="Name9" presStyleLbl="parChTrans1D2" presStyleIdx="2" presStyleCnt="6"/>
      <dgm:spPr/>
    </dgm:pt>
    <dgm:pt modelId="{590CD67A-9712-46CB-A0B2-5582BA339DFD}" type="pres">
      <dgm:prSet presAssocID="{CC04DA0A-BECD-48F7-AF10-ADF837666437}" presName="connTx" presStyleLbl="parChTrans1D2" presStyleIdx="2" presStyleCnt="6"/>
      <dgm:spPr/>
    </dgm:pt>
    <dgm:pt modelId="{7DC84E9A-D3A6-443E-A44B-D52F56ECDC63}" type="pres">
      <dgm:prSet presAssocID="{BF911533-7B2F-4274-97FE-98DF0AD12D43}" presName="node" presStyleLbl="node1" presStyleIdx="2" presStyleCnt="6" custScaleX="101170" custScaleY="103603">
        <dgm:presLayoutVars>
          <dgm:bulletEnabled val="1"/>
        </dgm:presLayoutVars>
      </dgm:prSet>
      <dgm:spPr/>
    </dgm:pt>
    <dgm:pt modelId="{42B608ED-90E6-4080-9AB4-4078F6883DE3}" type="pres">
      <dgm:prSet presAssocID="{4DB583C9-692A-4292-B69F-081A7E5676D8}" presName="Name9" presStyleLbl="parChTrans1D2" presStyleIdx="3" presStyleCnt="6"/>
      <dgm:spPr/>
    </dgm:pt>
    <dgm:pt modelId="{135C6421-A727-4B43-A242-22B01F9488AF}" type="pres">
      <dgm:prSet presAssocID="{4DB583C9-692A-4292-B69F-081A7E5676D8}" presName="connTx" presStyleLbl="parChTrans1D2" presStyleIdx="3" presStyleCnt="6"/>
      <dgm:spPr/>
    </dgm:pt>
    <dgm:pt modelId="{F120F53D-9CDF-4A8C-94EC-739F786C09F3}" type="pres">
      <dgm:prSet presAssocID="{BBA68E78-E7F3-419B-96DB-EB57E2D12173}" presName="node" presStyleLbl="node1" presStyleIdx="3" presStyleCnt="6" custScaleX="107871" custScaleY="95007">
        <dgm:presLayoutVars>
          <dgm:bulletEnabled val="1"/>
        </dgm:presLayoutVars>
      </dgm:prSet>
      <dgm:spPr/>
    </dgm:pt>
    <dgm:pt modelId="{13F2DB01-BAAA-41EE-886F-7EC28FC7B7C4}" type="pres">
      <dgm:prSet presAssocID="{E3606C08-303A-47A3-8A2D-22C7EB9BC580}" presName="Name9" presStyleLbl="parChTrans1D2" presStyleIdx="4" presStyleCnt="6"/>
      <dgm:spPr/>
    </dgm:pt>
    <dgm:pt modelId="{E48ED345-77B2-49E2-BDDC-80061C5125E8}" type="pres">
      <dgm:prSet presAssocID="{E3606C08-303A-47A3-8A2D-22C7EB9BC580}" presName="connTx" presStyleLbl="parChTrans1D2" presStyleIdx="4" presStyleCnt="6"/>
      <dgm:spPr/>
    </dgm:pt>
    <dgm:pt modelId="{9AB80C40-DCBA-4820-B1DC-ECF9E46E7AC2}" type="pres">
      <dgm:prSet presAssocID="{8B3C0D38-40D1-43D5-A63E-00E114F098C8}" presName="node" presStyleLbl="node1" presStyleIdx="4" presStyleCnt="6" custScaleX="136540">
        <dgm:presLayoutVars>
          <dgm:bulletEnabled val="1"/>
        </dgm:presLayoutVars>
      </dgm:prSet>
      <dgm:spPr/>
    </dgm:pt>
    <dgm:pt modelId="{59C894A4-E6A8-4940-AAF2-02C63B4EBBA8}" type="pres">
      <dgm:prSet presAssocID="{4A93B6E3-E362-4D0B-A6AA-94C2241B9F4E}" presName="Name9" presStyleLbl="parChTrans1D2" presStyleIdx="5" presStyleCnt="6"/>
      <dgm:spPr/>
    </dgm:pt>
    <dgm:pt modelId="{FE4FF77E-B8DB-43AC-BC6E-C4065CC45501}" type="pres">
      <dgm:prSet presAssocID="{4A93B6E3-E362-4D0B-A6AA-94C2241B9F4E}" presName="connTx" presStyleLbl="parChTrans1D2" presStyleIdx="5" presStyleCnt="6"/>
      <dgm:spPr/>
    </dgm:pt>
    <dgm:pt modelId="{874514AA-DBF7-4740-8C63-8F0A367FA647}" type="pres">
      <dgm:prSet presAssocID="{8F32EC7A-6FAD-4D29-A7E4-68A293E337DD}" presName="node" presStyleLbl="node1" presStyleIdx="5" presStyleCnt="6" custScaleX="124360" custScaleY="112810">
        <dgm:presLayoutVars>
          <dgm:bulletEnabled val="1"/>
        </dgm:presLayoutVars>
      </dgm:prSet>
      <dgm:spPr/>
    </dgm:pt>
  </dgm:ptLst>
  <dgm:cxnLst>
    <dgm:cxn modelId="{5ED4A201-1AE1-41AA-99C4-469E9C9DE2A9}" type="presOf" srcId="{D9AED905-B7E1-4CB8-92E1-B5C2BDD1ECFE}" destId="{B081014B-F6D1-4C20-BC07-D9C252DE9971}" srcOrd="0" destOrd="0" presId="urn:microsoft.com/office/officeart/2005/8/layout/radial1"/>
    <dgm:cxn modelId="{519D2304-CB08-465B-9A61-88B0DBED67CA}" type="presOf" srcId="{E3606C08-303A-47A3-8A2D-22C7EB9BC580}" destId="{13F2DB01-BAAA-41EE-886F-7EC28FC7B7C4}" srcOrd="0" destOrd="0" presId="urn:microsoft.com/office/officeart/2005/8/layout/radial1"/>
    <dgm:cxn modelId="{1D8F6F06-C5B7-463B-873B-41A55C8DB731}" srcId="{766DB7B2-B53E-4E4B-AFB1-9E9BCCDBE6FE}" destId="{8F32EC7A-6FAD-4D29-A7E4-68A293E337DD}" srcOrd="5" destOrd="0" parTransId="{4A93B6E3-E362-4D0B-A6AA-94C2241B9F4E}" sibTransId="{88CC1759-B558-4651-8262-74632B32FA12}"/>
    <dgm:cxn modelId="{4891E40D-7CC2-42C6-9667-381DFA419436}" type="presOf" srcId="{A8179976-04CE-4405-A9F1-994CA3297B97}" destId="{A2150C2A-43B5-4118-BDA1-F1EB92FFD2D9}" srcOrd="1" destOrd="0" presId="urn:microsoft.com/office/officeart/2005/8/layout/radial1"/>
    <dgm:cxn modelId="{F2D55913-585E-4E68-9AFA-B4DA973FD922}" type="presOf" srcId="{C32D9E34-6FEA-4B68-9E14-B9E217540EEB}" destId="{ABC56317-BF36-4B32-BAF7-7E3B7EB685B4}" srcOrd="0" destOrd="0" presId="urn:microsoft.com/office/officeart/2005/8/layout/radial1"/>
    <dgm:cxn modelId="{610FFE1C-3849-4B7A-8445-2D77B0141E38}" srcId="{766DB7B2-B53E-4E4B-AFB1-9E9BCCDBE6FE}" destId="{BF911533-7B2F-4274-97FE-98DF0AD12D43}" srcOrd="2" destOrd="0" parTransId="{CC04DA0A-BECD-48F7-AF10-ADF837666437}" sibTransId="{C0BCA114-1903-4FE0-98AE-6F9A64861062}"/>
    <dgm:cxn modelId="{76F4A63C-29E6-449A-B869-C4FBCDADFF0D}" type="presOf" srcId="{C96D9B94-8E77-4EBB-8F55-33DD4F079DEE}" destId="{8031B417-D606-4B5D-86EB-FABAFED52271}" srcOrd="0" destOrd="0" presId="urn:microsoft.com/office/officeart/2005/8/layout/radial1"/>
    <dgm:cxn modelId="{DC9D5567-F00A-436A-8566-A6D1ADE7BAD9}" type="presOf" srcId="{4A93B6E3-E362-4D0B-A6AA-94C2241B9F4E}" destId="{59C894A4-E6A8-4940-AAF2-02C63B4EBBA8}" srcOrd="0" destOrd="0" presId="urn:microsoft.com/office/officeart/2005/8/layout/radial1"/>
    <dgm:cxn modelId="{8CF5714D-BC4C-4E27-B79B-5C2D9D8ACBBA}" type="presOf" srcId="{BF911533-7B2F-4274-97FE-98DF0AD12D43}" destId="{7DC84E9A-D3A6-443E-A44B-D52F56ECDC63}" srcOrd="0" destOrd="0" presId="urn:microsoft.com/office/officeart/2005/8/layout/radial1"/>
    <dgm:cxn modelId="{7D8EDE4D-D775-41EE-9CDD-EDB586C17465}" type="presOf" srcId="{E3606C08-303A-47A3-8A2D-22C7EB9BC580}" destId="{E48ED345-77B2-49E2-BDDC-80061C5125E8}" srcOrd="1" destOrd="0" presId="urn:microsoft.com/office/officeart/2005/8/layout/radial1"/>
    <dgm:cxn modelId="{F43D7573-BAE2-4E6E-96AC-8624CED98D15}" type="presOf" srcId="{8B3C0D38-40D1-43D5-A63E-00E114F098C8}" destId="{9AB80C40-DCBA-4820-B1DC-ECF9E46E7AC2}" srcOrd="0" destOrd="0" presId="urn:microsoft.com/office/officeart/2005/8/layout/radial1"/>
    <dgm:cxn modelId="{C2DA7CA2-96AD-4C09-933B-CF06880BC543}" srcId="{C96D9B94-8E77-4EBB-8F55-33DD4F079DEE}" destId="{766DB7B2-B53E-4E4B-AFB1-9E9BCCDBE6FE}" srcOrd="0" destOrd="0" parTransId="{214A79A4-CF7C-467B-A212-8A5AE87CF91D}" sibTransId="{12ACC02C-92F4-44CB-A971-197C8E92FA95}"/>
    <dgm:cxn modelId="{A81A4CAE-33BD-470A-8A96-ABCF8307B5D0}" type="presOf" srcId="{A8179976-04CE-4405-A9F1-994CA3297B97}" destId="{893632EC-D154-4A7F-B5D7-846D7B7467B4}" srcOrd="0" destOrd="0" presId="urn:microsoft.com/office/officeart/2005/8/layout/radial1"/>
    <dgm:cxn modelId="{FC03B3B8-55CE-470E-814F-560B287EE728}" type="presOf" srcId="{4DB583C9-692A-4292-B69F-081A7E5676D8}" destId="{135C6421-A727-4B43-A242-22B01F9488AF}" srcOrd="1" destOrd="0" presId="urn:microsoft.com/office/officeart/2005/8/layout/radial1"/>
    <dgm:cxn modelId="{9C8EB1C0-15A3-4C99-A14B-570A58F26FED}" type="presOf" srcId="{D9AED905-B7E1-4CB8-92E1-B5C2BDD1ECFE}" destId="{825BC4D3-462F-466D-98AE-6A2D3F4CBFB8}" srcOrd="1" destOrd="0" presId="urn:microsoft.com/office/officeart/2005/8/layout/radial1"/>
    <dgm:cxn modelId="{3ED4F2C4-B6AD-4187-AE4D-6B8CFB118AF8}" type="presOf" srcId="{CC04DA0A-BECD-48F7-AF10-ADF837666437}" destId="{590CD67A-9712-46CB-A0B2-5582BA339DFD}" srcOrd="1" destOrd="0" presId="urn:microsoft.com/office/officeart/2005/8/layout/radial1"/>
    <dgm:cxn modelId="{5CEFA4DC-EF5D-428B-95E1-4D05FB7B7AE4}" type="presOf" srcId="{766DB7B2-B53E-4E4B-AFB1-9E9BCCDBE6FE}" destId="{D9FB01E9-9A0E-4384-AAA9-CEE141E2ABB5}" srcOrd="0" destOrd="0" presId="urn:microsoft.com/office/officeart/2005/8/layout/radial1"/>
    <dgm:cxn modelId="{20D1C4E1-0A73-4856-BA5E-EA223AA547CE}" type="presOf" srcId="{CC04DA0A-BECD-48F7-AF10-ADF837666437}" destId="{D0690C68-FB5C-4A51-9E55-313606C9EFA2}" srcOrd="0" destOrd="0" presId="urn:microsoft.com/office/officeart/2005/8/layout/radial1"/>
    <dgm:cxn modelId="{6F45B0E2-FC8F-4D3B-85E6-56685AB6AE91}" type="presOf" srcId="{57D15514-9815-42DB-B08F-2014668F2CCC}" destId="{2B9C7F42-5675-40E0-AE18-68123051325D}" srcOrd="0" destOrd="0" presId="urn:microsoft.com/office/officeart/2005/8/layout/radial1"/>
    <dgm:cxn modelId="{AFAD09E4-1F7F-4E6F-8857-F3E6C41DF4C4}" type="presOf" srcId="{8F32EC7A-6FAD-4D29-A7E4-68A293E337DD}" destId="{874514AA-DBF7-4740-8C63-8F0A367FA647}" srcOrd="0" destOrd="0" presId="urn:microsoft.com/office/officeart/2005/8/layout/radial1"/>
    <dgm:cxn modelId="{833FADE4-8D5F-4AD0-A6A1-1E9FAF5C21B4}" srcId="{766DB7B2-B53E-4E4B-AFB1-9E9BCCDBE6FE}" destId="{C32D9E34-6FEA-4B68-9E14-B9E217540EEB}" srcOrd="1" destOrd="0" parTransId="{A8179976-04CE-4405-A9F1-994CA3297B97}" sibTransId="{4C4CB306-0DBD-4C23-8437-4CDB730C8E87}"/>
    <dgm:cxn modelId="{B37B90E6-14DA-42B5-8D62-36E91769CF48}" srcId="{766DB7B2-B53E-4E4B-AFB1-9E9BCCDBE6FE}" destId="{57D15514-9815-42DB-B08F-2014668F2CCC}" srcOrd="0" destOrd="0" parTransId="{D9AED905-B7E1-4CB8-92E1-B5C2BDD1ECFE}" sibTransId="{BEF489E1-C7A4-46F9-8E85-3335F42D2228}"/>
    <dgm:cxn modelId="{E23E1AEB-3505-441F-9015-86179D409A50}" type="presOf" srcId="{BBA68E78-E7F3-419B-96DB-EB57E2D12173}" destId="{F120F53D-9CDF-4A8C-94EC-739F786C09F3}" srcOrd="0" destOrd="0" presId="urn:microsoft.com/office/officeart/2005/8/layout/radial1"/>
    <dgm:cxn modelId="{2A59FFEE-20D7-4564-95F0-A910FCC1D176}" type="presOf" srcId="{4A93B6E3-E362-4D0B-A6AA-94C2241B9F4E}" destId="{FE4FF77E-B8DB-43AC-BC6E-C4065CC45501}" srcOrd="1" destOrd="0" presId="urn:microsoft.com/office/officeart/2005/8/layout/radial1"/>
    <dgm:cxn modelId="{B3F181F3-2752-4E0F-B2A4-7F102504B4C9}" srcId="{766DB7B2-B53E-4E4B-AFB1-9E9BCCDBE6FE}" destId="{BBA68E78-E7F3-419B-96DB-EB57E2D12173}" srcOrd="3" destOrd="0" parTransId="{4DB583C9-692A-4292-B69F-081A7E5676D8}" sibTransId="{B3FB45A3-C7FB-43A3-B6F6-6C392942356B}"/>
    <dgm:cxn modelId="{97FFB8F6-87BE-4B76-9B63-202BFD979843}" type="presOf" srcId="{4DB583C9-692A-4292-B69F-081A7E5676D8}" destId="{42B608ED-90E6-4080-9AB4-4078F6883DE3}" srcOrd="0" destOrd="0" presId="urn:microsoft.com/office/officeart/2005/8/layout/radial1"/>
    <dgm:cxn modelId="{FC5472FA-9DC5-404F-9C16-B9ED7C7BBF5D}" srcId="{766DB7B2-B53E-4E4B-AFB1-9E9BCCDBE6FE}" destId="{8B3C0D38-40D1-43D5-A63E-00E114F098C8}" srcOrd="4" destOrd="0" parTransId="{E3606C08-303A-47A3-8A2D-22C7EB9BC580}" sibTransId="{AEB2A587-E903-47C1-B822-6543C4AFD771}"/>
    <dgm:cxn modelId="{9B56D115-D0C9-41DB-9C1E-0B993868928F}" type="presParOf" srcId="{8031B417-D606-4B5D-86EB-FABAFED52271}" destId="{D9FB01E9-9A0E-4384-AAA9-CEE141E2ABB5}" srcOrd="0" destOrd="0" presId="urn:microsoft.com/office/officeart/2005/8/layout/radial1"/>
    <dgm:cxn modelId="{C554699C-72E0-4DC2-8774-B2D6A66B50F3}" type="presParOf" srcId="{8031B417-D606-4B5D-86EB-FABAFED52271}" destId="{B081014B-F6D1-4C20-BC07-D9C252DE9971}" srcOrd="1" destOrd="0" presId="urn:microsoft.com/office/officeart/2005/8/layout/radial1"/>
    <dgm:cxn modelId="{0D150BB4-38D7-455E-96C6-C6D753DC2064}" type="presParOf" srcId="{B081014B-F6D1-4C20-BC07-D9C252DE9971}" destId="{825BC4D3-462F-466D-98AE-6A2D3F4CBFB8}" srcOrd="0" destOrd="0" presId="urn:microsoft.com/office/officeart/2005/8/layout/radial1"/>
    <dgm:cxn modelId="{ECE32569-A577-4A3D-A29E-1343F33F3C7D}" type="presParOf" srcId="{8031B417-D606-4B5D-86EB-FABAFED52271}" destId="{2B9C7F42-5675-40E0-AE18-68123051325D}" srcOrd="2" destOrd="0" presId="urn:microsoft.com/office/officeart/2005/8/layout/radial1"/>
    <dgm:cxn modelId="{20DF2BD2-9D8E-4933-893A-E5E0EFD13ABA}" type="presParOf" srcId="{8031B417-D606-4B5D-86EB-FABAFED52271}" destId="{893632EC-D154-4A7F-B5D7-846D7B7467B4}" srcOrd="3" destOrd="0" presId="urn:microsoft.com/office/officeart/2005/8/layout/radial1"/>
    <dgm:cxn modelId="{BA1F59CA-DD0D-4EEF-BF73-EF1D800E71DE}" type="presParOf" srcId="{893632EC-D154-4A7F-B5D7-846D7B7467B4}" destId="{A2150C2A-43B5-4118-BDA1-F1EB92FFD2D9}" srcOrd="0" destOrd="0" presId="urn:microsoft.com/office/officeart/2005/8/layout/radial1"/>
    <dgm:cxn modelId="{9DD22CD7-A876-4A89-8536-55A21C204365}" type="presParOf" srcId="{8031B417-D606-4B5D-86EB-FABAFED52271}" destId="{ABC56317-BF36-4B32-BAF7-7E3B7EB685B4}" srcOrd="4" destOrd="0" presId="urn:microsoft.com/office/officeart/2005/8/layout/radial1"/>
    <dgm:cxn modelId="{75463256-4E50-4E5F-A569-7DB45256B64D}" type="presParOf" srcId="{8031B417-D606-4B5D-86EB-FABAFED52271}" destId="{D0690C68-FB5C-4A51-9E55-313606C9EFA2}" srcOrd="5" destOrd="0" presId="urn:microsoft.com/office/officeart/2005/8/layout/radial1"/>
    <dgm:cxn modelId="{A972D2EE-B054-4407-8D3E-9F655DEF1E3C}" type="presParOf" srcId="{D0690C68-FB5C-4A51-9E55-313606C9EFA2}" destId="{590CD67A-9712-46CB-A0B2-5582BA339DFD}" srcOrd="0" destOrd="0" presId="urn:microsoft.com/office/officeart/2005/8/layout/radial1"/>
    <dgm:cxn modelId="{BFD30066-556C-486B-AC9A-E2C7FC5D9EEC}" type="presParOf" srcId="{8031B417-D606-4B5D-86EB-FABAFED52271}" destId="{7DC84E9A-D3A6-443E-A44B-D52F56ECDC63}" srcOrd="6" destOrd="0" presId="urn:microsoft.com/office/officeart/2005/8/layout/radial1"/>
    <dgm:cxn modelId="{4C8DF330-46C9-41CF-B808-81F7E9E99FF2}" type="presParOf" srcId="{8031B417-D606-4B5D-86EB-FABAFED52271}" destId="{42B608ED-90E6-4080-9AB4-4078F6883DE3}" srcOrd="7" destOrd="0" presId="urn:microsoft.com/office/officeart/2005/8/layout/radial1"/>
    <dgm:cxn modelId="{B5BF51A8-E178-4DFF-80F5-F852C14C8BF3}" type="presParOf" srcId="{42B608ED-90E6-4080-9AB4-4078F6883DE3}" destId="{135C6421-A727-4B43-A242-22B01F9488AF}" srcOrd="0" destOrd="0" presId="urn:microsoft.com/office/officeart/2005/8/layout/radial1"/>
    <dgm:cxn modelId="{8347F8CA-2D50-4797-97F9-E4A7F98B514E}" type="presParOf" srcId="{8031B417-D606-4B5D-86EB-FABAFED52271}" destId="{F120F53D-9CDF-4A8C-94EC-739F786C09F3}" srcOrd="8" destOrd="0" presId="urn:microsoft.com/office/officeart/2005/8/layout/radial1"/>
    <dgm:cxn modelId="{10118476-806A-4AAF-BCF6-9B740EE6DCB7}" type="presParOf" srcId="{8031B417-D606-4B5D-86EB-FABAFED52271}" destId="{13F2DB01-BAAA-41EE-886F-7EC28FC7B7C4}" srcOrd="9" destOrd="0" presId="urn:microsoft.com/office/officeart/2005/8/layout/radial1"/>
    <dgm:cxn modelId="{78CAD914-5C0F-4888-A367-DEC1B894BE3F}" type="presParOf" srcId="{13F2DB01-BAAA-41EE-886F-7EC28FC7B7C4}" destId="{E48ED345-77B2-49E2-BDDC-80061C5125E8}" srcOrd="0" destOrd="0" presId="urn:microsoft.com/office/officeart/2005/8/layout/radial1"/>
    <dgm:cxn modelId="{A5E7845F-3F4F-48E2-B961-DEE9038698F0}" type="presParOf" srcId="{8031B417-D606-4B5D-86EB-FABAFED52271}" destId="{9AB80C40-DCBA-4820-B1DC-ECF9E46E7AC2}" srcOrd="10" destOrd="0" presId="urn:microsoft.com/office/officeart/2005/8/layout/radial1"/>
    <dgm:cxn modelId="{AD8259CA-242E-4180-92E7-C579F994731F}" type="presParOf" srcId="{8031B417-D606-4B5D-86EB-FABAFED52271}" destId="{59C894A4-E6A8-4940-AAF2-02C63B4EBBA8}" srcOrd="11" destOrd="0" presId="urn:microsoft.com/office/officeart/2005/8/layout/radial1"/>
    <dgm:cxn modelId="{9E197D9A-4236-4D79-9771-863A71C10037}" type="presParOf" srcId="{59C894A4-E6A8-4940-AAF2-02C63B4EBBA8}" destId="{FE4FF77E-B8DB-43AC-BC6E-C4065CC45501}" srcOrd="0" destOrd="0" presId="urn:microsoft.com/office/officeart/2005/8/layout/radial1"/>
    <dgm:cxn modelId="{19D69A51-41AB-40A5-8C68-353962A33D7B}" type="presParOf" srcId="{8031B417-D606-4B5D-86EB-FABAFED52271}" destId="{874514AA-DBF7-4740-8C63-8F0A367FA647}"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F66F1-900E-4F1C-87FF-550D7BB3C004}" type="doc">
      <dgm:prSet loTypeId="urn:microsoft.com/office/officeart/2005/8/layout/vList3" loCatId="list" qsTypeId="urn:microsoft.com/office/officeart/2005/8/quickstyle/simple1" qsCatId="simple" csTypeId="urn:microsoft.com/office/officeart/2005/8/colors/accent1_2" csCatId="accent1" phldr="1"/>
      <dgm:spPr/>
    </dgm:pt>
    <dgm:pt modelId="{B6F883AD-86ED-4436-ACFE-5B06147A6A47}">
      <dgm:prSet phldrT="[Text]" custT="1"/>
      <dgm:spPr>
        <a:solidFill>
          <a:schemeClr val="bg2">
            <a:lumMod val="90000"/>
          </a:schemeClr>
        </a:solidFill>
      </dgm:spPr>
      <dgm:t>
        <a:bodyPr/>
        <a:lstStyle/>
        <a:p>
          <a:r>
            <a:rPr lang="bn-IN" sz="6600" b="1" dirty="0">
              <a:solidFill>
                <a:srgbClr val="C8368B"/>
              </a:solidFill>
              <a:latin typeface="NikoshBAN" panose="02000000000000000000" pitchFamily="2" charset="0"/>
              <a:cs typeface="NikoshBAN" panose="02000000000000000000" pitchFamily="2" charset="0"/>
            </a:rPr>
            <a:t>কাজ</a:t>
          </a:r>
          <a:endParaRPr lang="en-US" sz="6600" b="1" dirty="0">
            <a:solidFill>
              <a:srgbClr val="C8368B"/>
            </a:solidFill>
            <a:latin typeface="NikoshBAN" panose="02000000000000000000" pitchFamily="2" charset="0"/>
            <a:cs typeface="NikoshBAN" panose="02000000000000000000" pitchFamily="2" charset="0"/>
          </a:endParaRPr>
        </a:p>
      </dgm:t>
    </dgm:pt>
    <dgm:pt modelId="{706CA253-046C-43AD-9063-7F7628DC9D2E}" type="parTrans" cxnId="{FA63A98D-E734-4BC1-BA4C-5FA051EB7FB4}">
      <dgm:prSet/>
      <dgm:spPr/>
      <dgm:t>
        <a:bodyPr/>
        <a:lstStyle/>
        <a:p>
          <a:endParaRPr lang="en-US"/>
        </a:p>
      </dgm:t>
    </dgm:pt>
    <dgm:pt modelId="{5FA05E0D-6648-4270-AB18-2CEC2EECA9E2}" type="sibTrans" cxnId="{FA63A98D-E734-4BC1-BA4C-5FA051EB7FB4}">
      <dgm:prSet/>
      <dgm:spPr/>
      <dgm:t>
        <a:bodyPr/>
        <a:lstStyle/>
        <a:p>
          <a:endParaRPr lang="en-US"/>
        </a:p>
      </dgm:t>
    </dgm:pt>
    <dgm:pt modelId="{9B056168-F43A-4677-98B9-1B70BB7482B8}">
      <dgm:prSet phldrT="[Text]" custT="1"/>
      <dgm:spPr>
        <a:solidFill>
          <a:schemeClr val="accent2">
            <a:lumMod val="20000"/>
            <a:lumOff val="80000"/>
          </a:schemeClr>
        </a:solidFill>
      </dgm:spPr>
      <dgm:t>
        <a:bodyPr/>
        <a:lstStyle/>
        <a:p>
          <a:pPr algn="l"/>
          <a:r>
            <a:rPr lang="bn-IN"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 ১ ও ২ থেকে দুইটি প্রশ্ন তৈরি কর ও উত্তর সহ খাতায় লিখ।</a:t>
          </a:r>
          <a:endParaRPr lang="en-US"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7B737C3A-284B-4F40-A749-5DF0E15F5D99}" type="parTrans" cxnId="{E469C5F4-E994-4FEB-A51F-56CCDB49B157}">
      <dgm:prSet/>
      <dgm:spPr/>
      <dgm:t>
        <a:bodyPr/>
        <a:lstStyle/>
        <a:p>
          <a:endParaRPr lang="en-US"/>
        </a:p>
      </dgm:t>
    </dgm:pt>
    <dgm:pt modelId="{714BD6A0-6167-4604-8499-D32DEB7680F6}" type="sibTrans" cxnId="{E469C5F4-E994-4FEB-A51F-56CCDB49B157}">
      <dgm:prSet/>
      <dgm:spPr/>
      <dgm:t>
        <a:bodyPr/>
        <a:lstStyle/>
        <a:p>
          <a:endParaRPr lang="en-US"/>
        </a:p>
      </dgm:t>
    </dgm:pt>
    <dgm:pt modelId="{64C7986A-E4C5-4DE6-BEC3-7F7AF157CDAF}">
      <dgm:prSet phldrT="[Text]" custT="1"/>
      <dgm:spPr>
        <a:solidFill>
          <a:schemeClr val="accent3">
            <a:lumMod val="20000"/>
            <a:lumOff val="80000"/>
          </a:schemeClr>
        </a:solidFill>
      </dgm:spPr>
      <dgm:t>
        <a:bodyPr/>
        <a:lstStyle/>
        <a:p>
          <a:pPr algn="l"/>
          <a:r>
            <a:rPr lang="bn-BD"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 </a:t>
          </a:r>
          <a:r>
            <a:rPr lang="bn-IN"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BD"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থেকে দুইটি প্রশ্ন তৈরি কর ও উত্তর সহ খাতায় লিখ।</a:t>
          </a:r>
          <a:r>
            <a:rPr lang="bn-IN"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51788340-4311-4026-867C-3E4A729179A4}" type="parTrans" cxnId="{B95FDF6B-B6B0-44E4-849F-45EBA4BFAF9E}">
      <dgm:prSet/>
      <dgm:spPr/>
      <dgm:t>
        <a:bodyPr/>
        <a:lstStyle/>
        <a:p>
          <a:endParaRPr lang="en-US"/>
        </a:p>
      </dgm:t>
    </dgm:pt>
    <dgm:pt modelId="{63413FBE-CB9F-46CC-ACA5-4811734E58D4}" type="sibTrans" cxnId="{B95FDF6B-B6B0-44E4-849F-45EBA4BFAF9E}">
      <dgm:prSet/>
      <dgm:spPr/>
      <dgm:t>
        <a:bodyPr/>
        <a:lstStyle/>
        <a:p>
          <a:endParaRPr lang="en-US"/>
        </a:p>
      </dgm:t>
    </dgm:pt>
    <dgm:pt modelId="{7B63DE05-ECB9-4666-A8F6-490E716F1F27}">
      <dgm:prSet/>
      <dgm:spPr>
        <a:solidFill>
          <a:schemeClr val="accent6">
            <a:lumMod val="20000"/>
            <a:lumOff val="80000"/>
          </a:schemeClr>
        </a:solidFill>
      </dgm:spPr>
      <dgm:t>
        <a:bodyPr/>
        <a:lstStyle/>
        <a:p>
          <a:r>
            <a:rPr lang="bn-BD"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 </a:t>
          </a:r>
          <a:r>
            <a:rPr lang="bn-IN"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ও ৪</a:t>
          </a:r>
          <a:r>
            <a:rPr lang="bn-BD"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থেকে দুইটি প্রশ্ন তৈরি কর ও উত্তর সহ খাতায় লিখ।</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3E892C5C-5434-4092-8DD1-5100FD2E53F7}" type="parTrans" cxnId="{E4BE03AD-8F20-4A02-B090-195B7B210D4D}">
      <dgm:prSet/>
      <dgm:spPr/>
      <dgm:t>
        <a:bodyPr/>
        <a:lstStyle/>
        <a:p>
          <a:endParaRPr lang="en-US"/>
        </a:p>
      </dgm:t>
    </dgm:pt>
    <dgm:pt modelId="{2473C6EC-A7E2-4B77-8456-EAA8F03E0866}" type="sibTrans" cxnId="{E4BE03AD-8F20-4A02-B090-195B7B210D4D}">
      <dgm:prSet/>
      <dgm:spPr/>
      <dgm:t>
        <a:bodyPr/>
        <a:lstStyle/>
        <a:p>
          <a:endParaRPr lang="en-US"/>
        </a:p>
      </dgm:t>
    </dgm:pt>
    <dgm:pt modelId="{87959896-77D7-4BD2-A0F7-4D2ECD97FF6A}" type="pres">
      <dgm:prSet presAssocID="{E31F66F1-900E-4F1C-87FF-550D7BB3C004}" presName="linearFlow" presStyleCnt="0">
        <dgm:presLayoutVars>
          <dgm:dir/>
          <dgm:resizeHandles val="exact"/>
        </dgm:presLayoutVars>
      </dgm:prSet>
      <dgm:spPr/>
    </dgm:pt>
    <dgm:pt modelId="{77B81324-E22B-4E46-831A-597862F461FE}" type="pres">
      <dgm:prSet presAssocID="{B6F883AD-86ED-4436-ACFE-5B06147A6A47}" presName="composite" presStyleCnt="0"/>
      <dgm:spPr/>
    </dgm:pt>
    <dgm:pt modelId="{4001D46F-0475-42A0-A112-40D2E6A849EC}" type="pres">
      <dgm:prSet presAssocID="{B6F883AD-86ED-4436-ACFE-5B06147A6A47}" presName="imgShp" presStyleLbl="fgImgPlace1" presStyleIdx="0" presStyleCnt="4" custScaleX="294623" custScaleY="162646" custLinFactNeighborX="3501" custLinFactNeighborY="3325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4174D29-99C4-46CD-B084-DC0525F51D99}" type="pres">
      <dgm:prSet presAssocID="{B6F883AD-86ED-4436-ACFE-5B06147A6A47}" presName="txShp" presStyleLbl="node1" presStyleIdx="0" presStyleCnt="4" custScaleX="57144" custScaleY="116124" custLinFactNeighborX="14444" custLinFactNeighborY="21742">
        <dgm:presLayoutVars>
          <dgm:bulletEnabled val="1"/>
        </dgm:presLayoutVars>
      </dgm:prSet>
      <dgm:spPr/>
    </dgm:pt>
    <dgm:pt modelId="{4A6F1A16-3F5B-4CAC-A64D-92C36383E178}" type="pres">
      <dgm:prSet presAssocID="{5FA05E0D-6648-4270-AB18-2CEC2EECA9E2}" presName="spacing" presStyleCnt="0"/>
      <dgm:spPr/>
    </dgm:pt>
    <dgm:pt modelId="{356E29A6-BA86-47A5-A045-2E89A90EC1DB}" type="pres">
      <dgm:prSet presAssocID="{9B056168-F43A-4677-98B9-1B70BB7482B8}" presName="composite" presStyleCnt="0"/>
      <dgm:spPr/>
    </dgm:pt>
    <dgm:pt modelId="{54609C0D-A9CA-41F1-B2EE-5C8D9E398D4E}" type="pres">
      <dgm:prSet presAssocID="{9B056168-F43A-4677-98B9-1B70BB7482B8}" presName="imgShp" presStyleLbl="fgImgPlace1" presStyleIdx="1" presStyleCnt="4" custScaleX="148659" custScaleY="149150" custLinFactX="-55802" custLinFactNeighborX="-100000" custLinFactNeighborY="-16981"/>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348E1BA-EE16-4D32-997E-4AF146454B58}" type="pres">
      <dgm:prSet presAssocID="{9B056168-F43A-4677-98B9-1B70BB7482B8}" presName="txShp" presStyleLbl="node1" presStyleIdx="1" presStyleCnt="4" custScaleX="131314" custLinFactNeighborX="9150" custLinFactNeighborY="-2544">
        <dgm:presLayoutVars>
          <dgm:bulletEnabled val="1"/>
        </dgm:presLayoutVars>
      </dgm:prSet>
      <dgm:spPr/>
    </dgm:pt>
    <dgm:pt modelId="{F949358F-91EE-4D38-9F75-A7FC7ECBCB81}" type="pres">
      <dgm:prSet presAssocID="{714BD6A0-6167-4604-8499-D32DEB7680F6}" presName="spacing" presStyleCnt="0"/>
      <dgm:spPr/>
    </dgm:pt>
    <dgm:pt modelId="{551D33DA-35A9-432F-B5C5-CF3828BD61D6}" type="pres">
      <dgm:prSet presAssocID="{64C7986A-E4C5-4DE6-BEC3-7F7AF157CDAF}" presName="composite" presStyleCnt="0"/>
      <dgm:spPr/>
    </dgm:pt>
    <dgm:pt modelId="{D3672134-63CF-4D08-82D5-CFB3ED5229EB}" type="pres">
      <dgm:prSet presAssocID="{64C7986A-E4C5-4DE6-BEC3-7F7AF157CDAF}" presName="imgShp" presStyleLbl="fgImgPlace1" presStyleIdx="2" presStyleCnt="4" custScaleX="167605" custScaleY="129125" custLinFactX="-56550" custLinFactNeighborX="-100000" custLinFactNeighborY="-1315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74C4A1C-3162-4A29-B10D-74D1A3878480}" type="pres">
      <dgm:prSet presAssocID="{64C7986A-E4C5-4DE6-BEC3-7F7AF157CDAF}" presName="txShp" presStyleLbl="node1" presStyleIdx="2" presStyleCnt="4" custAng="0" custScaleX="130880" custLinFactNeighborX="9095" custLinFactNeighborY="-1499">
        <dgm:presLayoutVars>
          <dgm:bulletEnabled val="1"/>
        </dgm:presLayoutVars>
      </dgm:prSet>
      <dgm:spPr/>
    </dgm:pt>
    <dgm:pt modelId="{537171A8-30BF-4B4F-BD91-7AA270FE1B4D}" type="pres">
      <dgm:prSet presAssocID="{63413FBE-CB9F-46CC-ACA5-4811734E58D4}" presName="spacing" presStyleCnt="0"/>
      <dgm:spPr/>
    </dgm:pt>
    <dgm:pt modelId="{78457292-26FC-477D-B1A5-41AA3C0D62A3}" type="pres">
      <dgm:prSet presAssocID="{7B63DE05-ECB9-4666-A8F6-490E716F1F27}" presName="composite" presStyleCnt="0"/>
      <dgm:spPr/>
    </dgm:pt>
    <dgm:pt modelId="{37096D19-CD3D-4348-BB5A-BB2A7D5BAB70}" type="pres">
      <dgm:prSet presAssocID="{7B63DE05-ECB9-4666-A8F6-490E716F1F27}" presName="imgShp" presStyleLbl="fgImgPlace1" presStyleIdx="3" presStyleCnt="4" custScaleX="196752" custScaleY="183496" custLinFactX="-49079" custLinFactNeighborX="-100000" custLinFactNeighborY="-508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D980B03-1E0B-4862-93E9-4CD82245B955}" type="pres">
      <dgm:prSet presAssocID="{7B63DE05-ECB9-4666-A8F6-490E716F1F27}" presName="txShp" presStyleLbl="node1" presStyleIdx="3" presStyleCnt="4" custScaleX="130168" custLinFactNeighborX="12369" custLinFactNeighborY="-1272">
        <dgm:presLayoutVars>
          <dgm:bulletEnabled val="1"/>
        </dgm:presLayoutVars>
      </dgm:prSet>
      <dgm:spPr/>
    </dgm:pt>
  </dgm:ptLst>
  <dgm:cxnLst>
    <dgm:cxn modelId="{7DF5D908-A8BE-4522-BB9C-472FDE3606F3}" type="presOf" srcId="{7B63DE05-ECB9-4666-A8F6-490E716F1F27}" destId="{3D980B03-1E0B-4862-93E9-4CD82245B955}" srcOrd="0" destOrd="0" presId="urn:microsoft.com/office/officeart/2005/8/layout/vList3"/>
    <dgm:cxn modelId="{3DE63635-6217-43B7-9264-DD7F4A2EE07E}" type="presOf" srcId="{64C7986A-E4C5-4DE6-BEC3-7F7AF157CDAF}" destId="{B74C4A1C-3162-4A29-B10D-74D1A3878480}" srcOrd="0" destOrd="0" presId="urn:microsoft.com/office/officeart/2005/8/layout/vList3"/>
    <dgm:cxn modelId="{B95FDF6B-B6B0-44E4-849F-45EBA4BFAF9E}" srcId="{E31F66F1-900E-4F1C-87FF-550D7BB3C004}" destId="{64C7986A-E4C5-4DE6-BEC3-7F7AF157CDAF}" srcOrd="2" destOrd="0" parTransId="{51788340-4311-4026-867C-3E4A729179A4}" sibTransId="{63413FBE-CB9F-46CC-ACA5-4811734E58D4}"/>
    <dgm:cxn modelId="{FA63A98D-E734-4BC1-BA4C-5FA051EB7FB4}" srcId="{E31F66F1-900E-4F1C-87FF-550D7BB3C004}" destId="{B6F883AD-86ED-4436-ACFE-5B06147A6A47}" srcOrd="0" destOrd="0" parTransId="{706CA253-046C-43AD-9063-7F7628DC9D2E}" sibTransId="{5FA05E0D-6648-4270-AB18-2CEC2EECA9E2}"/>
    <dgm:cxn modelId="{E4BE03AD-8F20-4A02-B090-195B7B210D4D}" srcId="{E31F66F1-900E-4F1C-87FF-550D7BB3C004}" destId="{7B63DE05-ECB9-4666-A8F6-490E716F1F27}" srcOrd="3" destOrd="0" parTransId="{3E892C5C-5434-4092-8DD1-5100FD2E53F7}" sibTransId="{2473C6EC-A7E2-4B77-8456-EAA8F03E0866}"/>
    <dgm:cxn modelId="{79E26CC8-3D68-41CB-9BE3-CBF832833CCB}" type="presOf" srcId="{9B056168-F43A-4677-98B9-1B70BB7482B8}" destId="{4348E1BA-EE16-4D32-997E-4AF146454B58}" srcOrd="0" destOrd="0" presId="urn:microsoft.com/office/officeart/2005/8/layout/vList3"/>
    <dgm:cxn modelId="{7506BFD3-8925-474D-A6B4-DCAC7314EEF9}" type="presOf" srcId="{B6F883AD-86ED-4436-ACFE-5B06147A6A47}" destId="{84174D29-99C4-46CD-B084-DC0525F51D99}" srcOrd="0" destOrd="0" presId="urn:microsoft.com/office/officeart/2005/8/layout/vList3"/>
    <dgm:cxn modelId="{956A85EF-547A-4F3E-97DE-E876F394405F}" type="presOf" srcId="{E31F66F1-900E-4F1C-87FF-550D7BB3C004}" destId="{87959896-77D7-4BD2-A0F7-4D2ECD97FF6A}" srcOrd="0" destOrd="0" presId="urn:microsoft.com/office/officeart/2005/8/layout/vList3"/>
    <dgm:cxn modelId="{E469C5F4-E994-4FEB-A51F-56CCDB49B157}" srcId="{E31F66F1-900E-4F1C-87FF-550D7BB3C004}" destId="{9B056168-F43A-4677-98B9-1B70BB7482B8}" srcOrd="1" destOrd="0" parTransId="{7B737C3A-284B-4F40-A749-5DF0E15F5D99}" sibTransId="{714BD6A0-6167-4604-8499-D32DEB7680F6}"/>
    <dgm:cxn modelId="{F7F6C3D4-632E-49AE-94F1-8257AFA57E64}" type="presParOf" srcId="{87959896-77D7-4BD2-A0F7-4D2ECD97FF6A}" destId="{77B81324-E22B-4E46-831A-597862F461FE}" srcOrd="0" destOrd="0" presId="urn:microsoft.com/office/officeart/2005/8/layout/vList3"/>
    <dgm:cxn modelId="{FE7DCA00-0904-4F61-AA06-17B59EAE341F}" type="presParOf" srcId="{77B81324-E22B-4E46-831A-597862F461FE}" destId="{4001D46F-0475-42A0-A112-40D2E6A849EC}" srcOrd="0" destOrd="0" presId="urn:microsoft.com/office/officeart/2005/8/layout/vList3"/>
    <dgm:cxn modelId="{DF707C96-ED14-439A-A41F-2E692E6F3C82}" type="presParOf" srcId="{77B81324-E22B-4E46-831A-597862F461FE}" destId="{84174D29-99C4-46CD-B084-DC0525F51D99}" srcOrd="1" destOrd="0" presId="urn:microsoft.com/office/officeart/2005/8/layout/vList3"/>
    <dgm:cxn modelId="{C6ADE4B6-41D8-4286-BC75-30E0DA7B3B22}" type="presParOf" srcId="{87959896-77D7-4BD2-A0F7-4D2ECD97FF6A}" destId="{4A6F1A16-3F5B-4CAC-A64D-92C36383E178}" srcOrd="1" destOrd="0" presId="urn:microsoft.com/office/officeart/2005/8/layout/vList3"/>
    <dgm:cxn modelId="{72662746-8F57-4FF7-BBA1-F702890F840F}" type="presParOf" srcId="{87959896-77D7-4BD2-A0F7-4D2ECD97FF6A}" destId="{356E29A6-BA86-47A5-A045-2E89A90EC1DB}" srcOrd="2" destOrd="0" presId="urn:microsoft.com/office/officeart/2005/8/layout/vList3"/>
    <dgm:cxn modelId="{C3DCA7A6-6543-4BCC-B231-48D7F910C062}" type="presParOf" srcId="{356E29A6-BA86-47A5-A045-2E89A90EC1DB}" destId="{54609C0D-A9CA-41F1-B2EE-5C8D9E398D4E}" srcOrd="0" destOrd="0" presId="urn:microsoft.com/office/officeart/2005/8/layout/vList3"/>
    <dgm:cxn modelId="{7EF81D15-9669-4342-982C-7906E80DBE37}" type="presParOf" srcId="{356E29A6-BA86-47A5-A045-2E89A90EC1DB}" destId="{4348E1BA-EE16-4D32-997E-4AF146454B58}" srcOrd="1" destOrd="0" presId="urn:microsoft.com/office/officeart/2005/8/layout/vList3"/>
    <dgm:cxn modelId="{E91DCD5F-9EC1-4930-9775-F4729F661EDB}" type="presParOf" srcId="{87959896-77D7-4BD2-A0F7-4D2ECD97FF6A}" destId="{F949358F-91EE-4D38-9F75-A7FC7ECBCB81}" srcOrd="3" destOrd="0" presId="urn:microsoft.com/office/officeart/2005/8/layout/vList3"/>
    <dgm:cxn modelId="{0777CB41-58BE-462A-95C2-040DAAC5B743}" type="presParOf" srcId="{87959896-77D7-4BD2-A0F7-4D2ECD97FF6A}" destId="{551D33DA-35A9-432F-B5C5-CF3828BD61D6}" srcOrd="4" destOrd="0" presId="urn:microsoft.com/office/officeart/2005/8/layout/vList3"/>
    <dgm:cxn modelId="{CFD6BF4C-5BD1-4C49-A0F3-2BA656B0300F}" type="presParOf" srcId="{551D33DA-35A9-432F-B5C5-CF3828BD61D6}" destId="{D3672134-63CF-4D08-82D5-CFB3ED5229EB}" srcOrd="0" destOrd="0" presId="urn:microsoft.com/office/officeart/2005/8/layout/vList3"/>
    <dgm:cxn modelId="{B9EDD56D-6A85-49F5-A335-C16C90F3E3E8}" type="presParOf" srcId="{551D33DA-35A9-432F-B5C5-CF3828BD61D6}" destId="{B74C4A1C-3162-4A29-B10D-74D1A3878480}" srcOrd="1" destOrd="0" presId="urn:microsoft.com/office/officeart/2005/8/layout/vList3"/>
    <dgm:cxn modelId="{8B8F6264-FB10-4791-BB64-730B064F704D}" type="presParOf" srcId="{87959896-77D7-4BD2-A0F7-4D2ECD97FF6A}" destId="{537171A8-30BF-4B4F-BD91-7AA270FE1B4D}" srcOrd="5" destOrd="0" presId="urn:microsoft.com/office/officeart/2005/8/layout/vList3"/>
    <dgm:cxn modelId="{C90725F1-39CE-4388-B21B-5A2DC51C45D1}" type="presParOf" srcId="{87959896-77D7-4BD2-A0F7-4D2ECD97FF6A}" destId="{78457292-26FC-477D-B1A5-41AA3C0D62A3}" srcOrd="6" destOrd="0" presId="urn:microsoft.com/office/officeart/2005/8/layout/vList3"/>
    <dgm:cxn modelId="{40644E5A-F239-4174-A48F-77DAD4ABEA07}" type="presParOf" srcId="{78457292-26FC-477D-B1A5-41AA3C0D62A3}" destId="{37096D19-CD3D-4348-BB5A-BB2A7D5BAB70}" srcOrd="0" destOrd="0" presId="urn:microsoft.com/office/officeart/2005/8/layout/vList3"/>
    <dgm:cxn modelId="{BC4E7674-3348-4F6C-9557-9B6B53A565A3}" type="presParOf" srcId="{78457292-26FC-477D-B1A5-41AA3C0D62A3}" destId="{3D980B03-1E0B-4862-93E9-4CD82245B95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6FC6-EDD8-45B1-AC39-6CB4EE1184DD}">
      <dsp:nvSpPr>
        <dsp:cNvPr id="0" name=""/>
        <dsp:cNvSpPr/>
      </dsp:nvSpPr>
      <dsp:spPr>
        <a:xfrm>
          <a:off x="0" y="0"/>
          <a:ext cx="11129890" cy="63781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100000"/>
            </a:lnSpc>
            <a:spcBef>
              <a:spcPct val="0"/>
            </a:spcBef>
            <a:spcAft>
              <a:spcPts val="0"/>
            </a:spcAft>
            <a:buNone/>
          </a:pPr>
          <a:r>
            <a:rPr lang="bn-IN" sz="4000" b="1" kern="1200" dirty="0">
              <a:latin typeface="NikoshBAN" panose="02000000000000000000" pitchFamily="2" charset="0"/>
              <a:cs typeface="NikoshBAN" panose="02000000000000000000" pitchFamily="2" charset="0"/>
            </a:rPr>
            <a:t>১</a:t>
          </a:r>
          <a:r>
            <a:rPr lang="en-US" sz="4000" b="1" kern="1200" dirty="0">
              <a:latin typeface="NikoshBAN" panose="02000000000000000000" pitchFamily="2" charset="0"/>
              <a:cs typeface="NikoshBAN" panose="02000000000000000000" pitchFamily="2" charset="0"/>
            </a:rPr>
            <a:t>.</a:t>
          </a:r>
          <a:r>
            <a:rPr lang="bn-IN" sz="4000" b="1" kern="1200" dirty="0">
              <a:latin typeface="NikoshBAN" panose="02000000000000000000" pitchFamily="2" charset="0"/>
              <a:cs typeface="NikoshBAN" panose="02000000000000000000" pitchFamily="2" charset="0"/>
            </a:rPr>
            <a:t>২</a:t>
          </a:r>
          <a:r>
            <a:rPr lang="en-US" sz="4000" b="1" kern="1200" dirty="0">
              <a:latin typeface="NikoshBAN" panose="02000000000000000000" pitchFamily="2" charset="0"/>
              <a:cs typeface="NikoshBAN" panose="02000000000000000000" pitchFamily="2" charset="0"/>
            </a:rPr>
            <a:t>.</a:t>
          </a:r>
          <a:r>
            <a:rPr lang="bn-IN" sz="4000" b="1" kern="1200" dirty="0">
              <a:latin typeface="NikoshBAN" panose="02000000000000000000" pitchFamily="2" charset="0"/>
              <a:cs typeface="NikoshBAN" panose="02000000000000000000" pitchFamily="2" charset="0"/>
            </a:rPr>
            <a:t>১ উচ্চারিত পঠিত বাক্য শুনে বলতে পারবে। </a:t>
          </a:r>
        </a:p>
      </dsp:txBody>
      <dsp:txXfrm>
        <a:off x="2340501" y="0"/>
        <a:ext cx="8789388" cy="637814"/>
      </dsp:txXfrm>
    </dsp:sp>
    <dsp:sp modelId="{18E0DCC4-5EBD-48B5-AF7E-C42229407C0D}">
      <dsp:nvSpPr>
        <dsp:cNvPr id="0" name=""/>
        <dsp:cNvSpPr/>
      </dsp:nvSpPr>
      <dsp:spPr>
        <a:xfrm>
          <a:off x="112542" y="28228"/>
          <a:ext cx="2225978" cy="59365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5296D-12D6-45E3-8E5C-F1D34ECB5863}">
      <dsp:nvSpPr>
        <dsp:cNvPr id="0" name=""/>
        <dsp:cNvSpPr/>
      </dsp:nvSpPr>
      <dsp:spPr>
        <a:xfrm>
          <a:off x="0" y="803208"/>
          <a:ext cx="11129890" cy="1935683"/>
        </a:xfrm>
        <a:prstGeom prst="roundRect">
          <a:avLst>
            <a:gd name="adj" fmla="val 10000"/>
          </a:avLst>
        </a:prstGeom>
        <a:solidFill>
          <a:srgbClr val="673B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bn-IN" sz="2500" kern="1200" dirty="0">
            <a:latin typeface="NikoshBAN" panose="02000000000000000000" pitchFamily="2" charset="0"/>
            <a:cs typeface="NikoshBAN" panose="02000000000000000000" pitchFamily="2" charset="0"/>
          </a:endParaRPr>
        </a:p>
        <a:p>
          <a:pPr marL="0" lvl="0" indent="0" algn="l" defTabSz="1111250">
            <a:lnSpc>
              <a:spcPct val="90000"/>
            </a:lnSpc>
            <a:spcBef>
              <a:spcPct val="0"/>
            </a:spcBef>
            <a:spcAft>
              <a:spcPct val="35000"/>
            </a:spcAft>
            <a:buNone/>
          </a:pPr>
          <a:r>
            <a:rPr lang="bn-IN" sz="3600" b="1" kern="1200" dirty="0">
              <a:latin typeface="NikoshBAN" panose="02000000000000000000" pitchFamily="2" charset="0"/>
              <a:cs typeface="NikoshBAN" panose="02000000000000000000" pitchFamily="2" charset="0"/>
            </a:rPr>
            <a:t>১</a:t>
          </a:r>
          <a:r>
            <a:rPr lang="en-US" sz="3600" b="1" kern="1200" dirty="0">
              <a:latin typeface="NikoshBAN" panose="02000000000000000000" pitchFamily="2" charset="0"/>
              <a:cs typeface="NikoshBAN" panose="02000000000000000000" pitchFamily="2" charset="0"/>
            </a:rPr>
            <a:t>.</a:t>
          </a:r>
          <a:r>
            <a:rPr lang="bn-IN" sz="3600" b="1" kern="1200" dirty="0">
              <a:latin typeface="NikoshBAN" panose="02000000000000000000" pitchFamily="2" charset="0"/>
              <a:cs typeface="NikoshBAN" panose="02000000000000000000" pitchFamily="2" charset="0"/>
            </a:rPr>
            <a:t>১</a:t>
          </a:r>
          <a:r>
            <a:rPr lang="en-US" sz="3600" b="1" kern="1200" dirty="0">
              <a:latin typeface="NikoshBAN" panose="02000000000000000000" pitchFamily="2" charset="0"/>
              <a:cs typeface="NikoshBAN" panose="02000000000000000000" pitchFamily="2" charset="0"/>
            </a:rPr>
            <a:t>.</a:t>
          </a:r>
          <a:r>
            <a:rPr lang="bn-IN" sz="3600" b="1" kern="1200" dirty="0">
              <a:latin typeface="NikoshBAN" panose="02000000000000000000" pitchFamily="2" charset="0"/>
              <a:cs typeface="NikoshBAN" panose="02000000000000000000" pitchFamily="2" charset="0"/>
            </a:rPr>
            <a:t>২ যুক্ত ব্যঞ্জন সহযোগে তৈরি শব্দ যুক্ত বাক্য স্পষ্ট ও শুদ্ধভাবে বলতে পারবে। </a:t>
          </a:r>
        </a:p>
        <a:p>
          <a:pPr marL="0" lvl="0" indent="0" algn="l" defTabSz="1111250">
            <a:lnSpc>
              <a:spcPct val="90000"/>
            </a:lnSpc>
            <a:spcBef>
              <a:spcPct val="0"/>
            </a:spcBef>
            <a:spcAft>
              <a:spcPct val="35000"/>
            </a:spcAft>
            <a:buNone/>
          </a:pPr>
          <a:r>
            <a:rPr lang="bn-IN" sz="3600" b="1" kern="1200" dirty="0">
              <a:latin typeface="NikoshBAN" panose="02000000000000000000" pitchFamily="2" charset="0"/>
              <a:cs typeface="NikoshBAN" panose="02000000000000000000" pitchFamily="2" charset="0"/>
            </a:rPr>
            <a:t>১</a:t>
          </a:r>
          <a:r>
            <a:rPr lang="en-US" sz="3600" b="1" kern="1200" dirty="0">
              <a:latin typeface="NikoshBAN" panose="02000000000000000000" pitchFamily="2" charset="0"/>
              <a:cs typeface="NikoshBAN" panose="02000000000000000000" pitchFamily="2" charset="0"/>
            </a:rPr>
            <a:t>.</a:t>
          </a:r>
          <a:r>
            <a:rPr lang="bn-IN" sz="3600" b="1" kern="1200" dirty="0">
              <a:latin typeface="NikoshBAN" panose="02000000000000000000" pitchFamily="2" charset="0"/>
              <a:cs typeface="NikoshBAN" panose="02000000000000000000" pitchFamily="2" charset="0"/>
            </a:rPr>
            <a:t>৩</a:t>
          </a:r>
          <a:r>
            <a:rPr lang="en-US" sz="3600" b="1" kern="1200" dirty="0">
              <a:latin typeface="NikoshBAN" panose="02000000000000000000" pitchFamily="2" charset="0"/>
              <a:cs typeface="NikoshBAN" panose="02000000000000000000" pitchFamily="2" charset="0"/>
            </a:rPr>
            <a:t>.</a:t>
          </a:r>
          <a:r>
            <a:rPr lang="bn-IN" sz="3600" b="1" kern="1200" dirty="0">
              <a:latin typeface="NikoshBAN" panose="02000000000000000000" pitchFamily="2" charset="0"/>
              <a:cs typeface="NikoshBAN" panose="02000000000000000000" pitchFamily="2" charset="0"/>
            </a:rPr>
            <a:t>৬ শুদ্ধ উচ্চারণে প্রশ্ন করতে ও উত্তর দিতে পারবে। </a:t>
          </a:r>
        </a:p>
        <a:p>
          <a:pPr marL="0" lvl="0" indent="0" algn="l" defTabSz="1111250">
            <a:lnSpc>
              <a:spcPct val="90000"/>
            </a:lnSpc>
            <a:spcBef>
              <a:spcPct val="0"/>
            </a:spcBef>
            <a:spcAft>
              <a:spcPct val="35000"/>
            </a:spcAft>
            <a:buNone/>
          </a:pPr>
          <a:r>
            <a:rPr lang="en-US" sz="2500" kern="1200" dirty="0">
              <a:latin typeface="NikoshBAN" panose="02000000000000000000" pitchFamily="2" charset="0"/>
              <a:cs typeface="NikoshBAN" panose="02000000000000000000" pitchFamily="2" charset="0"/>
            </a:rPr>
            <a:t>.</a:t>
          </a:r>
          <a:r>
            <a:rPr lang="bn-IN" sz="2500" kern="1200" dirty="0">
              <a:latin typeface="NikoshBAN" panose="02000000000000000000" pitchFamily="2" charset="0"/>
              <a:cs typeface="NikoshBAN" panose="02000000000000000000" pitchFamily="2" charset="0"/>
            </a:rPr>
            <a:t> </a:t>
          </a:r>
          <a:endParaRPr lang="en-US" sz="2500" kern="1200" dirty="0">
            <a:latin typeface="NikoshBAN" panose="02000000000000000000" pitchFamily="2" charset="0"/>
            <a:cs typeface="NikoshBAN" panose="02000000000000000000" pitchFamily="2" charset="0"/>
          </a:endParaRPr>
        </a:p>
      </dsp:txBody>
      <dsp:txXfrm>
        <a:off x="2340501" y="803208"/>
        <a:ext cx="8789388" cy="1935683"/>
      </dsp:txXfrm>
    </dsp:sp>
    <dsp:sp modelId="{0CB8F2BB-18E0-47D1-984A-3DF820D7E8F1}">
      <dsp:nvSpPr>
        <dsp:cNvPr id="0" name=""/>
        <dsp:cNvSpPr/>
      </dsp:nvSpPr>
      <dsp:spPr>
        <a:xfrm>
          <a:off x="114523" y="1262086"/>
          <a:ext cx="2225978" cy="91618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E998C-BEA4-46C1-A4D4-88C77EE4EC25}">
      <dsp:nvSpPr>
        <dsp:cNvPr id="0" name=""/>
        <dsp:cNvSpPr/>
      </dsp:nvSpPr>
      <dsp:spPr>
        <a:xfrm>
          <a:off x="0" y="2802544"/>
          <a:ext cx="11129890" cy="114523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bn-IN" sz="4000" b="1" kern="1200" dirty="0">
              <a:latin typeface="NikoshBAN" panose="02000000000000000000" pitchFamily="2" charset="0"/>
              <a:cs typeface="NikoshBAN" panose="02000000000000000000" pitchFamily="2" charset="0"/>
            </a:rPr>
            <a:t>১</a:t>
          </a:r>
          <a:r>
            <a:rPr lang="en-US" sz="4000" b="1" kern="1200" dirty="0">
              <a:latin typeface="NikoshBAN" panose="02000000000000000000" pitchFamily="2" charset="0"/>
              <a:cs typeface="NikoshBAN" panose="02000000000000000000" pitchFamily="2" charset="0"/>
            </a:rPr>
            <a:t>.</a:t>
          </a:r>
          <a:r>
            <a:rPr lang="bn-IN" sz="4000" b="1" kern="1200" dirty="0">
              <a:latin typeface="NikoshBAN" panose="02000000000000000000" pitchFamily="2" charset="0"/>
              <a:cs typeface="NikoshBAN" panose="02000000000000000000" pitchFamily="2" charset="0"/>
            </a:rPr>
            <a:t>৫</a:t>
          </a:r>
          <a:r>
            <a:rPr lang="en-US" sz="4000" b="1" kern="1200" dirty="0">
              <a:latin typeface="NikoshBAN" panose="02000000000000000000" pitchFamily="2" charset="0"/>
              <a:cs typeface="NikoshBAN" panose="02000000000000000000" pitchFamily="2" charset="0"/>
            </a:rPr>
            <a:t>.</a:t>
          </a:r>
          <a:r>
            <a:rPr lang="bn-IN" sz="4000" b="1" kern="1200" dirty="0">
              <a:latin typeface="NikoshBAN" panose="02000000000000000000" pitchFamily="2" charset="0"/>
              <a:cs typeface="NikoshBAN" panose="02000000000000000000" pitchFamily="2" charset="0"/>
            </a:rPr>
            <a:t>২ বিরামচিহ্ন দেখে সাবলীলভাবে অনুচ্ছেদ পড়তে পারবে। </a:t>
          </a:r>
          <a:endParaRPr lang="en-US" sz="4000" b="1" kern="1200" dirty="0">
            <a:latin typeface="NikoshBAN" panose="02000000000000000000" pitchFamily="2" charset="0"/>
            <a:cs typeface="NikoshBAN" panose="02000000000000000000" pitchFamily="2" charset="0"/>
          </a:endParaRPr>
        </a:p>
        <a:p>
          <a:pPr marL="285750" lvl="1" indent="-285750" algn="l" defTabSz="1422400">
            <a:lnSpc>
              <a:spcPct val="90000"/>
            </a:lnSpc>
            <a:spcBef>
              <a:spcPct val="0"/>
            </a:spcBef>
            <a:spcAft>
              <a:spcPct val="15000"/>
            </a:spcAft>
            <a:buChar char="•"/>
          </a:pPr>
          <a:r>
            <a:rPr lang="bn-IN" sz="3200" kern="1200" dirty="0">
              <a:latin typeface="NikoshBAN" panose="02000000000000000000" pitchFamily="2" charset="0"/>
              <a:cs typeface="NikoshBAN" panose="02000000000000000000" pitchFamily="2" charset="0"/>
            </a:rPr>
            <a:t> </a:t>
          </a:r>
          <a:endParaRPr lang="en-US" sz="3200" kern="1200" dirty="0">
            <a:latin typeface="NikoshBAN" panose="02000000000000000000" pitchFamily="2" charset="0"/>
            <a:cs typeface="NikoshBAN" panose="02000000000000000000" pitchFamily="2" charset="0"/>
          </a:endParaRPr>
        </a:p>
      </dsp:txBody>
      <dsp:txXfrm>
        <a:off x="2340501" y="2802544"/>
        <a:ext cx="8789388" cy="1145232"/>
      </dsp:txXfrm>
    </dsp:sp>
    <dsp:sp modelId="{9D3512A9-E550-4232-B546-FA48550676C3}">
      <dsp:nvSpPr>
        <dsp:cNvPr id="0" name=""/>
        <dsp:cNvSpPr/>
      </dsp:nvSpPr>
      <dsp:spPr>
        <a:xfrm>
          <a:off x="114523" y="2917067"/>
          <a:ext cx="2225978" cy="916186"/>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C56F63-822F-4C45-9AD9-D7B29954D37F}">
      <dsp:nvSpPr>
        <dsp:cNvPr id="0" name=""/>
        <dsp:cNvSpPr/>
      </dsp:nvSpPr>
      <dsp:spPr>
        <a:xfrm>
          <a:off x="0" y="4062300"/>
          <a:ext cx="11129890" cy="1145232"/>
        </a:xfrm>
        <a:prstGeom prst="roundRect">
          <a:avLst>
            <a:gd name="adj" fmla="val 10000"/>
          </a:avLst>
        </a:prstGeom>
        <a:solidFill>
          <a:srgbClr val="A400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bn-IN" sz="4000" b="1" kern="1200" dirty="0">
              <a:latin typeface="NikoshBAN" panose="02000000000000000000" pitchFamily="2" charset="0"/>
              <a:cs typeface="NikoshBAN" panose="02000000000000000000" pitchFamily="2" charset="0"/>
            </a:rPr>
            <a:t>১</a:t>
          </a:r>
          <a:r>
            <a:rPr lang="en-US" sz="4000" b="1" kern="1200" dirty="0">
              <a:latin typeface="NikoshBAN" panose="02000000000000000000" pitchFamily="2" charset="0"/>
              <a:cs typeface="NikoshBAN" panose="02000000000000000000" pitchFamily="2" charset="0"/>
            </a:rPr>
            <a:t>.</a:t>
          </a:r>
          <a:r>
            <a:rPr lang="bn-IN" sz="4000" b="1" kern="1200" dirty="0">
              <a:latin typeface="NikoshBAN" panose="02000000000000000000" pitchFamily="2" charset="0"/>
              <a:cs typeface="NikoshBAN" panose="02000000000000000000" pitchFamily="2" charset="0"/>
            </a:rPr>
            <a:t>৪</a:t>
          </a:r>
          <a:r>
            <a:rPr lang="en-US" sz="4000" b="1" kern="1200" dirty="0">
              <a:latin typeface="NikoshBAN" panose="02000000000000000000" pitchFamily="2" charset="0"/>
              <a:cs typeface="NikoshBAN" panose="02000000000000000000" pitchFamily="2" charset="0"/>
            </a:rPr>
            <a:t>.</a:t>
          </a:r>
          <a:r>
            <a:rPr lang="bn-IN" sz="4000" b="1" kern="1200" dirty="0">
              <a:latin typeface="NikoshBAN" panose="02000000000000000000" pitchFamily="2" charset="0"/>
              <a:cs typeface="NikoshBAN" panose="02000000000000000000" pitchFamily="2" charset="0"/>
            </a:rPr>
            <a:t>২ যুক্তব্যঞ্জন ব্যবহার করে নতুন নতুন শব্দ লিখতে পারবে। </a:t>
          </a:r>
          <a:endParaRPr lang="en-US" sz="4000" b="1" kern="1200" dirty="0">
            <a:latin typeface="NikoshBAN" panose="02000000000000000000" pitchFamily="2" charset="0"/>
            <a:cs typeface="NikoshBAN" panose="02000000000000000000" pitchFamily="2" charset="0"/>
          </a:endParaRPr>
        </a:p>
      </dsp:txBody>
      <dsp:txXfrm>
        <a:off x="2340501" y="4062300"/>
        <a:ext cx="8789388" cy="1145232"/>
      </dsp:txXfrm>
    </dsp:sp>
    <dsp:sp modelId="{D38DBDDB-748C-40FA-A0AF-AC4410919B04}">
      <dsp:nvSpPr>
        <dsp:cNvPr id="0" name=""/>
        <dsp:cNvSpPr/>
      </dsp:nvSpPr>
      <dsp:spPr>
        <a:xfrm>
          <a:off x="114523" y="4176823"/>
          <a:ext cx="2225978" cy="916186"/>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B01E9-9A0E-4384-AAA9-CEE141E2ABB5}">
      <dsp:nvSpPr>
        <dsp:cNvPr id="0" name=""/>
        <dsp:cNvSpPr/>
      </dsp:nvSpPr>
      <dsp:spPr>
        <a:xfrm>
          <a:off x="5008427" y="2009064"/>
          <a:ext cx="1510808" cy="151080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bn-IN" sz="6500" kern="1200" dirty="0">
              <a:latin typeface="NikoshBAN" panose="02000000000000000000" pitchFamily="2" charset="0"/>
              <a:cs typeface="NikoshBAN" panose="02000000000000000000" pitchFamily="2" charset="0"/>
            </a:rPr>
            <a:t> </a:t>
          </a:r>
          <a:endParaRPr lang="en-US" sz="6500" kern="1200" dirty="0">
            <a:latin typeface="NikoshBAN" panose="02000000000000000000" pitchFamily="2" charset="0"/>
            <a:cs typeface="NikoshBAN" panose="02000000000000000000" pitchFamily="2" charset="0"/>
          </a:endParaRPr>
        </a:p>
      </dsp:txBody>
      <dsp:txXfrm>
        <a:off x="5229680" y="2230317"/>
        <a:ext cx="1068302" cy="1068302"/>
      </dsp:txXfrm>
    </dsp:sp>
    <dsp:sp modelId="{B081014B-F6D1-4C20-BC07-D9C252DE9971}">
      <dsp:nvSpPr>
        <dsp:cNvPr id="0" name=""/>
        <dsp:cNvSpPr/>
      </dsp:nvSpPr>
      <dsp:spPr>
        <a:xfrm rot="16200000">
          <a:off x="5535404" y="1768821"/>
          <a:ext cx="456853" cy="23632"/>
        </a:xfrm>
        <a:custGeom>
          <a:avLst/>
          <a:gdLst/>
          <a:ahLst/>
          <a:cxnLst/>
          <a:rect l="0" t="0" r="0" b="0"/>
          <a:pathLst>
            <a:path>
              <a:moveTo>
                <a:pt x="0" y="11816"/>
              </a:moveTo>
              <a:lnTo>
                <a:pt x="456853" y="118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2410" y="1769216"/>
        <a:ext cx="22842" cy="22842"/>
      </dsp:txXfrm>
    </dsp:sp>
    <dsp:sp modelId="{2B9C7F42-5675-40E0-AE18-68123051325D}">
      <dsp:nvSpPr>
        <dsp:cNvPr id="0" name=""/>
        <dsp:cNvSpPr/>
      </dsp:nvSpPr>
      <dsp:spPr>
        <a:xfrm>
          <a:off x="5008427" y="41402"/>
          <a:ext cx="1510808" cy="1510808"/>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bn-IN" sz="2500" kern="1200" dirty="0">
              <a:solidFill>
                <a:srgbClr val="FF0000"/>
              </a:solidFill>
              <a:latin typeface="NikoshBAN" panose="02000000000000000000" pitchFamily="2" charset="0"/>
              <a:cs typeface="NikoshBAN" panose="02000000000000000000" pitchFamily="2" charset="0"/>
            </a:rPr>
            <a:t>জন্ম-</a:t>
          </a:r>
          <a:r>
            <a:rPr lang="bn-IN" sz="2500" kern="1200" dirty="0">
              <a:solidFill>
                <a:schemeClr val="tx1"/>
              </a:solidFill>
              <a:latin typeface="NikoshBAN" panose="02000000000000000000" pitchFamily="2" charset="0"/>
              <a:cs typeface="NikoshBAN" panose="02000000000000000000" pitchFamily="2" charset="0"/>
            </a:rPr>
            <a:t>১৮৮০, ৯ ডিসেম্বর।</a:t>
          </a:r>
          <a:endParaRPr lang="en-US" sz="2500" kern="1200" dirty="0">
            <a:solidFill>
              <a:schemeClr val="tx1"/>
            </a:solidFill>
            <a:latin typeface="NikoshBAN" panose="02000000000000000000" pitchFamily="2" charset="0"/>
            <a:cs typeface="NikoshBAN" panose="02000000000000000000" pitchFamily="2" charset="0"/>
          </a:endParaRPr>
        </a:p>
      </dsp:txBody>
      <dsp:txXfrm>
        <a:off x="5229680" y="262655"/>
        <a:ext cx="1068302" cy="1068302"/>
      </dsp:txXfrm>
    </dsp:sp>
    <dsp:sp modelId="{893632EC-D154-4A7F-B5D7-846D7B7467B4}">
      <dsp:nvSpPr>
        <dsp:cNvPr id="0" name=""/>
        <dsp:cNvSpPr/>
      </dsp:nvSpPr>
      <dsp:spPr>
        <a:xfrm rot="19673226">
          <a:off x="6373339" y="2245736"/>
          <a:ext cx="396363" cy="23632"/>
        </a:xfrm>
        <a:custGeom>
          <a:avLst/>
          <a:gdLst/>
          <a:ahLst/>
          <a:cxnLst/>
          <a:rect l="0" t="0" r="0" b="0"/>
          <a:pathLst>
            <a:path>
              <a:moveTo>
                <a:pt x="0" y="11816"/>
              </a:moveTo>
              <a:lnTo>
                <a:pt x="396363" y="118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NikoshBAN" panose="02000000000000000000" pitchFamily="2" charset="0"/>
            <a:cs typeface="NikoshBAN" panose="02000000000000000000" pitchFamily="2" charset="0"/>
          </a:endParaRPr>
        </a:p>
      </dsp:txBody>
      <dsp:txXfrm>
        <a:off x="6561611" y="2247643"/>
        <a:ext cx="19818" cy="19818"/>
      </dsp:txXfrm>
    </dsp:sp>
    <dsp:sp modelId="{ABC56317-BF36-4B32-BAF7-7E3B7EB685B4}">
      <dsp:nvSpPr>
        <dsp:cNvPr id="0" name=""/>
        <dsp:cNvSpPr/>
      </dsp:nvSpPr>
      <dsp:spPr>
        <a:xfrm>
          <a:off x="6481421" y="971003"/>
          <a:ext cx="2022276" cy="1416986"/>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bn-IN" sz="2800" kern="1200" dirty="0">
              <a:solidFill>
                <a:srgbClr val="FF0000"/>
              </a:solidFill>
              <a:latin typeface="NikoshBAN" panose="02000000000000000000" pitchFamily="2" charset="0"/>
              <a:cs typeface="NikoshBAN" panose="02000000000000000000" pitchFamily="2" charset="0"/>
            </a:rPr>
            <a:t>জন্মস্থান-</a:t>
          </a:r>
          <a:r>
            <a:rPr lang="bn-IN" sz="2800" kern="1200" dirty="0">
              <a:solidFill>
                <a:schemeClr val="tx1"/>
              </a:solidFill>
              <a:latin typeface="NikoshBAN" panose="02000000000000000000" pitchFamily="2" charset="0"/>
              <a:cs typeface="NikoshBAN" panose="02000000000000000000" pitchFamily="2" charset="0"/>
            </a:rPr>
            <a:t>পায়রাবন্দ।মিঠাপুকুর, রংপুর।</a:t>
          </a:r>
          <a:endParaRPr lang="en-US" sz="2800" kern="1200" dirty="0">
            <a:solidFill>
              <a:schemeClr val="tx1"/>
            </a:solidFill>
            <a:latin typeface="NikoshBAN" panose="02000000000000000000" pitchFamily="2" charset="0"/>
            <a:cs typeface="NikoshBAN" panose="02000000000000000000" pitchFamily="2" charset="0"/>
          </a:endParaRPr>
        </a:p>
      </dsp:txBody>
      <dsp:txXfrm>
        <a:off x="6777576" y="1178516"/>
        <a:ext cx="1429966" cy="1001960"/>
      </dsp:txXfrm>
    </dsp:sp>
    <dsp:sp modelId="{D0690C68-FB5C-4A51-9E55-313606C9EFA2}">
      <dsp:nvSpPr>
        <dsp:cNvPr id="0" name=""/>
        <dsp:cNvSpPr/>
      </dsp:nvSpPr>
      <dsp:spPr>
        <a:xfrm rot="1800000">
          <a:off x="6388318" y="3241240"/>
          <a:ext cx="443542" cy="23632"/>
        </a:xfrm>
        <a:custGeom>
          <a:avLst/>
          <a:gdLst/>
          <a:ahLst/>
          <a:cxnLst/>
          <a:rect l="0" t="0" r="0" b="0"/>
          <a:pathLst>
            <a:path>
              <a:moveTo>
                <a:pt x="0" y="11816"/>
              </a:moveTo>
              <a:lnTo>
                <a:pt x="443542" y="118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NikoshBAN" panose="02000000000000000000" pitchFamily="2" charset="0"/>
            <a:cs typeface="NikoshBAN" panose="02000000000000000000" pitchFamily="2" charset="0"/>
          </a:endParaRPr>
        </a:p>
      </dsp:txBody>
      <dsp:txXfrm>
        <a:off x="6599001" y="3241967"/>
        <a:ext cx="22177" cy="22177"/>
      </dsp:txXfrm>
    </dsp:sp>
    <dsp:sp modelId="{7DC84E9A-D3A6-443E-A44B-D52F56ECDC63}">
      <dsp:nvSpPr>
        <dsp:cNvPr id="0" name=""/>
        <dsp:cNvSpPr/>
      </dsp:nvSpPr>
      <dsp:spPr>
        <a:xfrm>
          <a:off x="6703634" y="2965678"/>
          <a:ext cx="1528484" cy="1565242"/>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b="1" kern="1200" dirty="0">
              <a:solidFill>
                <a:srgbClr val="FF0000"/>
              </a:solidFill>
              <a:latin typeface="NikoshBAN" panose="02000000000000000000" pitchFamily="2" charset="0"/>
              <a:cs typeface="NikoshBAN" panose="02000000000000000000" pitchFamily="2" charset="0"/>
            </a:rPr>
            <a:t>লেখা বই </a:t>
          </a:r>
          <a:r>
            <a:rPr lang="bn-IN" sz="2400" b="1" kern="1200" dirty="0">
              <a:solidFill>
                <a:schemeClr val="tx1"/>
              </a:solidFill>
              <a:latin typeface="NikoshBAN" panose="02000000000000000000" pitchFamily="2" charset="0"/>
              <a:cs typeface="NikoshBAN" panose="02000000000000000000" pitchFamily="2" charset="0"/>
            </a:rPr>
            <a:t>মতিচুর, </a:t>
          </a:r>
          <a:r>
            <a:rPr lang="bn-IN" sz="2000" b="1" kern="1200" dirty="0">
              <a:solidFill>
                <a:schemeClr val="tx1"/>
              </a:solidFill>
              <a:latin typeface="NikoshBAN" panose="02000000000000000000" pitchFamily="2" charset="0"/>
              <a:cs typeface="NikoshBAN" panose="02000000000000000000" pitchFamily="2" charset="0"/>
            </a:rPr>
            <a:t>অবরোধবাসিনী </a:t>
          </a:r>
          <a:endParaRPr lang="en-US" sz="2400" kern="1200" dirty="0">
            <a:solidFill>
              <a:schemeClr val="tx1"/>
            </a:solidFill>
            <a:latin typeface="NikoshBAN" panose="02000000000000000000" pitchFamily="2" charset="0"/>
            <a:cs typeface="NikoshBAN" panose="02000000000000000000" pitchFamily="2" charset="0"/>
          </a:endParaRPr>
        </a:p>
      </dsp:txBody>
      <dsp:txXfrm>
        <a:off x="6927475" y="3194902"/>
        <a:ext cx="1080802" cy="1106794"/>
      </dsp:txXfrm>
    </dsp:sp>
    <dsp:sp modelId="{42B608ED-90E6-4080-9AB4-4078F6883DE3}">
      <dsp:nvSpPr>
        <dsp:cNvPr id="0" name=""/>
        <dsp:cNvSpPr/>
      </dsp:nvSpPr>
      <dsp:spPr>
        <a:xfrm rot="5400000">
          <a:off x="5516546" y="3755342"/>
          <a:ext cx="494571" cy="23632"/>
        </a:xfrm>
        <a:custGeom>
          <a:avLst/>
          <a:gdLst/>
          <a:ahLst/>
          <a:cxnLst/>
          <a:rect l="0" t="0" r="0" b="0"/>
          <a:pathLst>
            <a:path>
              <a:moveTo>
                <a:pt x="0" y="11816"/>
              </a:moveTo>
              <a:lnTo>
                <a:pt x="494571" y="118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NikoshBAN" panose="02000000000000000000" pitchFamily="2" charset="0"/>
            <a:cs typeface="NikoshBAN" panose="02000000000000000000" pitchFamily="2" charset="0"/>
          </a:endParaRPr>
        </a:p>
      </dsp:txBody>
      <dsp:txXfrm>
        <a:off x="5751467" y="3754793"/>
        <a:ext cx="24728" cy="24728"/>
      </dsp:txXfrm>
    </dsp:sp>
    <dsp:sp modelId="{F120F53D-9CDF-4A8C-94EC-739F786C09F3}">
      <dsp:nvSpPr>
        <dsp:cNvPr id="0" name=""/>
        <dsp:cNvSpPr/>
      </dsp:nvSpPr>
      <dsp:spPr>
        <a:xfrm>
          <a:off x="4948969" y="4014443"/>
          <a:ext cx="1629723" cy="143537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bn-IN" sz="2800" b="1" kern="1200" dirty="0">
              <a:solidFill>
                <a:srgbClr val="FF0000"/>
              </a:solidFill>
              <a:latin typeface="NikoshBAN" panose="02000000000000000000" pitchFamily="2" charset="0"/>
              <a:cs typeface="NikoshBAN" panose="02000000000000000000" pitchFamily="2" charset="0"/>
            </a:rPr>
            <a:t>মৃত্যু-</a:t>
          </a:r>
          <a:r>
            <a:rPr lang="bn-IN" sz="2800" b="1" kern="1200" dirty="0">
              <a:solidFill>
                <a:schemeClr val="tx1"/>
              </a:solidFill>
              <a:latin typeface="NikoshBAN" panose="02000000000000000000" pitchFamily="2" charset="0"/>
              <a:cs typeface="NikoshBAN" panose="02000000000000000000" pitchFamily="2" charset="0"/>
            </a:rPr>
            <a:t>১৯৩২, ৯ ডিসেম্বর।</a:t>
          </a:r>
          <a:endParaRPr lang="en-US" sz="2800" b="1" kern="1200" dirty="0">
            <a:solidFill>
              <a:srgbClr val="FF0000"/>
            </a:solidFill>
            <a:latin typeface="NikoshBAN" panose="02000000000000000000" pitchFamily="2" charset="0"/>
            <a:cs typeface="NikoshBAN" panose="02000000000000000000" pitchFamily="2" charset="0"/>
          </a:endParaRPr>
        </a:p>
      </dsp:txBody>
      <dsp:txXfrm>
        <a:off x="5187636" y="4224649"/>
        <a:ext cx="1152389" cy="1014961"/>
      </dsp:txXfrm>
    </dsp:sp>
    <dsp:sp modelId="{13F2DB01-BAAA-41EE-886F-7EC28FC7B7C4}">
      <dsp:nvSpPr>
        <dsp:cNvPr id="0" name=""/>
        <dsp:cNvSpPr/>
      </dsp:nvSpPr>
      <dsp:spPr>
        <a:xfrm rot="9000000">
          <a:off x="4851242" y="3199590"/>
          <a:ext cx="276942" cy="23632"/>
        </a:xfrm>
        <a:custGeom>
          <a:avLst/>
          <a:gdLst/>
          <a:ahLst/>
          <a:cxnLst/>
          <a:rect l="0" t="0" r="0" b="0"/>
          <a:pathLst>
            <a:path>
              <a:moveTo>
                <a:pt x="0" y="11816"/>
              </a:moveTo>
              <a:lnTo>
                <a:pt x="276942" y="118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982789" y="3204482"/>
        <a:ext cx="13847" cy="13847"/>
      </dsp:txXfrm>
    </dsp:sp>
    <dsp:sp modelId="{9AB80C40-DCBA-4820-B1DC-ECF9E46E7AC2}">
      <dsp:nvSpPr>
        <dsp:cNvPr id="0" name=""/>
        <dsp:cNvSpPr/>
      </dsp:nvSpPr>
      <dsp:spPr>
        <a:xfrm>
          <a:off x="3028357" y="2992895"/>
          <a:ext cx="2062857" cy="1510808"/>
        </a:xfrm>
        <a:prstGeom prst="ellipse">
          <a:avLst/>
        </a:prstGeom>
        <a:solidFill>
          <a:srgbClr val="FDC3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bn-IN" sz="28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সমাজ সংস্কারক</a:t>
          </a:r>
          <a:endParaRPr lang="en-US" sz="28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a:off x="3330455" y="3214148"/>
        <a:ext cx="1458661" cy="1068302"/>
      </dsp:txXfrm>
    </dsp:sp>
    <dsp:sp modelId="{59C894A4-E6A8-4940-AAF2-02C63B4EBBA8}">
      <dsp:nvSpPr>
        <dsp:cNvPr id="0" name=""/>
        <dsp:cNvSpPr/>
      </dsp:nvSpPr>
      <dsp:spPr>
        <a:xfrm rot="12600000">
          <a:off x="4832399" y="2300666"/>
          <a:ext cx="297137" cy="23632"/>
        </a:xfrm>
        <a:custGeom>
          <a:avLst/>
          <a:gdLst/>
          <a:ahLst/>
          <a:cxnLst/>
          <a:rect l="0" t="0" r="0" b="0"/>
          <a:pathLst>
            <a:path>
              <a:moveTo>
                <a:pt x="0" y="11816"/>
              </a:moveTo>
              <a:lnTo>
                <a:pt x="297137" y="118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973539" y="2305053"/>
        <a:ext cx="14856" cy="14856"/>
      </dsp:txXfrm>
    </dsp:sp>
    <dsp:sp modelId="{874514AA-DBF7-4740-8C63-8F0A367FA647}">
      <dsp:nvSpPr>
        <dsp:cNvPr id="0" name=""/>
        <dsp:cNvSpPr/>
      </dsp:nvSpPr>
      <dsp:spPr>
        <a:xfrm>
          <a:off x="3120366" y="928466"/>
          <a:ext cx="1878840" cy="1704342"/>
        </a:xfrm>
        <a:prstGeom prst="ellips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bn-IN" sz="2800" kern="1200" dirty="0">
              <a:solidFill>
                <a:schemeClr val="tx1"/>
              </a:solidFill>
              <a:latin typeface="NikoshBAN" panose="02000000000000000000" pitchFamily="2" charset="0"/>
              <a:cs typeface="NikoshBAN" panose="02000000000000000000" pitchFamily="2" charset="0"/>
            </a:rPr>
            <a:t>নারী জাগরণের অগ্রদূত </a:t>
          </a:r>
          <a:endParaRPr lang="en-US" sz="2800" kern="1200" dirty="0">
            <a:solidFill>
              <a:schemeClr val="tx1"/>
            </a:solidFill>
            <a:latin typeface="NikoshBAN" panose="02000000000000000000" pitchFamily="2" charset="0"/>
            <a:cs typeface="NikoshBAN" panose="02000000000000000000" pitchFamily="2" charset="0"/>
          </a:endParaRPr>
        </a:p>
      </dsp:txBody>
      <dsp:txXfrm>
        <a:off x="3395516" y="1178061"/>
        <a:ext cx="1328540" cy="1205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74D29-99C4-46CD-B084-DC0525F51D99}">
      <dsp:nvSpPr>
        <dsp:cNvPr id="0" name=""/>
        <dsp:cNvSpPr/>
      </dsp:nvSpPr>
      <dsp:spPr>
        <a:xfrm rot="10800000">
          <a:off x="6257654" y="374147"/>
          <a:ext cx="4495842" cy="962956"/>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251460" rIns="469392" bIns="251460" numCol="1" spcCol="1270" anchor="ctr" anchorCtr="0">
          <a:noAutofit/>
        </a:bodyPr>
        <a:lstStyle/>
        <a:p>
          <a:pPr marL="0" lvl="0" indent="0" algn="ctr" defTabSz="2933700">
            <a:lnSpc>
              <a:spcPct val="90000"/>
            </a:lnSpc>
            <a:spcBef>
              <a:spcPct val="0"/>
            </a:spcBef>
            <a:spcAft>
              <a:spcPct val="35000"/>
            </a:spcAft>
            <a:buNone/>
          </a:pPr>
          <a:r>
            <a:rPr lang="bn-IN" sz="6600" b="1" kern="1200" dirty="0">
              <a:solidFill>
                <a:srgbClr val="C8368B"/>
              </a:solidFill>
              <a:latin typeface="NikoshBAN" panose="02000000000000000000" pitchFamily="2" charset="0"/>
              <a:cs typeface="NikoshBAN" panose="02000000000000000000" pitchFamily="2" charset="0"/>
            </a:rPr>
            <a:t>কাজ</a:t>
          </a:r>
          <a:endParaRPr lang="en-US" sz="6600" b="1" kern="1200" dirty="0">
            <a:solidFill>
              <a:srgbClr val="C8368B"/>
            </a:solidFill>
            <a:latin typeface="NikoshBAN" panose="02000000000000000000" pitchFamily="2" charset="0"/>
            <a:cs typeface="NikoshBAN" panose="02000000000000000000" pitchFamily="2" charset="0"/>
          </a:endParaRPr>
        </a:p>
      </dsp:txBody>
      <dsp:txXfrm rot="10800000">
        <a:off x="6498393" y="374147"/>
        <a:ext cx="4255103" cy="962956"/>
      </dsp:txXfrm>
    </dsp:sp>
    <dsp:sp modelId="{4001D46F-0475-42A0-A112-40D2E6A849EC}">
      <dsp:nvSpPr>
        <dsp:cNvPr id="0" name=""/>
        <dsp:cNvSpPr/>
      </dsp:nvSpPr>
      <dsp:spPr>
        <a:xfrm>
          <a:off x="2242854" y="276735"/>
          <a:ext cx="2443155" cy="134873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48E1BA-EE16-4D32-997E-4AF146454B58}">
      <dsp:nvSpPr>
        <dsp:cNvPr id="0" name=""/>
        <dsp:cNvSpPr/>
      </dsp:nvSpPr>
      <dsp:spPr>
        <a:xfrm rot="10800000">
          <a:off x="1469737" y="1779927"/>
          <a:ext cx="10331217" cy="829248"/>
        </a:xfrm>
        <a:prstGeom prst="homePlat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137160" rIns="256032" bIns="137160" numCol="1" spcCol="1270" anchor="ctr" anchorCtr="0">
          <a:noAutofit/>
        </a:bodyPr>
        <a:lstStyle/>
        <a:p>
          <a:pPr marL="0" lvl="0" indent="0" algn="l" defTabSz="1600200">
            <a:lnSpc>
              <a:spcPct val="90000"/>
            </a:lnSpc>
            <a:spcBef>
              <a:spcPct val="0"/>
            </a:spcBef>
            <a:spcAft>
              <a:spcPct val="35000"/>
            </a:spcAft>
            <a:buNone/>
          </a:pPr>
          <a:r>
            <a:rPr lang="bn-IN"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 ১ ও ২ থেকে দুইটি প্রশ্ন তৈরি কর ও উত্তর সহ খাতায় লিখ।</a:t>
          </a:r>
          <a:endParaRPr lang="en-US"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rot="10800000">
        <a:off x="1677049" y="1779927"/>
        <a:ext cx="10123905" cy="829248"/>
      </dsp:txXfrm>
    </dsp:sp>
    <dsp:sp modelId="{54609C0D-A9CA-41F1-B2EE-5C8D9E398D4E}">
      <dsp:nvSpPr>
        <dsp:cNvPr id="0" name=""/>
        <dsp:cNvSpPr/>
      </dsp:nvSpPr>
      <dsp:spPr>
        <a:xfrm>
          <a:off x="73319" y="1456421"/>
          <a:ext cx="1232752" cy="1236823"/>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4C4A1C-3162-4A29-B10D-74D1A3878480}">
      <dsp:nvSpPr>
        <dsp:cNvPr id="0" name=""/>
        <dsp:cNvSpPr/>
      </dsp:nvSpPr>
      <dsp:spPr>
        <a:xfrm rot="10800000">
          <a:off x="1482483" y="3189925"/>
          <a:ext cx="10297072" cy="829248"/>
        </a:xfrm>
        <a:prstGeom prst="homePlate">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137160" rIns="256032" bIns="137160" numCol="1" spcCol="1270" anchor="ctr" anchorCtr="0">
          <a:noAutofit/>
        </a:bodyPr>
        <a:lstStyle/>
        <a:p>
          <a:pPr marL="0" lvl="0" indent="0" algn="l" defTabSz="1600200">
            <a:lnSpc>
              <a:spcPct val="90000"/>
            </a:lnSpc>
            <a:spcBef>
              <a:spcPct val="0"/>
            </a:spcBef>
            <a:spcAft>
              <a:spcPct val="35000"/>
            </a:spcAft>
            <a:buNone/>
          </a:pPr>
          <a:r>
            <a:rPr lang="bn-BD"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 </a:t>
          </a:r>
          <a:r>
            <a:rPr lang="bn-IN"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BD"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থেকে দুইটি প্রশ্ন তৈরি কর ও উত্তর সহ খাতায় লিখ।</a:t>
          </a:r>
          <a:r>
            <a:rPr lang="bn-IN"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rot="10800000">
        <a:off x="1689795" y="3189925"/>
        <a:ext cx="10089760" cy="829248"/>
      </dsp:txXfrm>
    </dsp:sp>
    <dsp:sp modelId="{D3672134-63CF-4D08-82D5-CFB3ED5229EB}">
      <dsp:nvSpPr>
        <dsp:cNvPr id="0" name=""/>
        <dsp:cNvSpPr/>
      </dsp:nvSpPr>
      <dsp:spPr>
        <a:xfrm>
          <a:off x="0" y="2972550"/>
          <a:ext cx="1389861" cy="107076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80B03-1E0B-4862-93E9-4CD82245B955}">
      <dsp:nvSpPr>
        <dsp:cNvPr id="0" name=""/>
        <dsp:cNvSpPr/>
      </dsp:nvSpPr>
      <dsp:spPr>
        <a:xfrm rot="10800000">
          <a:off x="1589873" y="4735546"/>
          <a:ext cx="10241055" cy="82924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137160" rIns="256032" bIns="137160" numCol="1" spcCol="1270" anchor="ctr" anchorCtr="0">
          <a:noAutofit/>
        </a:bodyPr>
        <a:lstStyle/>
        <a:p>
          <a:pPr marL="0" lvl="0" indent="0" algn="ctr" defTabSz="1600200">
            <a:lnSpc>
              <a:spcPct val="90000"/>
            </a:lnSpc>
            <a:spcBef>
              <a:spcPct val="0"/>
            </a:spcBef>
            <a:spcAft>
              <a:spcPct val="35000"/>
            </a:spcAft>
            <a:buNone/>
          </a:pPr>
          <a:r>
            <a:rPr lang="bn-BD"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 </a:t>
          </a:r>
          <a:r>
            <a:rPr lang="bn-IN"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ও ৪</a:t>
          </a:r>
          <a:r>
            <a:rPr lang="bn-BD"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থেকে দুইটি প্রশ্ন তৈরি কর ও উত্তর সহ খাতায় লিখ।</a:t>
          </a:r>
          <a:endParaRPr lang="en-US" sz="3600" b="0" kern="1200" cap="none" spc="0" dirty="0">
            <a:ln w="0"/>
            <a:solidFill>
              <a:schemeClr val="tx1"/>
            </a:solidFill>
            <a:effectLst>
              <a:outerShdw blurRad="38100" dist="19050" dir="2700000" algn="tl" rotWithShape="0">
                <a:schemeClr val="dk1">
                  <a:alpha val="40000"/>
                </a:schemeClr>
              </a:outerShdw>
            </a:effectLst>
          </a:endParaRPr>
        </a:p>
      </dsp:txBody>
      <dsp:txXfrm rot="10800000">
        <a:off x="1797185" y="4735546"/>
        <a:ext cx="10033743" cy="829248"/>
      </dsp:txXfrm>
    </dsp:sp>
    <dsp:sp modelId="{37096D19-CD3D-4348-BB5A-BB2A7D5BAB70}">
      <dsp:nvSpPr>
        <dsp:cNvPr id="0" name=""/>
        <dsp:cNvSpPr/>
      </dsp:nvSpPr>
      <dsp:spPr>
        <a:xfrm>
          <a:off x="0" y="4357699"/>
          <a:ext cx="1631562" cy="1521637"/>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456D3-A53D-4C6B-8783-7417C8E4D605}" type="datetimeFigureOut">
              <a:rPr lang="en-US" smtClean="0"/>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70D82-F77F-4A2A-AA07-9933F260081E}" type="slidenum">
              <a:rPr lang="en-US" smtClean="0"/>
              <a:t>‹#›</a:t>
            </a:fld>
            <a:endParaRPr lang="en-US"/>
          </a:p>
        </p:txBody>
      </p:sp>
    </p:spTree>
    <p:extLst>
      <p:ext uri="{BB962C8B-B14F-4D97-AF65-F5344CB8AC3E}">
        <p14:creationId xmlns:p14="http://schemas.microsoft.com/office/powerpoint/2010/main" val="314175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70D82-F77F-4A2A-AA07-9933F260081E}" type="slidenum">
              <a:rPr lang="en-US" smtClean="0"/>
              <a:t>17</a:t>
            </a:fld>
            <a:endParaRPr lang="en-US"/>
          </a:p>
        </p:txBody>
      </p:sp>
    </p:spTree>
    <p:extLst>
      <p:ext uri="{BB962C8B-B14F-4D97-AF65-F5344CB8AC3E}">
        <p14:creationId xmlns:p14="http://schemas.microsoft.com/office/powerpoint/2010/main" val="426750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B812-AF86-4CEB-8CE0-F869601B0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01244-01B7-4000-81A9-271FCF0F9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318A42-B5DE-4710-B03F-E8D9073081E2}"/>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5" name="Footer Placeholder 4">
            <a:extLst>
              <a:ext uri="{FF2B5EF4-FFF2-40B4-BE49-F238E27FC236}">
                <a16:creationId xmlns:a16="http://schemas.microsoft.com/office/drawing/2014/main" id="{58B7FCE3-683F-4F5F-B3DB-DFBE0C004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8C37B-6EEE-4EE2-A2C2-672CE09C5AC7}"/>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363034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BD0-3443-4EBC-B3BF-62BB74C1BF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58BBF2-8A8E-4CC2-BE17-93D90CD4B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829F4-D570-4787-A971-872C8C58FFB7}"/>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5" name="Footer Placeholder 4">
            <a:extLst>
              <a:ext uri="{FF2B5EF4-FFF2-40B4-BE49-F238E27FC236}">
                <a16:creationId xmlns:a16="http://schemas.microsoft.com/office/drawing/2014/main" id="{8B1A8095-3409-439F-9B8F-C7D22E405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6481A-1F01-4F1B-8A82-2AA396BFF32F}"/>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121480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DA7AD-7EBB-4370-BD14-D2979BB8C2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86A96-E92D-4DA3-B8DB-E772C8D9D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78CB2-7913-41AE-BAC6-D6B37FCBB518}"/>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5" name="Footer Placeholder 4">
            <a:extLst>
              <a:ext uri="{FF2B5EF4-FFF2-40B4-BE49-F238E27FC236}">
                <a16:creationId xmlns:a16="http://schemas.microsoft.com/office/drawing/2014/main" id="{2CA2D4CA-4695-47E2-B1A3-E89834C6D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FCACE-6DBB-4CBA-9CC2-102EABF85D5D}"/>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289907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7D62-398A-49EF-A1E8-DDC6EC008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878C5-BD4F-419B-8D7F-946AF83850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515DA-4218-4650-B8E3-8A863393507F}"/>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5" name="Footer Placeholder 4">
            <a:extLst>
              <a:ext uri="{FF2B5EF4-FFF2-40B4-BE49-F238E27FC236}">
                <a16:creationId xmlns:a16="http://schemas.microsoft.com/office/drawing/2014/main" id="{375F0334-F16D-4C39-9096-537855D2C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31A52-31E9-4898-BD22-F13C4DF67201}"/>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212985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E2FD-0FA1-4228-A43B-EF375D7BAA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6708A-B62F-4C60-8292-1BF43AD825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33FDB7-D735-4FFA-BD05-AEADF23B5530}"/>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5" name="Footer Placeholder 4">
            <a:extLst>
              <a:ext uri="{FF2B5EF4-FFF2-40B4-BE49-F238E27FC236}">
                <a16:creationId xmlns:a16="http://schemas.microsoft.com/office/drawing/2014/main" id="{22DE3EB9-E1C7-4C10-87BE-C3BDF5188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61AE-1A82-4896-8A8E-62D8AD67A3A7}"/>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349243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0B1D-42CB-446A-ACFA-447EF27A3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07AB5-2C29-4E37-8426-6BE70ACB30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17125-12F1-4DD9-8FD2-91586AE0ED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E067BB-361F-474D-8DC0-6B8CF2F47649}"/>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6" name="Footer Placeholder 5">
            <a:extLst>
              <a:ext uri="{FF2B5EF4-FFF2-40B4-BE49-F238E27FC236}">
                <a16:creationId xmlns:a16="http://schemas.microsoft.com/office/drawing/2014/main" id="{59EEDEC3-6A99-47ED-BD11-B3B77322A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F76BE-77C1-4544-9DF8-4C4813C12904}"/>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255987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E20D-DA37-4D10-A4B3-02E633FF0A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022107-40D2-46E4-87EA-C5E1644C5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38AD10-D46F-4B40-ADF8-25417D9B9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5B5AF-F6A4-4A32-BDB7-DE834234D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1DD4E4-8D45-486F-B92F-050BF6D90E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6487ED-DFD6-46EC-9BA8-64E410121AA2}"/>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8" name="Footer Placeholder 7">
            <a:extLst>
              <a:ext uri="{FF2B5EF4-FFF2-40B4-BE49-F238E27FC236}">
                <a16:creationId xmlns:a16="http://schemas.microsoft.com/office/drawing/2014/main" id="{672FB832-FF0A-4729-AB6E-42BE6CAC08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9853EC-34B7-4766-9106-73E2B9D79C17}"/>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88197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40FA-AB20-4E46-A4E6-D3F685231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63ADD4-FD26-47E5-92ED-D0011A01D69E}"/>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4" name="Footer Placeholder 3">
            <a:extLst>
              <a:ext uri="{FF2B5EF4-FFF2-40B4-BE49-F238E27FC236}">
                <a16:creationId xmlns:a16="http://schemas.microsoft.com/office/drawing/2014/main" id="{3FC90418-F107-4A7F-8ED9-3CAEA9F03B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2A8D1-499E-457D-A24E-B6F0131B91A9}"/>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121550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FDAF8-B754-460E-B8F6-FF4A3454CE02}"/>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3" name="Footer Placeholder 2">
            <a:extLst>
              <a:ext uri="{FF2B5EF4-FFF2-40B4-BE49-F238E27FC236}">
                <a16:creationId xmlns:a16="http://schemas.microsoft.com/office/drawing/2014/main" id="{2AF648BC-41E8-48B8-B39A-2A0FB532B1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7FEC85-637F-4626-AF95-D13597ED742E}"/>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33156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2A10-06B0-4481-B1B8-C980EA03B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576A1E-09EB-4DDB-920D-635FB3F6B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7CC9D-9C9B-4279-97DE-1457A8643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7F29D-EA61-4D8C-AF0D-909F30A91F31}"/>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6" name="Footer Placeholder 5">
            <a:extLst>
              <a:ext uri="{FF2B5EF4-FFF2-40B4-BE49-F238E27FC236}">
                <a16:creationId xmlns:a16="http://schemas.microsoft.com/office/drawing/2014/main" id="{99472348-5A01-4930-8D13-24A4723DF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C9641-E4B5-45C3-B342-8AE1BD36160B}"/>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359869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3A-D609-4D99-B19A-A75D102B1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9E59A7-FC38-4F69-8F50-ADB2A72BB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CC4C56-6649-4337-9490-06554D10A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BC1F9-A15D-4B7C-9593-B600A50526EF}"/>
              </a:ext>
            </a:extLst>
          </p:cNvPr>
          <p:cNvSpPr>
            <a:spLocks noGrp="1"/>
          </p:cNvSpPr>
          <p:nvPr>
            <p:ph type="dt" sz="half" idx="10"/>
          </p:nvPr>
        </p:nvSpPr>
        <p:spPr/>
        <p:txBody>
          <a:bodyPr/>
          <a:lstStyle/>
          <a:p>
            <a:fld id="{883E4413-2261-4D1C-8BD4-414614CD7BD5}" type="datetimeFigureOut">
              <a:rPr lang="en-US" smtClean="0"/>
              <a:t>9/3/2021</a:t>
            </a:fld>
            <a:endParaRPr lang="en-US"/>
          </a:p>
        </p:txBody>
      </p:sp>
      <p:sp>
        <p:nvSpPr>
          <p:cNvPr id="6" name="Footer Placeholder 5">
            <a:extLst>
              <a:ext uri="{FF2B5EF4-FFF2-40B4-BE49-F238E27FC236}">
                <a16:creationId xmlns:a16="http://schemas.microsoft.com/office/drawing/2014/main" id="{AF07A19B-1724-4248-93DC-41CE2963C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9CC3B-2771-4FEB-8C16-54C671738F9E}"/>
              </a:ext>
            </a:extLst>
          </p:cNvPr>
          <p:cNvSpPr>
            <a:spLocks noGrp="1"/>
          </p:cNvSpPr>
          <p:nvPr>
            <p:ph type="sldNum" sz="quarter" idx="12"/>
          </p:nvPr>
        </p:nvSpPr>
        <p:spPr/>
        <p:txBody>
          <a:bodyPr/>
          <a:lstStyle/>
          <a:p>
            <a:fld id="{553472EF-E940-4084-A6E1-3D527CEEFEB9}" type="slidenum">
              <a:rPr lang="en-US" smtClean="0"/>
              <a:t>‹#›</a:t>
            </a:fld>
            <a:endParaRPr lang="en-US"/>
          </a:p>
        </p:txBody>
      </p:sp>
    </p:spTree>
    <p:extLst>
      <p:ext uri="{BB962C8B-B14F-4D97-AF65-F5344CB8AC3E}">
        <p14:creationId xmlns:p14="http://schemas.microsoft.com/office/powerpoint/2010/main" val="238225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EAD9F-FC2B-4A3F-826D-D21E5C3E1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330737-D256-4550-AC7B-94F4B58EC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A192C-091A-4DAB-AA2C-4564788C0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E4413-2261-4D1C-8BD4-414614CD7BD5}" type="datetimeFigureOut">
              <a:rPr lang="en-US" smtClean="0"/>
              <a:t>9/3/2021</a:t>
            </a:fld>
            <a:endParaRPr lang="en-US"/>
          </a:p>
        </p:txBody>
      </p:sp>
      <p:sp>
        <p:nvSpPr>
          <p:cNvPr id="5" name="Footer Placeholder 4">
            <a:extLst>
              <a:ext uri="{FF2B5EF4-FFF2-40B4-BE49-F238E27FC236}">
                <a16:creationId xmlns:a16="http://schemas.microsoft.com/office/drawing/2014/main" id="{353FA6F2-63EB-4B56-BE14-206EFB82F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4EAE38-98CD-45AA-84ED-E559F6A10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472EF-E940-4084-A6E1-3D527CEEFEB9}" type="slidenum">
              <a:rPr lang="en-US" smtClean="0"/>
              <a:t>‹#›</a:t>
            </a:fld>
            <a:endParaRPr lang="en-US"/>
          </a:p>
        </p:txBody>
      </p:sp>
    </p:spTree>
    <p:extLst>
      <p:ext uri="{BB962C8B-B14F-4D97-AF65-F5344CB8AC3E}">
        <p14:creationId xmlns:p14="http://schemas.microsoft.com/office/powerpoint/2010/main" val="30862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tm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19.tm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rgbClr val="A40056"/>
            </a:gs>
            <a:gs pos="53974">
              <a:srgbClr val="FFF9E8"/>
            </a:gs>
            <a:gs pos="28000">
              <a:schemeClr val="accent4">
                <a:lumMod val="0"/>
                <a:lumOff val="100000"/>
              </a:schemeClr>
            </a:gs>
            <a:gs pos="23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2E9F5EA-B20C-4B1D-ACC2-12C8625DA260}"/>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592590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14E7125-E312-4FA9-8150-24D47C6BDA38}"/>
              </a:ext>
            </a:extLst>
          </p:cNvPr>
          <p:cNvSpPr/>
          <p:nvPr/>
        </p:nvSpPr>
        <p:spPr>
          <a:xfrm>
            <a:off x="691160" y="825859"/>
            <a:ext cx="9984123" cy="4924927"/>
          </a:xfrm>
          <a:prstGeom prst="ellipse">
            <a:avLst/>
          </a:prstGeom>
          <a:noFill/>
          <a:ln w="177800" cap="rnd" cmpd="tri">
            <a:gradFill flip="none" rotWithShape="1">
              <a:gsLst>
                <a:gs pos="57000">
                  <a:srgbClr val="92D050">
                    <a:lumMod val="70000"/>
                    <a:lumOff val="30000"/>
                  </a:srgbClr>
                </a:gs>
                <a:gs pos="100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আমার পাঠ চলাকালীন   সময়ে শিক্ষার্থীরা  পাঠের নির্দিষ্ট শব্দের ও লাইনের নিচে আঙ্গুল রেখে মেলাবে। শিক্ষার্থীরা নির্দিষ্ট শব্দের ও লাইনের নিচে আঙ্গুল রেখে মেলাতে পারছে কিনা তা আমি লক্ষ রাখব। পঠনের পাশাপাশি শিক্ষার্থীদের বোধগম্যতা যাচাই ও মনোযোগ আকর্ষনে ছোট ছোট প্রশ্ন করব। </a:t>
            </a:r>
          </a:p>
          <a:p>
            <a:pPr algn="ctr"/>
            <a:r>
              <a:rPr lang="bn-IN" sz="3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ED63AF8-8DF0-4935-A19F-8D98A75E0F75}"/>
              </a:ext>
            </a:extLst>
          </p:cNvPr>
          <p:cNvSpPr txBox="1"/>
          <p:nvPr/>
        </p:nvSpPr>
        <p:spPr>
          <a:xfrm>
            <a:off x="3346007" y="1228398"/>
            <a:ext cx="5269608" cy="4401205"/>
          </a:xfrm>
          <a:prstGeom prst="rect">
            <a:avLst/>
          </a:prstGeom>
          <a:noFill/>
        </p:spPr>
        <p:txBody>
          <a:bodyPr wrap="square" rtlCol="0">
            <a:spAutoFit/>
          </a:bodyPr>
          <a:lstStyle/>
          <a:p>
            <a:pPr marL="285750" indent="-285750" algn="l">
              <a:buFont typeface="Arial" panose="020B0604020202020204" pitchFamily="34" charset="0"/>
              <a:buChar char="•"/>
            </a:pPr>
            <a:r>
              <a:rPr lang="bn-IN" sz="4000" b="1" dirty="0">
                <a:latin typeface="NikoshBAN" panose="02000000000000000000" pitchFamily="2" charset="0"/>
                <a:cs typeface="NikoshBAN" panose="02000000000000000000" pitchFamily="2" charset="0"/>
              </a:rPr>
              <a:t>গ্রামটির নাম কী?</a:t>
            </a:r>
          </a:p>
          <a:p>
            <a:pPr marL="285750" indent="-285750" algn="l">
              <a:buFont typeface="Arial" panose="020B0604020202020204" pitchFamily="34" charset="0"/>
              <a:buChar char="•"/>
            </a:pPr>
            <a:r>
              <a:rPr lang="bn-IN" sz="4000" b="1" dirty="0">
                <a:latin typeface="NikoshBAN" panose="02000000000000000000" pitchFamily="2" charset="0"/>
                <a:cs typeface="NikoshBAN" panose="02000000000000000000" pitchFamily="2" charset="0"/>
              </a:rPr>
              <a:t>ফুটফুটে শিশুটির নাম কী?</a:t>
            </a:r>
          </a:p>
          <a:p>
            <a:pPr marL="285750" indent="-285750" algn="l">
              <a:buFont typeface="Arial" panose="020B0604020202020204" pitchFamily="34" charset="0"/>
              <a:buChar char="•"/>
            </a:pPr>
            <a:r>
              <a:rPr lang="bn-IN" sz="4000" b="1" dirty="0">
                <a:latin typeface="NikoshBAN" panose="02000000000000000000" pitchFamily="2" charset="0"/>
                <a:cs typeface="NikoshBAN" panose="02000000000000000000" pitchFamily="2" charset="0"/>
              </a:rPr>
              <a:t>রোকেয়ার কয় ভাই ,কয় বোন?</a:t>
            </a:r>
          </a:p>
          <a:p>
            <a:pPr marL="285750" indent="-285750" algn="l">
              <a:buFont typeface="Arial" panose="020B0604020202020204" pitchFamily="34" charset="0"/>
              <a:buChar char="•"/>
            </a:pPr>
            <a:r>
              <a:rPr lang="bn-IN" sz="4000" b="1" dirty="0">
                <a:latin typeface="NikoshBAN" panose="02000000000000000000" pitchFamily="2" charset="0"/>
                <a:cs typeface="NikoshBAN" panose="02000000000000000000" pitchFamily="2" charset="0"/>
              </a:rPr>
              <a:t>রোকেয়ার বাবা কী ছিলেন?</a:t>
            </a:r>
          </a:p>
          <a:p>
            <a:pPr marL="285750" indent="-285750" algn="l">
              <a:buFont typeface="Arial" panose="020B0604020202020204" pitchFamily="34" charset="0"/>
              <a:buChar char="•"/>
            </a:pPr>
            <a:r>
              <a:rPr lang="bn-IN" sz="4000" b="1" dirty="0">
                <a:latin typeface="NikoshBAN" panose="02000000000000000000" pitchFamily="2" charset="0"/>
                <a:cs typeface="NikoshBAN" panose="02000000000000000000" pitchFamily="2" charset="0"/>
              </a:rPr>
              <a:t> অবরোধ মানে কী? </a:t>
            </a:r>
          </a:p>
          <a:p>
            <a:pPr marL="285750" indent="-285750" algn="l">
              <a:buFont typeface="Arial" panose="020B0604020202020204" pitchFamily="34" charset="0"/>
              <a:buChar char="•"/>
            </a:pPr>
            <a:r>
              <a:rPr lang="bn-IN" sz="4000" b="1" dirty="0">
                <a:latin typeface="NikoshBAN" panose="02000000000000000000" pitchFamily="2" charset="0"/>
                <a:cs typeface="NikoshBAN" panose="02000000000000000000" pitchFamily="2" charset="0"/>
              </a:rPr>
              <a:t> রোকেয়ার বড় বোনের নাম কী</a:t>
            </a:r>
          </a:p>
          <a:p>
            <a:pPr algn="l"/>
            <a:endParaRPr lang="en-US" sz="4000" b="1" dirty="0">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683D4577-CD00-4BA8-828F-68601E6EB43B}"/>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8116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ppt_y"/>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48D1791E-C5CF-47A3-923D-0957363555E0}"/>
              </a:ext>
            </a:extLst>
          </p:cNvPr>
          <p:cNvSpPr txBox="1"/>
          <p:nvPr/>
        </p:nvSpPr>
        <p:spPr>
          <a:xfrm>
            <a:off x="199831" y="242363"/>
            <a:ext cx="11900177" cy="1323439"/>
          </a:xfrm>
          <a:prstGeom prst="rect">
            <a:avLst/>
          </a:prstGeom>
          <a:noFill/>
        </p:spPr>
        <p:txBody>
          <a:bodyPr wrap="square" rtlCol="0">
            <a:spAutoFit/>
          </a:bodyPr>
          <a:lstStyle/>
          <a:p>
            <a:r>
              <a:rPr lang="bn-IN"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এখন </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আমরা </a:t>
            </a:r>
            <a:r>
              <a:rPr lang="en-US" sz="40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যুক্তবর্ণ</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গুলো</a:t>
            </a:r>
            <a:r>
              <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বোর্ডে ও খাতায় লিখব  </a:t>
            </a:r>
            <a:r>
              <a:rPr lang="en-US"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এবং</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যুক্তবর্ণ</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দিয়ে গঠিত নতুন শব্দ দিয়ে বাক্য তৈরি ক</a:t>
            </a:r>
            <a:r>
              <a:rPr lang="bn-IN"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 </a:t>
            </a:r>
            <a:r>
              <a:rPr lang="bn-BD"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GB" sz="4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93" name="TextBox 92">
            <a:extLst>
              <a:ext uri="{FF2B5EF4-FFF2-40B4-BE49-F238E27FC236}">
                <a16:creationId xmlns:a16="http://schemas.microsoft.com/office/drawing/2014/main" id="{C27CBC76-BA87-4EB7-8CCC-C6569812296C}"/>
              </a:ext>
            </a:extLst>
          </p:cNvPr>
          <p:cNvSpPr txBox="1"/>
          <p:nvPr/>
        </p:nvSpPr>
        <p:spPr>
          <a:xfrm>
            <a:off x="855785" y="5873551"/>
            <a:ext cx="10975142" cy="519373"/>
          </a:xfrm>
          <a:prstGeom prst="rect">
            <a:avLst/>
          </a:prstGeom>
          <a:noFill/>
        </p:spPr>
        <p:txBody>
          <a:bodyPr wrap="square" rtlCol="0">
            <a:spAutoFit/>
          </a:bodyPr>
          <a:lstStyle/>
          <a:p>
            <a:pPr algn="ctr">
              <a:lnSpc>
                <a:spcPts val="3000"/>
              </a:lnSpc>
            </a:pPr>
            <a:r>
              <a:rPr lang="bn-IN" sz="3600" b="1" dirty="0">
                <a:solidFill>
                  <a:srgbClr val="0070C0"/>
                </a:solidFill>
                <a:latin typeface="NikoshBAN" panose="02000000000000000000" pitchFamily="2" charset="0"/>
                <a:cs typeface="NikoshBAN" panose="02000000000000000000" pitchFamily="2" charset="0"/>
              </a:rPr>
              <a:t>অল্প সময়েই সবকিছু লণ্ডভণ্ড হয়ে গেল।</a:t>
            </a:r>
            <a:endParaRPr lang="en-US" sz="3600" b="1" dirty="0">
              <a:solidFill>
                <a:srgbClr val="0070C0"/>
              </a:solidFill>
              <a:latin typeface="NikoshBAN" panose="02000000000000000000" pitchFamily="2" charset="0"/>
              <a:cs typeface="NikoshBAN" panose="02000000000000000000" pitchFamily="2" charset="0"/>
            </a:endParaRPr>
          </a:p>
        </p:txBody>
      </p:sp>
      <p:sp>
        <p:nvSpPr>
          <p:cNvPr id="94" name="Frame 93">
            <a:extLst>
              <a:ext uri="{FF2B5EF4-FFF2-40B4-BE49-F238E27FC236}">
                <a16:creationId xmlns:a16="http://schemas.microsoft.com/office/drawing/2014/main" id="{B6093913-F5D2-4058-BB52-81B59CFDC29E}"/>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a:extLst>
              <a:ext uri="{FF2B5EF4-FFF2-40B4-BE49-F238E27FC236}">
                <a16:creationId xmlns:a16="http://schemas.microsoft.com/office/drawing/2014/main" id="{665AF140-4D5B-402E-9A7D-DA251C6E5A30}"/>
              </a:ext>
            </a:extLst>
          </p:cNvPr>
          <p:cNvSpPr txBox="1"/>
          <p:nvPr/>
        </p:nvSpPr>
        <p:spPr>
          <a:xfrm>
            <a:off x="703385" y="560064"/>
            <a:ext cx="1378635" cy="830997"/>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অবস্থা   </a:t>
            </a:r>
            <a:endParaRPr lang="en-US" sz="4800" b="1" dirty="0">
              <a:latin typeface="NikoshBAN" panose="02000000000000000000" pitchFamily="2" charset="0"/>
              <a:cs typeface="NikoshBAN" panose="02000000000000000000" pitchFamily="2" charset="0"/>
            </a:endParaRPr>
          </a:p>
        </p:txBody>
      </p:sp>
      <p:sp>
        <p:nvSpPr>
          <p:cNvPr id="51" name="TextBox 50">
            <a:extLst>
              <a:ext uri="{FF2B5EF4-FFF2-40B4-BE49-F238E27FC236}">
                <a16:creationId xmlns:a16="http://schemas.microsoft.com/office/drawing/2014/main" id="{3C746724-5F8E-4232-82C2-9D9816E31AD1}"/>
              </a:ext>
            </a:extLst>
          </p:cNvPr>
          <p:cNvSpPr txBox="1"/>
          <p:nvPr/>
        </p:nvSpPr>
        <p:spPr>
          <a:xfrm>
            <a:off x="1409176" y="580267"/>
            <a:ext cx="548641" cy="830997"/>
          </a:xfrm>
          <a:prstGeom prst="rect">
            <a:avLst/>
          </a:prstGeom>
          <a:noFill/>
        </p:spPr>
        <p:txBody>
          <a:bodyPr wrap="square" rtlCol="0">
            <a:spAutoFit/>
          </a:bodyPr>
          <a:lstStyle/>
          <a:p>
            <a:pPr algn="l"/>
            <a:r>
              <a:rPr lang="bn-IN" sz="4800" dirty="0">
                <a:solidFill>
                  <a:srgbClr val="FF0000"/>
                </a:solidFill>
                <a:latin typeface="NikoshBAN" panose="02000000000000000000" pitchFamily="2" charset="0"/>
                <a:cs typeface="NikoshBAN" panose="02000000000000000000" pitchFamily="2" charset="0"/>
              </a:rPr>
              <a:t>স্থ   </a:t>
            </a:r>
            <a:endParaRPr lang="en-US" sz="4800" dirty="0">
              <a:solidFill>
                <a:srgbClr val="FF0000"/>
              </a:solidFill>
              <a:latin typeface="NikoshBAN" panose="02000000000000000000" pitchFamily="2" charset="0"/>
              <a:cs typeface="NikoshBAN" panose="02000000000000000000" pitchFamily="2" charset="0"/>
            </a:endParaRPr>
          </a:p>
        </p:txBody>
      </p:sp>
      <p:cxnSp>
        <p:nvCxnSpPr>
          <p:cNvPr id="57" name="Straight Arrow Connector 56">
            <a:extLst>
              <a:ext uri="{FF2B5EF4-FFF2-40B4-BE49-F238E27FC236}">
                <a16:creationId xmlns:a16="http://schemas.microsoft.com/office/drawing/2014/main" id="{ECF48C35-9A17-4EF8-BE40-B10E39016B3D}"/>
              </a:ext>
            </a:extLst>
          </p:cNvPr>
          <p:cNvCxnSpPr>
            <a:cxnSpLocks/>
          </p:cNvCxnSpPr>
          <p:nvPr/>
        </p:nvCxnSpPr>
        <p:spPr>
          <a:xfrm>
            <a:off x="7493943" y="1035330"/>
            <a:ext cx="1012874"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58" name="TextBox 57">
            <a:extLst>
              <a:ext uri="{FF2B5EF4-FFF2-40B4-BE49-F238E27FC236}">
                <a16:creationId xmlns:a16="http://schemas.microsoft.com/office/drawing/2014/main" id="{532ADC1A-8AB3-4E61-866B-E7E724AA00C2}"/>
              </a:ext>
            </a:extLst>
          </p:cNvPr>
          <p:cNvSpPr txBox="1"/>
          <p:nvPr/>
        </p:nvSpPr>
        <p:spPr>
          <a:xfrm>
            <a:off x="8807051" y="669960"/>
            <a:ext cx="1350499"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সুস্থ</a:t>
            </a:r>
            <a:endParaRPr lang="en-US" sz="3600" dirty="0">
              <a:latin typeface="NikoshBAN" panose="02000000000000000000" pitchFamily="2" charset="0"/>
              <a:cs typeface="NikoshBAN" panose="02000000000000000000" pitchFamily="2" charset="0"/>
            </a:endParaRPr>
          </a:p>
        </p:txBody>
      </p:sp>
      <p:sp>
        <p:nvSpPr>
          <p:cNvPr id="59" name="TextBox 58">
            <a:extLst>
              <a:ext uri="{FF2B5EF4-FFF2-40B4-BE49-F238E27FC236}">
                <a16:creationId xmlns:a16="http://schemas.microsoft.com/office/drawing/2014/main" id="{39C18AF3-2A7C-4FF9-86BE-4B7E5FC54CB6}"/>
              </a:ext>
            </a:extLst>
          </p:cNvPr>
          <p:cNvSpPr txBox="1"/>
          <p:nvPr/>
        </p:nvSpPr>
        <p:spPr>
          <a:xfrm>
            <a:off x="2684123" y="708663"/>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ত </a:t>
            </a:r>
            <a:endParaRPr lang="en-US" sz="3200" dirty="0">
              <a:solidFill>
                <a:srgbClr val="FF0000"/>
              </a:solidFill>
              <a:latin typeface="NikoshBAN" panose="02000000000000000000" pitchFamily="2" charset="0"/>
              <a:cs typeface="NikoshBAN" panose="02000000000000000000" pitchFamily="2" charset="0"/>
            </a:endParaRPr>
          </a:p>
        </p:txBody>
      </p:sp>
      <p:sp>
        <p:nvSpPr>
          <p:cNvPr id="60" name="TextBox 59">
            <a:extLst>
              <a:ext uri="{FF2B5EF4-FFF2-40B4-BE49-F238E27FC236}">
                <a16:creationId xmlns:a16="http://schemas.microsoft.com/office/drawing/2014/main" id="{5AECD966-3BBF-47E0-964D-A30BB64BB678}"/>
              </a:ext>
            </a:extLst>
          </p:cNvPr>
          <p:cNvSpPr txBox="1"/>
          <p:nvPr/>
        </p:nvSpPr>
        <p:spPr>
          <a:xfrm>
            <a:off x="2787811" y="714806"/>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স</a:t>
            </a:r>
            <a:endParaRPr lang="en-US" sz="3200" dirty="0">
              <a:solidFill>
                <a:srgbClr val="FF0000"/>
              </a:solidFill>
              <a:latin typeface="NikoshBAN" panose="02000000000000000000" pitchFamily="2" charset="0"/>
              <a:cs typeface="NikoshBAN" panose="02000000000000000000" pitchFamily="2" charset="0"/>
            </a:endParaRPr>
          </a:p>
        </p:txBody>
      </p:sp>
      <p:sp>
        <p:nvSpPr>
          <p:cNvPr id="61" name="TextBox 60">
            <a:extLst>
              <a:ext uri="{FF2B5EF4-FFF2-40B4-BE49-F238E27FC236}">
                <a16:creationId xmlns:a16="http://schemas.microsoft.com/office/drawing/2014/main" id="{5963826F-DDAE-431D-8F4B-CF0DD7C36D0F}"/>
              </a:ext>
            </a:extLst>
          </p:cNvPr>
          <p:cNvSpPr txBox="1"/>
          <p:nvPr/>
        </p:nvSpPr>
        <p:spPr>
          <a:xfrm>
            <a:off x="608429" y="1415615"/>
            <a:ext cx="10975142" cy="519373"/>
          </a:xfrm>
          <a:prstGeom prst="rect">
            <a:avLst/>
          </a:prstGeom>
          <a:noFill/>
        </p:spPr>
        <p:txBody>
          <a:bodyPr wrap="square" rtlCol="0">
            <a:spAutoFit/>
          </a:bodyPr>
          <a:lstStyle/>
          <a:p>
            <a:pPr algn="ctr">
              <a:lnSpc>
                <a:spcPts val="3000"/>
              </a:lnSpc>
            </a:pPr>
            <a:r>
              <a:rPr lang="bn-IN"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আমরা সকলেই সুস্থ জীবন যাপন করতে চাই।</a:t>
            </a:r>
            <a:endPar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62" name="TextBox 61">
            <a:extLst>
              <a:ext uri="{FF2B5EF4-FFF2-40B4-BE49-F238E27FC236}">
                <a16:creationId xmlns:a16="http://schemas.microsoft.com/office/drawing/2014/main" id="{50D41B5B-A1A3-4A8B-B3D7-F958112D6BAD}"/>
              </a:ext>
            </a:extLst>
          </p:cNvPr>
          <p:cNvSpPr txBox="1"/>
          <p:nvPr/>
        </p:nvSpPr>
        <p:spPr>
          <a:xfrm>
            <a:off x="512305" y="1866015"/>
            <a:ext cx="1792455" cy="830997"/>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আত্মীয়   </a:t>
            </a:r>
            <a:endParaRPr lang="en-US" sz="4800" b="1" dirty="0">
              <a:latin typeface="NikoshBAN" panose="02000000000000000000" pitchFamily="2" charset="0"/>
              <a:cs typeface="NikoshBAN" panose="02000000000000000000" pitchFamily="2" charset="0"/>
            </a:endParaRPr>
          </a:p>
        </p:txBody>
      </p:sp>
      <p:sp>
        <p:nvSpPr>
          <p:cNvPr id="63" name="TextBox 62">
            <a:extLst>
              <a:ext uri="{FF2B5EF4-FFF2-40B4-BE49-F238E27FC236}">
                <a16:creationId xmlns:a16="http://schemas.microsoft.com/office/drawing/2014/main" id="{1463AF41-C069-4F7F-BDF5-813DCA83F6D8}"/>
              </a:ext>
            </a:extLst>
          </p:cNvPr>
          <p:cNvSpPr txBox="1"/>
          <p:nvPr/>
        </p:nvSpPr>
        <p:spPr>
          <a:xfrm>
            <a:off x="995910" y="1827305"/>
            <a:ext cx="825244" cy="923330"/>
          </a:xfrm>
          <a:prstGeom prst="rect">
            <a:avLst/>
          </a:prstGeom>
          <a:noFill/>
        </p:spPr>
        <p:txBody>
          <a:bodyPr wrap="square" rtlCol="0">
            <a:spAutoFit/>
          </a:bodyPr>
          <a:lstStyle/>
          <a:p>
            <a:pPr algn="l"/>
            <a:r>
              <a:rPr lang="bn-IN" sz="5400" dirty="0">
                <a:solidFill>
                  <a:srgbClr val="FF0000"/>
                </a:solidFill>
                <a:latin typeface="NikoshBAN" panose="02000000000000000000" pitchFamily="2" charset="0"/>
                <a:cs typeface="NikoshBAN" panose="02000000000000000000" pitchFamily="2" charset="0"/>
              </a:rPr>
              <a:t> ত্ম    </a:t>
            </a:r>
            <a:endParaRPr lang="en-US" sz="5400" dirty="0">
              <a:solidFill>
                <a:srgbClr val="FF0000"/>
              </a:solidFill>
              <a:latin typeface="NikoshBAN" panose="02000000000000000000" pitchFamily="2" charset="0"/>
              <a:cs typeface="NikoshBAN" panose="02000000000000000000" pitchFamily="2" charset="0"/>
            </a:endParaRPr>
          </a:p>
        </p:txBody>
      </p:sp>
      <p:cxnSp>
        <p:nvCxnSpPr>
          <p:cNvPr id="64" name="Straight Arrow Connector 63">
            <a:extLst>
              <a:ext uri="{FF2B5EF4-FFF2-40B4-BE49-F238E27FC236}">
                <a16:creationId xmlns:a16="http://schemas.microsoft.com/office/drawing/2014/main" id="{0F8472CC-AD66-4D44-8827-A19C88CF47A8}"/>
              </a:ext>
            </a:extLst>
          </p:cNvPr>
          <p:cNvCxnSpPr>
            <a:cxnSpLocks/>
          </p:cNvCxnSpPr>
          <p:nvPr/>
        </p:nvCxnSpPr>
        <p:spPr>
          <a:xfrm>
            <a:off x="7646343" y="2327213"/>
            <a:ext cx="1012874"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65" name="TextBox 64">
            <a:extLst>
              <a:ext uri="{FF2B5EF4-FFF2-40B4-BE49-F238E27FC236}">
                <a16:creationId xmlns:a16="http://schemas.microsoft.com/office/drawing/2014/main" id="{E0451484-C964-453A-8DD9-DBF58E7D955A}"/>
              </a:ext>
            </a:extLst>
          </p:cNvPr>
          <p:cNvSpPr txBox="1"/>
          <p:nvPr/>
        </p:nvSpPr>
        <p:spPr>
          <a:xfrm>
            <a:off x="8959451" y="1961843"/>
            <a:ext cx="1350499"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আত্ম</a:t>
            </a:r>
            <a:endParaRPr lang="en-US" sz="3600" dirty="0">
              <a:latin typeface="NikoshBAN" panose="02000000000000000000" pitchFamily="2" charset="0"/>
              <a:cs typeface="NikoshBAN" panose="02000000000000000000" pitchFamily="2" charset="0"/>
            </a:endParaRPr>
          </a:p>
        </p:txBody>
      </p:sp>
      <p:sp>
        <p:nvSpPr>
          <p:cNvPr id="66" name="TextBox 65">
            <a:extLst>
              <a:ext uri="{FF2B5EF4-FFF2-40B4-BE49-F238E27FC236}">
                <a16:creationId xmlns:a16="http://schemas.microsoft.com/office/drawing/2014/main" id="{C0183E42-FD27-4B86-965C-903DBDA15F04}"/>
              </a:ext>
            </a:extLst>
          </p:cNvPr>
          <p:cNvSpPr txBox="1"/>
          <p:nvPr/>
        </p:nvSpPr>
        <p:spPr>
          <a:xfrm>
            <a:off x="2637931" y="2005344"/>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ম </a:t>
            </a:r>
            <a:endParaRPr lang="en-US" sz="3200" dirty="0">
              <a:solidFill>
                <a:srgbClr val="FF0000"/>
              </a:solidFill>
              <a:latin typeface="NikoshBAN" panose="02000000000000000000" pitchFamily="2" charset="0"/>
              <a:cs typeface="NikoshBAN" panose="02000000000000000000" pitchFamily="2" charset="0"/>
            </a:endParaRPr>
          </a:p>
        </p:txBody>
      </p:sp>
      <p:sp>
        <p:nvSpPr>
          <p:cNvPr id="67" name="TextBox 66">
            <a:extLst>
              <a:ext uri="{FF2B5EF4-FFF2-40B4-BE49-F238E27FC236}">
                <a16:creationId xmlns:a16="http://schemas.microsoft.com/office/drawing/2014/main" id="{13FA6D4C-600E-496E-8644-4C960A9B3F04}"/>
              </a:ext>
            </a:extLst>
          </p:cNvPr>
          <p:cNvSpPr txBox="1"/>
          <p:nvPr/>
        </p:nvSpPr>
        <p:spPr>
          <a:xfrm>
            <a:off x="2771395" y="2006689"/>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ত</a:t>
            </a:r>
            <a:endParaRPr lang="en-US" sz="3200" dirty="0">
              <a:solidFill>
                <a:srgbClr val="FF0000"/>
              </a:solidFill>
              <a:latin typeface="NikoshBAN" panose="02000000000000000000" pitchFamily="2" charset="0"/>
              <a:cs typeface="NikoshBAN" panose="02000000000000000000" pitchFamily="2" charset="0"/>
            </a:endParaRPr>
          </a:p>
        </p:txBody>
      </p:sp>
      <p:sp>
        <p:nvSpPr>
          <p:cNvPr id="68" name="TextBox 67">
            <a:extLst>
              <a:ext uri="{FF2B5EF4-FFF2-40B4-BE49-F238E27FC236}">
                <a16:creationId xmlns:a16="http://schemas.microsoft.com/office/drawing/2014/main" id="{EC0A39DC-8E13-4AEE-9232-AB39467FBE3F}"/>
              </a:ext>
            </a:extLst>
          </p:cNvPr>
          <p:cNvSpPr txBox="1"/>
          <p:nvPr/>
        </p:nvSpPr>
        <p:spPr>
          <a:xfrm>
            <a:off x="512305" y="2833132"/>
            <a:ext cx="10975142" cy="519373"/>
          </a:xfrm>
          <a:prstGeom prst="rect">
            <a:avLst/>
          </a:prstGeom>
          <a:noFill/>
        </p:spPr>
        <p:txBody>
          <a:bodyPr wrap="square" rtlCol="0">
            <a:spAutoFit/>
          </a:bodyPr>
          <a:lstStyle/>
          <a:p>
            <a:pPr algn="ctr">
              <a:lnSpc>
                <a:spcPts val="3000"/>
              </a:lnSpc>
            </a:pPr>
            <a:r>
              <a:rPr lang="bn-IN" sz="3600" b="1" dirty="0">
                <a:solidFill>
                  <a:srgbClr val="00B050"/>
                </a:solidFill>
                <a:latin typeface="NikoshBAN" panose="02000000000000000000" pitchFamily="2" charset="0"/>
                <a:cs typeface="NikoshBAN" panose="02000000000000000000" pitchFamily="2" charset="0"/>
              </a:rPr>
              <a:t>তিনি আত্মবলে বলীয়ান ছিলেন।</a:t>
            </a:r>
            <a:endParaRPr lang="en-US" sz="3600" b="1" dirty="0">
              <a:solidFill>
                <a:srgbClr val="00B050"/>
              </a:solidFill>
              <a:latin typeface="NikoshBAN" panose="02000000000000000000" pitchFamily="2" charset="0"/>
              <a:cs typeface="NikoshBAN" panose="02000000000000000000" pitchFamily="2" charset="0"/>
            </a:endParaRPr>
          </a:p>
        </p:txBody>
      </p:sp>
      <p:sp>
        <p:nvSpPr>
          <p:cNvPr id="69" name="TextBox 68">
            <a:extLst>
              <a:ext uri="{FF2B5EF4-FFF2-40B4-BE49-F238E27FC236}">
                <a16:creationId xmlns:a16="http://schemas.microsoft.com/office/drawing/2014/main" id="{1201FDF7-5839-4196-B929-10E870D72702}"/>
              </a:ext>
            </a:extLst>
          </p:cNvPr>
          <p:cNvSpPr txBox="1"/>
          <p:nvPr/>
        </p:nvSpPr>
        <p:spPr>
          <a:xfrm>
            <a:off x="855785" y="3469726"/>
            <a:ext cx="1378635" cy="830997"/>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বন্দী   </a:t>
            </a:r>
            <a:endParaRPr lang="en-US" sz="4800" b="1" dirty="0">
              <a:latin typeface="NikoshBAN" panose="02000000000000000000" pitchFamily="2" charset="0"/>
              <a:cs typeface="NikoshBAN" panose="02000000000000000000" pitchFamily="2" charset="0"/>
            </a:endParaRPr>
          </a:p>
        </p:txBody>
      </p:sp>
      <p:sp>
        <p:nvSpPr>
          <p:cNvPr id="70" name="TextBox 69">
            <a:extLst>
              <a:ext uri="{FF2B5EF4-FFF2-40B4-BE49-F238E27FC236}">
                <a16:creationId xmlns:a16="http://schemas.microsoft.com/office/drawing/2014/main" id="{5C9FCA3B-2135-442E-82E6-D00FC2A6AEB8}"/>
              </a:ext>
            </a:extLst>
          </p:cNvPr>
          <p:cNvSpPr txBox="1"/>
          <p:nvPr/>
        </p:nvSpPr>
        <p:spPr>
          <a:xfrm>
            <a:off x="1338836" y="3489929"/>
            <a:ext cx="864612" cy="830997"/>
          </a:xfrm>
          <a:prstGeom prst="rect">
            <a:avLst/>
          </a:prstGeom>
          <a:noFill/>
        </p:spPr>
        <p:txBody>
          <a:bodyPr wrap="square" rtlCol="0">
            <a:spAutoFit/>
          </a:bodyPr>
          <a:lstStyle/>
          <a:p>
            <a:pPr algn="l"/>
            <a:r>
              <a:rPr lang="bn-IN" sz="4800" dirty="0">
                <a:solidFill>
                  <a:srgbClr val="FF0000"/>
                </a:solidFill>
                <a:latin typeface="NikoshBAN" panose="02000000000000000000" pitchFamily="2" charset="0"/>
                <a:cs typeface="NikoshBAN" panose="02000000000000000000" pitchFamily="2" charset="0"/>
              </a:rPr>
              <a:t>ন্দ   </a:t>
            </a:r>
            <a:endParaRPr lang="en-US" sz="4800" dirty="0">
              <a:solidFill>
                <a:srgbClr val="FF0000"/>
              </a:solidFill>
              <a:latin typeface="NikoshBAN" panose="02000000000000000000" pitchFamily="2" charset="0"/>
              <a:cs typeface="NikoshBAN" panose="02000000000000000000" pitchFamily="2" charset="0"/>
            </a:endParaRPr>
          </a:p>
        </p:txBody>
      </p:sp>
      <p:cxnSp>
        <p:nvCxnSpPr>
          <p:cNvPr id="71" name="Straight Arrow Connector 70">
            <a:extLst>
              <a:ext uri="{FF2B5EF4-FFF2-40B4-BE49-F238E27FC236}">
                <a16:creationId xmlns:a16="http://schemas.microsoft.com/office/drawing/2014/main" id="{8B7BF538-7D33-481D-862E-E2AB3E7A2490}"/>
              </a:ext>
            </a:extLst>
          </p:cNvPr>
          <p:cNvCxnSpPr>
            <a:cxnSpLocks/>
          </p:cNvCxnSpPr>
          <p:nvPr/>
        </p:nvCxnSpPr>
        <p:spPr>
          <a:xfrm>
            <a:off x="7646343" y="3944992"/>
            <a:ext cx="1012874"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72" name="TextBox 71">
            <a:extLst>
              <a:ext uri="{FF2B5EF4-FFF2-40B4-BE49-F238E27FC236}">
                <a16:creationId xmlns:a16="http://schemas.microsoft.com/office/drawing/2014/main" id="{6B5FD87F-5B5A-4C71-AEA8-E1C7D3170C9C}"/>
              </a:ext>
            </a:extLst>
          </p:cNvPr>
          <p:cNvSpPr txBox="1"/>
          <p:nvPr/>
        </p:nvSpPr>
        <p:spPr>
          <a:xfrm>
            <a:off x="8959451" y="3579622"/>
            <a:ext cx="1350499"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মন্দ</a:t>
            </a:r>
            <a:endParaRPr lang="en-US" sz="3600" dirty="0">
              <a:latin typeface="NikoshBAN" panose="02000000000000000000" pitchFamily="2" charset="0"/>
              <a:cs typeface="NikoshBAN" panose="02000000000000000000" pitchFamily="2" charset="0"/>
            </a:endParaRPr>
          </a:p>
        </p:txBody>
      </p:sp>
      <p:sp>
        <p:nvSpPr>
          <p:cNvPr id="73" name="TextBox 72">
            <a:extLst>
              <a:ext uri="{FF2B5EF4-FFF2-40B4-BE49-F238E27FC236}">
                <a16:creationId xmlns:a16="http://schemas.microsoft.com/office/drawing/2014/main" id="{8FEDE24E-0B4A-4D23-AC00-8DBDCE3B7623}"/>
              </a:ext>
            </a:extLst>
          </p:cNvPr>
          <p:cNvSpPr txBox="1"/>
          <p:nvPr/>
        </p:nvSpPr>
        <p:spPr>
          <a:xfrm>
            <a:off x="2667707" y="3618325"/>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দ </a:t>
            </a:r>
            <a:endParaRPr lang="en-US" sz="3200" dirty="0">
              <a:solidFill>
                <a:srgbClr val="FF0000"/>
              </a:solidFill>
              <a:latin typeface="NikoshBAN" panose="02000000000000000000" pitchFamily="2" charset="0"/>
              <a:cs typeface="NikoshBAN" panose="02000000000000000000" pitchFamily="2" charset="0"/>
            </a:endParaRPr>
          </a:p>
        </p:txBody>
      </p:sp>
      <p:sp>
        <p:nvSpPr>
          <p:cNvPr id="74" name="TextBox 73">
            <a:extLst>
              <a:ext uri="{FF2B5EF4-FFF2-40B4-BE49-F238E27FC236}">
                <a16:creationId xmlns:a16="http://schemas.microsoft.com/office/drawing/2014/main" id="{481B943E-0644-4C19-BA1A-CC1C3093AE72}"/>
              </a:ext>
            </a:extLst>
          </p:cNvPr>
          <p:cNvSpPr txBox="1"/>
          <p:nvPr/>
        </p:nvSpPr>
        <p:spPr>
          <a:xfrm>
            <a:off x="2827652" y="3624468"/>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ন</a:t>
            </a:r>
            <a:endParaRPr lang="en-US" sz="3200" dirty="0">
              <a:solidFill>
                <a:srgbClr val="FF0000"/>
              </a:solidFill>
              <a:latin typeface="NikoshBAN" panose="02000000000000000000" pitchFamily="2" charset="0"/>
              <a:cs typeface="NikoshBAN" panose="02000000000000000000" pitchFamily="2" charset="0"/>
            </a:endParaRPr>
          </a:p>
        </p:txBody>
      </p:sp>
      <p:sp>
        <p:nvSpPr>
          <p:cNvPr id="75" name="TextBox 74">
            <a:extLst>
              <a:ext uri="{FF2B5EF4-FFF2-40B4-BE49-F238E27FC236}">
                <a16:creationId xmlns:a16="http://schemas.microsoft.com/office/drawing/2014/main" id="{6752EB35-329A-4127-B570-4C1DC76F399D}"/>
              </a:ext>
            </a:extLst>
          </p:cNvPr>
          <p:cNvSpPr txBox="1"/>
          <p:nvPr/>
        </p:nvSpPr>
        <p:spPr>
          <a:xfrm>
            <a:off x="760829" y="4325277"/>
            <a:ext cx="10975142" cy="519373"/>
          </a:xfrm>
          <a:prstGeom prst="rect">
            <a:avLst/>
          </a:prstGeom>
          <a:noFill/>
        </p:spPr>
        <p:txBody>
          <a:bodyPr wrap="square" rtlCol="0">
            <a:spAutoFit/>
          </a:bodyPr>
          <a:lstStyle/>
          <a:p>
            <a:pPr algn="ctr">
              <a:lnSpc>
                <a:spcPts val="3000"/>
              </a:lnSpc>
            </a:pPr>
            <a:r>
              <a:rPr lang="bn-IN" sz="3600" b="1" dirty="0">
                <a:solidFill>
                  <a:srgbClr val="00B0F0"/>
                </a:solidFill>
                <a:latin typeface="NikoshBAN" panose="02000000000000000000" pitchFamily="2" charset="0"/>
                <a:cs typeface="NikoshBAN" panose="02000000000000000000" pitchFamily="2" charset="0"/>
              </a:rPr>
              <a:t>মন্দ লোককে কেউ পছন্দ করে না।</a:t>
            </a:r>
            <a:endParaRPr lang="en-US" sz="3600" b="1" dirty="0">
              <a:solidFill>
                <a:srgbClr val="00B0F0"/>
              </a:solidFill>
              <a:latin typeface="NikoshBAN" panose="02000000000000000000" pitchFamily="2" charset="0"/>
              <a:cs typeface="NikoshBAN" panose="02000000000000000000" pitchFamily="2" charset="0"/>
            </a:endParaRPr>
          </a:p>
        </p:txBody>
      </p:sp>
      <p:sp>
        <p:nvSpPr>
          <p:cNvPr id="76" name="TextBox 75">
            <a:extLst>
              <a:ext uri="{FF2B5EF4-FFF2-40B4-BE49-F238E27FC236}">
                <a16:creationId xmlns:a16="http://schemas.microsoft.com/office/drawing/2014/main" id="{151DF20C-987B-45D4-A15E-93F0C52EF297}"/>
              </a:ext>
            </a:extLst>
          </p:cNvPr>
          <p:cNvSpPr txBox="1"/>
          <p:nvPr/>
        </p:nvSpPr>
        <p:spPr>
          <a:xfrm>
            <a:off x="608429" y="4779171"/>
            <a:ext cx="1792455" cy="830997"/>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গণ্ডী   </a:t>
            </a:r>
            <a:endParaRPr lang="en-US" sz="4800" b="1" dirty="0">
              <a:latin typeface="NikoshBAN" panose="02000000000000000000" pitchFamily="2" charset="0"/>
              <a:cs typeface="NikoshBAN" panose="02000000000000000000" pitchFamily="2" charset="0"/>
            </a:endParaRPr>
          </a:p>
        </p:txBody>
      </p:sp>
      <p:sp>
        <p:nvSpPr>
          <p:cNvPr id="77" name="TextBox 76">
            <a:extLst>
              <a:ext uri="{FF2B5EF4-FFF2-40B4-BE49-F238E27FC236}">
                <a16:creationId xmlns:a16="http://schemas.microsoft.com/office/drawing/2014/main" id="{E23C3CD2-3213-4C88-9A74-3F5E9A83E14D}"/>
              </a:ext>
            </a:extLst>
          </p:cNvPr>
          <p:cNvSpPr txBox="1"/>
          <p:nvPr/>
        </p:nvSpPr>
        <p:spPr>
          <a:xfrm>
            <a:off x="1148310" y="4736967"/>
            <a:ext cx="825244" cy="923330"/>
          </a:xfrm>
          <a:prstGeom prst="rect">
            <a:avLst/>
          </a:prstGeom>
          <a:noFill/>
        </p:spPr>
        <p:txBody>
          <a:bodyPr wrap="square" rtlCol="0">
            <a:spAutoFit/>
          </a:bodyPr>
          <a:lstStyle/>
          <a:p>
            <a:pPr algn="l"/>
            <a:r>
              <a:rPr lang="bn-IN" sz="5400" dirty="0">
                <a:solidFill>
                  <a:srgbClr val="FF0000"/>
                </a:solidFill>
                <a:latin typeface="NikoshBAN" panose="02000000000000000000" pitchFamily="2" charset="0"/>
                <a:cs typeface="NikoshBAN" panose="02000000000000000000" pitchFamily="2" charset="0"/>
              </a:rPr>
              <a:t> ণ্ড </a:t>
            </a:r>
            <a:endParaRPr lang="en-US" sz="5400" dirty="0">
              <a:solidFill>
                <a:srgbClr val="FF0000"/>
              </a:solidFill>
              <a:latin typeface="NikoshBAN" panose="02000000000000000000" pitchFamily="2" charset="0"/>
              <a:cs typeface="NikoshBAN" panose="02000000000000000000" pitchFamily="2" charset="0"/>
            </a:endParaRPr>
          </a:p>
        </p:txBody>
      </p:sp>
      <p:cxnSp>
        <p:nvCxnSpPr>
          <p:cNvPr id="78" name="Straight Arrow Connector 77">
            <a:extLst>
              <a:ext uri="{FF2B5EF4-FFF2-40B4-BE49-F238E27FC236}">
                <a16:creationId xmlns:a16="http://schemas.microsoft.com/office/drawing/2014/main" id="{F91692AC-99F3-42FF-A2D1-63B4066A92EA}"/>
              </a:ext>
            </a:extLst>
          </p:cNvPr>
          <p:cNvCxnSpPr>
            <a:cxnSpLocks/>
          </p:cNvCxnSpPr>
          <p:nvPr/>
        </p:nvCxnSpPr>
        <p:spPr>
          <a:xfrm>
            <a:off x="7798743" y="5236875"/>
            <a:ext cx="1012874"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79" name="TextBox 78">
            <a:extLst>
              <a:ext uri="{FF2B5EF4-FFF2-40B4-BE49-F238E27FC236}">
                <a16:creationId xmlns:a16="http://schemas.microsoft.com/office/drawing/2014/main" id="{9B6697DC-AB75-4C64-8CE1-5CEE55B1AB84}"/>
              </a:ext>
            </a:extLst>
          </p:cNvPr>
          <p:cNvSpPr txBox="1"/>
          <p:nvPr/>
        </p:nvSpPr>
        <p:spPr>
          <a:xfrm>
            <a:off x="9111851" y="4871505"/>
            <a:ext cx="1350499"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লণ্ডভণ্ড</a:t>
            </a:r>
            <a:endParaRPr lang="en-US" sz="3600" dirty="0">
              <a:latin typeface="NikoshBAN" panose="02000000000000000000" pitchFamily="2" charset="0"/>
              <a:cs typeface="NikoshBAN" panose="02000000000000000000" pitchFamily="2" charset="0"/>
            </a:endParaRPr>
          </a:p>
        </p:txBody>
      </p:sp>
      <p:sp>
        <p:nvSpPr>
          <p:cNvPr id="80" name="TextBox 79">
            <a:extLst>
              <a:ext uri="{FF2B5EF4-FFF2-40B4-BE49-F238E27FC236}">
                <a16:creationId xmlns:a16="http://schemas.microsoft.com/office/drawing/2014/main" id="{C2C360E6-6745-4E68-A2DD-3ABCCD702EF5}"/>
              </a:ext>
            </a:extLst>
          </p:cNvPr>
          <p:cNvSpPr txBox="1"/>
          <p:nvPr/>
        </p:nvSpPr>
        <p:spPr>
          <a:xfrm>
            <a:off x="2776263" y="4915006"/>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ড </a:t>
            </a:r>
            <a:endParaRPr lang="en-US" sz="3200" dirty="0">
              <a:solidFill>
                <a:srgbClr val="FF0000"/>
              </a:solidFill>
              <a:latin typeface="NikoshBAN" panose="02000000000000000000" pitchFamily="2" charset="0"/>
              <a:cs typeface="NikoshBAN" panose="02000000000000000000" pitchFamily="2" charset="0"/>
            </a:endParaRPr>
          </a:p>
        </p:txBody>
      </p:sp>
      <p:sp>
        <p:nvSpPr>
          <p:cNvPr id="95" name="TextBox 94">
            <a:extLst>
              <a:ext uri="{FF2B5EF4-FFF2-40B4-BE49-F238E27FC236}">
                <a16:creationId xmlns:a16="http://schemas.microsoft.com/office/drawing/2014/main" id="{5F7F6598-A5E9-425E-AD8C-EDE0B8C3514B}"/>
              </a:ext>
            </a:extLst>
          </p:cNvPr>
          <p:cNvSpPr txBox="1"/>
          <p:nvPr/>
        </p:nvSpPr>
        <p:spPr>
          <a:xfrm>
            <a:off x="2912312" y="4915006"/>
            <a:ext cx="829994" cy="584775"/>
          </a:xfrm>
          <a:prstGeom prst="rect">
            <a:avLst/>
          </a:prstGeom>
          <a:noFill/>
          <a:ln w="57150">
            <a:solidFill>
              <a:srgbClr val="00B050"/>
            </a:solidFill>
          </a:ln>
        </p:spPr>
        <p:txBody>
          <a:bodyPr wrap="square" rtlCol="0">
            <a:spAutoFit/>
          </a:bodyPr>
          <a:lstStyle/>
          <a:p>
            <a:pPr algn="l"/>
            <a:r>
              <a:rPr lang="bn-IN" sz="3200" dirty="0">
                <a:solidFill>
                  <a:srgbClr val="FF0000"/>
                </a:solidFill>
                <a:latin typeface="NikoshBAN" panose="02000000000000000000" pitchFamily="2" charset="0"/>
                <a:cs typeface="NikoshBAN" panose="02000000000000000000" pitchFamily="2" charset="0"/>
              </a:rPr>
              <a:t>  ণ</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8910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36"/>
                                        </p:tgtEl>
                                        <p:attrNameLst>
                                          <p:attrName>ppt_x</p:attrName>
                                        </p:attrNameLst>
                                      </p:cBhvr>
                                      <p:tavLst>
                                        <p:tav tm="0">
                                          <p:val>
                                            <p:strVal val="ppt_x"/>
                                          </p:val>
                                        </p:tav>
                                        <p:tav tm="100000">
                                          <p:val>
                                            <p:strVal val="1+ppt_w/2"/>
                                          </p:val>
                                        </p:tav>
                                      </p:tavLst>
                                    </p:anim>
                                    <p:anim calcmode="lin" valueType="num">
                                      <p:cBhvr additive="base">
                                        <p:cTn id="13" dur="500"/>
                                        <p:tgtEl>
                                          <p:spTgt spid="36"/>
                                        </p:tgtEl>
                                        <p:attrNameLst>
                                          <p:attrName>ppt_y</p:attrName>
                                        </p:attrNameLst>
                                      </p:cBhvr>
                                      <p:tavLst>
                                        <p:tav tm="0">
                                          <p:val>
                                            <p:strVal val="ppt_y"/>
                                          </p:val>
                                        </p:tav>
                                        <p:tav tm="100000">
                                          <p:val>
                                            <p:strVal val="ppt_y"/>
                                          </p:val>
                                        </p:tav>
                                      </p:tavLst>
                                    </p:anim>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8.33333E-7 1.11111E-6 L 0.13099 -0.00139 " pathEditMode="relative" rAng="0" ptsTypes="AA">
                                      <p:cBhvr>
                                        <p:cTn id="28" dur="2000" fill="hold"/>
                                        <p:tgtEl>
                                          <p:spTgt spid="51"/>
                                        </p:tgtEl>
                                        <p:attrNameLst>
                                          <p:attrName>ppt_x</p:attrName>
                                          <p:attrName>ppt_y</p:attrName>
                                        </p:attrNameLst>
                                      </p:cBhvr>
                                      <p:rCtr x="6549" y="-69"/>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9">
                                            <p:txEl>
                                              <p:pRg st="0" end="0"/>
                                            </p:txEl>
                                          </p:spTgt>
                                        </p:tgtEl>
                                        <p:attrNameLst>
                                          <p:attrName>style.visibility</p:attrName>
                                        </p:attrNameLst>
                                      </p:cBhvr>
                                      <p:to>
                                        <p:strVal val="visible"/>
                                      </p:to>
                                    </p:set>
                                    <p:animEffect transition="in" filter="fade">
                                      <p:cBhvr>
                                        <p:cTn id="43" dur="500"/>
                                        <p:tgtEl>
                                          <p:spTgt spid="5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1" nodeType="clickEffect">
                                  <p:stCondLst>
                                    <p:cond delay="0"/>
                                  </p:stCondLst>
                                  <p:childTnLst>
                                    <p:animMotion origin="layout" path="M -2.08333E-7 7.40741E-7 L 0.12826 7.40741E-7 " pathEditMode="relative" rAng="0" ptsTypes="AA">
                                      <p:cBhvr>
                                        <p:cTn id="47" dur="2000" fill="hold"/>
                                        <p:tgtEl>
                                          <p:spTgt spid="60"/>
                                        </p:tgtEl>
                                        <p:attrNameLst>
                                          <p:attrName>ppt_x</p:attrName>
                                          <p:attrName>ppt_y</p:attrName>
                                        </p:attrNameLst>
                                      </p:cBhvr>
                                      <p:rCtr x="6406"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grpId="1" nodeType="clickEffect">
                                  <p:stCondLst>
                                    <p:cond delay="0"/>
                                  </p:stCondLst>
                                  <p:childTnLst>
                                    <p:animMotion origin="layout" path="M 3.33333E-6 -3.33333E-6 L 0.25 -3.33333E-6 " pathEditMode="relative" rAng="0" ptsTypes="AA">
                                      <p:cBhvr>
                                        <p:cTn id="51" dur="2000" fill="hold"/>
                                        <p:tgtEl>
                                          <p:spTgt spid="59">
                                            <p:bg/>
                                          </p:spTgt>
                                        </p:tgtEl>
                                        <p:attrNameLst>
                                          <p:attrName>ppt_x</p:attrName>
                                          <p:attrName>ppt_y</p:attrName>
                                        </p:attrNameLst>
                                      </p:cBhvr>
                                      <p:rCtr x="12500" y="0"/>
                                    </p:animMotion>
                                  </p:childTnLst>
                                </p:cTn>
                              </p:par>
                              <p:par>
                                <p:cTn id="52" presetID="63" presetClass="path" presetSubtype="0" accel="50000" decel="50000" fill="hold" grpId="1" nodeType="withEffect">
                                  <p:stCondLst>
                                    <p:cond delay="0"/>
                                  </p:stCondLst>
                                  <p:childTnLst>
                                    <p:animMotion origin="layout" path="M 1.25E-6 -3.7037E-7 L 0.25 -3.7037E-7 " pathEditMode="relative" rAng="0" ptsTypes="AA">
                                      <p:cBhvr>
                                        <p:cTn id="53" dur="2000" fill="hold"/>
                                        <p:tgtEl>
                                          <p:spTgt spid="59">
                                            <p:txEl>
                                              <p:pRg st="0" end="0"/>
                                            </p:txEl>
                                          </p:spTgt>
                                        </p:tgtEl>
                                        <p:attrNameLst>
                                          <p:attrName>ppt_x</p:attrName>
                                          <p:attrName>ppt_y</p:attrName>
                                        </p:attrNameLst>
                                      </p:cBhvr>
                                      <p:rCtr x="12500" y="0"/>
                                    </p:animMotion>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left)">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right)">
                                      <p:cBhvr>
                                        <p:cTn id="63" dur="500"/>
                                        <p:tgtEl>
                                          <p:spTgt spid="5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50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grpId="1" nodeType="clickEffect">
                                  <p:stCondLst>
                                    <p:cond delay="0"/>
                                  </p:stCondLst>
                                  <p:childTnLst>
                                    <p:animMotion origin="layout" path="M -1.875E-6 3.7037E-6 L 0.13099 -0.00139 " pathEditMode="relative" rAng="0" ptsTypes="AA">
                                      <p:cBhvr>
                                        <p:cTn id="82" dur="2000" fill="hold"/>
                                        <p:tgtEl>
                                          <p:spTgt spid="63"/>
                                        </p:tgtEl>
                                        <p:attrNameLst>
                                          <p:attrName>ppt_x</p:attrName>
                                          <p:attrName>ppt_y</p:attrName>
                                        </p:attrNameLst>
                                      </p:cBhvr>
                                      <p:rCtr x="6549" y="-69"/>
                                    </p:animMotion>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6">
                                            <p:txEl>
                                              <p:pRg st="0" end="0"/>
                                            </p:txEl>
                                          </p:spTgt>
                                        </p:tgtEl>
                                        <p:attrNameLst>
                                          <p:attrName>style.visibility</p:attrName>
                                        </p:attrNameLst>
                                      </p:cBhvr>
                                      <p:to>
                                        <p:strVal val="visible"/>
                                      </p:to>
                                    </p:set>
                                    <p:animEffect transition="in" filter="fade">
                                      <p:cBhvr>
                                        <p:cTn id="97" dur="500"/>
                                        <p:tgtEl>
                                          <p:spTgt spid="66">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63" presetClass="path" presetSubtype="0" accel="50000" decel="50000" fill="hold" grpId="1" nodeType="clickEffect">
                                  <p:stCondLst>
                                    <p:cond delay="0"/>
                                  </p:stCondLst>
                                  <p:childTnLst>
                                    <p:animMotion origin="layout" path="M -3.95833E-6 4.81481E-6 L 0.12826 4.81481E-6 " pathEditMode="relative" rAng="0" ptsTypes="AA">
                                      <p:cBhvr>
                                        <p:cTn id="101" dur="2000" fill="hold"/>
                                        <p:tgtEl>
                                          <p:spTgt spid="67"/>
                                        </p:tgtEl>
                                        <p:attrNameLst>
                                          <p:attrName>ppt_x</p:attrName>
                                          <p:attrName>ppt_y</p:attrName>
                                        </p:attrNameLst>
                                      </p:cBhvr>
                                      <p:rCtr x="6406" y="0"/>
                                    </p:animMotion>
                                  </p:childTnLst>
                                </p:cTn>
                              </p:par>
                            </p:childTnLst>
                          </p:cTn>
                        </p:par>
                      </p:childTnLst>
                    </p:cTn>
                  </p:par>
                  <p:par>
                    <p:cTn id="102" fill="hold">
                      <p:stCondLst>
                        <p:cond delay="indefinite"/>
                      </p:stCondLst>
                      <p:childTnLst>
                        <p:par>
                          <p:cTn id="103" fill="hold">
                            <p:stCondLst>
                              <p:cond delay="0"/>
                            </p:stCondLst>
                            <p:childTnLst>
                              <p:par>
                                <p:cTn id="104" presetID="63" presetClass="path" presetSubtype="0" accel="50000" decel="50000" fill="hold" grpId="1" nodeType="clickEffect">
                                  <p:stCondLst>
                                    <p:cond delay="0"/>
                                  </p:stCondLst>
                                  <p:childTnLst>
                                    <p:animMotion origin="layout" path="M 1.66667E-6 -3.7037E-6 L 0.25 -3.7037E-6 " pathEditMode="relative" rAng="0" ptsTypes="AA">
                                      <p:cBhvr>
                                        <p:cTn id="105" dur="2000" fill="hold"/>
                                        <p:tgtEl>
                                          <p:spTgt spid="66">
                                            <p:bg/>
                                          </p:spTgt>
                                        </p:tgtEl>
                                        <p:attrNameLst>
                                          <p:attrName>ppt_x</p:attrName>
                                          <p:attrName>ppt_y</p:attrName>
                                        </p:attrNameLst>
                                      </p:cBhvr>
                                      <p:rCtr x="12500" y="0"/>
                                    </p:animMotion>
                                  </p:childTnLst>
                                </p:cTn>
                              </p:par>
                              <p:par>
                                <p:cTn id="106" presetID="63" presetClass="path" presetSubtype="0" accel="50000" decel="50000" fill="hold" grpId="1" nodeType="withEffect">
                                  <p:stCondLst>
                                    <p:cond delay="0"/>
                                  </p:stCondLst>
                                  <p:childTnLst>
                                    <p:animMotion origin="layout" path="M 1.04167E-6 -7.40741E-7 L 0.25 -7.40741E-7 " pathEditMode="relative" rAng="0" ptsTypes="AA">
                                      <p:cBhvr>
                                        <p:cTn id="107" dur="2000" fill="hold"/>
                                        <p:tgtEl>
                                          <p:spTgt spid="66">
                                            <p:txEl>
                                              <p:pRg st="0" end="0"/>
                                            </p:txEl>
                                          </p:spTgt>
                                        </p:tgtEl>
                                        <p:attrNameLst>
                                          <p:attrName>ppt_x</p:attrName>
                                          <p:attrName>ppt_y</p:attrName>
                                        </p:attrNameLst>
                                      </p:cBhvr>
                                      <p:rCtr x="12500" y="0"/>
                                    </p:animMotion>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left)">
                                      <p:cBhvr>
                                        <p:cTn id="112" dur="500"/>
                                        <p:tgtEl>
                                          <p:spTgt spid="6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wipe(right)">
                                      <p:cBhvr>
                                        <p:cTn id="117" dur="500"/>
                                        <p:tgtEl>
                                          <p:spTgt spid="6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wipe(left)">
                                      <p:cBhvr>
                                        <p:cTn id="122" dur="500"/>
                                        <p:tgtEl>
                                          <p:spTgt spid="6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fade">
                                      <p:cBhvr>
                                        <p:cTn id="132" dur="500"/>
                                        <p:tgtEl>
                                          <p:spTgt spid="70"/>
                                        </p:tgtEl>
                                      </p:cBhvr>
                                    </p:animEffect>
                                  </p:childTnLst>
                                </p:cTn>
                              </p:par>
                            </p:childTnLst>
                          </p:cTn>
                        </p:par>
                      </p:childTnLst>
                    </p:cTn>
                  </p:par>
                  <p:par>
                    <p:cTn id="133" fill="hold">
                      <p:stCondLst>
                        <p:cond delay="indefinite"/>
                      </p:stCondLst>
                      <p:childTnLst>
                        <p:par>
                          <p:cTn id="134" fill="hold">
                            <p:stCondLst>
                              <p:cond delay="0"/>
                            </p:stCondLst>
                            <p:childTnLst>
                              <p:par>
                                <p:cTn id="135" presetID="63" presetClass="path" presetSubtype="0" accel="50000" decel="50000" fill="hold" grpId="1" nodeType="clickEffect">
                                  <p:stCondLst>
                                    <p:cond delay="0"/>
                                  </p:stCondLst>
                                  <p:childTnLst>
                                    <p:animMotion origin="layout" path="M -2.29167E-6 -4.44444E-6 L 0.13099 -0.00138 " pathEditMode="relative" rAng="0" ptsTypes="AA">
                                      <p:cBhvr>
                                        <p:cTn id="136" dur="2000" fill="hold"/>
                                        <p:tgtEl>
                                          <p:spTgt spid="70"/>
                                        </p:tgtEl>
                                        <p:attrNameLst>
                                          <p:attrName>ppt_x</p:attrName>
                                          <p:attrName>ppt_y</p:attrName>
                                        </p:attrNameLst>
                                      </p:cBhvr>
                                      <p:rCtr x="6549" y="-69"/>
                                    </p:animMotion>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fade">
                                      <p:cBhvr>
                                        <p:cTn id="141" dur="500"/>
                                        <p:tgtEl>
                                          <p:spTgt spid="74"/>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500"/>
                                        <p:tgtEl>
                                          <p:spTgt spid="7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73">
                                            <p:txEl>
                                              <p:pRg st="0" end="0"/>
                                            </p:txEl>
                                          </p:spTgt>
                                        </p:tgtEl>
                                        <p:attrNameLst>
                                          <p:attrName>style.visibility</p:attrName>
                                        </p:attrNameLst>
                                      </p:cBhvr>
                                      <p:to>
                                        <p:strVal val="visible"/>
                                      </p:to>
                                    </p:set>
                                    <p:animEffect transition="in" filter="fade">
                                      <p:cBhvr>
                                        <p:cTn id="151" dur="500"/>
                                        <p:tgtEl>
                                          <p:spTgt spid="73">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63" presetClass="path" presetSubtype="0" accel="50000" decel="50000" fill="hold" grpId="1" nodeType="clickEffect">
                                  <p:stCondLst>
                                    <p:cond delay="0"/>
                                  </p:stCondLst>
                                  <p:childTnLst>
                                    <p:animMotion origin="layout" path="M 3.125E-6 -4.81481E-6 L 0.12825 -4.81481E-6 " pathEditMode="relative" rAng="0" ptsTypes="AA">
                                      <p:cBhvr>
                                        <p:cTn id="155" dur="2000" fill="hold"/>
                                        <p:tgtEl>
                                          <p:spTgt spid="74"/>
                                        </p:tgtEl>
                                        <p:attrNameLst>
                                          <p:attrName>ppt_x</p:attrName>
                                          <p:attrName>ppt_y</p:attrName>
                                        </p:attrNameLst>
                                      </p:cBhvr>
                                      <p:rCtr x="6406" y="0"/>
                                    </p:animMotion>
                                  </p:childTnLst>
                                </p:cTn>
                              </p:par>
                            </p:childTnLst>
                          </p:cTn>
                        </p:par>
                      </p:childTnLst>
                    </p:cTn>
                  </p:par>
                  <p:par>
                    <p:cTn id="156" fill="hold">
                      <p:stCondLst>
                        <p:cond delay="indefinite"/>
                      </p:stCondLst>
                      <p:childTnLst>
                        <p:par>
                          <p:cTn id="157" fill="hold">
                            <p:stCondLst>
                              <p:cond delay="0"/>
                            </p:stCondLst>
                            <p:childTnLst>
                              <p:par>
                                <p:cTn id="158" presetID="63" presetClass="path" presetSubtype="0" accel="50000" decel="50000" fill="hold" grpId="1" nodeType="clickEffect">
                                  <p:stCondLst>
                                    <p:cond delay="0"/>
                                  </p:stCondLst>
                                  <p:childTnLst>
                                    <p:animMotion origin="layout" path="M 2.29167E-6 1.11111E-6 L 0.25 1.11111E-6 " pathEditMode="relative" rAng="0" ptsTypes="AA">
                                      <p:cBhvr>
                                        <p:cTn id="159" dur="2000" fill="hold"/>
                                        <p:tgtEl>
                                          <p:spTgt spid="73">
                                            <p:bg/>
                                          </p:spTgt>
                                        </p:tgtEl>
                                        <p:attrNameLst>
                                          <p:attrName>ppt_x</p:attrName>
                                          <p:attrName>ppt_y</p:attrName>
                                        </p:attrNameLst>
                                      </p:cBhvr>
                                      <p:rCtr x="12500" y="0"/>
                                    </p:animMotion>
                                  </p:childTnLst>
                                </p:cTn>
                              </p:par>
                              <p:par>
                                <p:cTn id="160" presetID="63" presetClass="path" presetSubtype="0" accel="50000" decel="50000" fill="hold" grpId="1" nodeType="withEffect">
                                  <p:stCondLst>
                                    <p:cond delay="0"/>
                                  </p:stCondLst>
                                  <p:childTnLst>
                                    <p:animMotion origin="layout" path="M 3.125E-6 4.07407E-6 L 0.25 4.07407E-6 " pathEditMode="relative" rAng="0" ptsTypes="AA">
                                      <p:cBhvr>
                                        <p:cTn id="161" dur="2000" fill="hold"/>
                                        <p:tgtEl>
                                          <p:spTgt spid="73">
                                            <p:txEl>
                                              <p:pRg st="0" end="0"/>
                                            </p:txEl>
                                          </p:spTgt>
                                        </p:tgtEl>
                                        <p:attrNameLst>
                                          <p:attrName>ppt_x</p:attrName>
                                          <p:attrName>ppt_y</p:attrName>
                                        </p:attrNameLst>
                                      </p:cBhvr>
                                      <p:rCtr x="12500" y="0"/>
                                    </p:animMotion>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71"/>
                                        </p:tgtEl>
                                        <p:attrNameLst>
                                          <p:attrName>style.visibility</p:attrName>
                                        </p:attrNameLst>
                                      </p:cBhvr>
                                      <p:to>
                                        <p:strVal val="visible"/>
                                      </p:to>
                                    </p:set>
                                    <p:animEffect transition="in" filter="wipe(left)">
                                      <p:cBhvr>
                                        <p:cTn id="166" dur="500"/>
                                        <p:tgtEl>
                                          <p:spTgt spid="71"/>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right)">
                                      <p:cBhvr>
                                        <p:cTn id="171" dur="500"/>
                                        <p:tgtEl>
                                          <p:spTgt spid="72"/>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wipe(left)">
                                      <p:cBhvr>
                                        <p:cTn id="176" dur="500"/>
                                        <p:tgtEl>
                                          <p:spTgt spid="7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76"/>
                                        </p:tgtEl>
                                        <p:attrNameLst>
                                          <p:attrName>style.visibility</p:attrName>
                                        </p:attrNameLst>
                                      </p:cBhvr>
                                      <p:to>
                                        <p:strVal val="visible"/>
                                      </p:to>
                                    </p:set>
                                    <p:animEffect transition="in" filter="fade">
                                      <p:cBhvr>
                                        <p:cTn id="181" dur="500"/>
                                        <p:tgtEl>
                                          <p:spTgt spid="76"/>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500"/>
                                        <p:tgtEl>
                                          <p:spTgt spid="77"/>
                                        </p:tgtEl>
                                      </p:cBhvr>
                                    </p:animEffect>
                                  </p:childTnLst>
                                </p:cTn>
                              </p:par>
                            </p:childTnLst>
                          </p:cTn>
                        </p:par>
                      </p:childTnLst>
                    </p:cTn>
                  </p:par>
                  <p:par>
                    <p:cTn id="187" fill="hold">
                      <p:stCondLst>
                        <p:cond delay="indefinite"/>
                      </p:stCondLst>
                      <p:childTnLst>
                        <p:par>
                          <p:cTn id="188" fill="hold">
                            <p:stCondLst>
                              <p:cond delay="0"/>
                            </p:stCondLst>
                            <p:childTnLst>
                              <p:par>
                                <p:cTn id="189" presetID="63" presetClass="path" presetSubtype="0" accel="50000" decel="50000" fill="hold" grpId="1" nodeType="clickEffect">
                                  <p:stCondLst>
                                    <p:cond delay="0"/>
                                  </p:stCondLst>
                                  <p:childTnLst>
                                    <p:animMotion origin="layout" path="M -4.79167E-6 -1.85185E-6 L 0.13099 -0.00139 " pathEditMode="relative" rAng="0" ptsTypes="AA">
                                      <p:cBhvr>
                                        <p:cTn id="190" dur="2000" fill="hold"/>
                                        <p:tgtEl>
                                          <p:spTgt spid="77"/>
                                        </p:tgtEl>
                                        <p:attrNameLst>
                                          <p:attrName>ppt_x</p:attrName>
                                          <p:attrName>ppt_y</p:attrName>
                                        </p:attrNameLst>
                                      </p:cBhvr>
                                      <p:rCtr x="6549" y="-69"/>
                                    </p:animMotion>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animEffect transition="in" filter="fade">
                                      <p:cBhvr>
                                        <p:cTn id="195" dur="500"/>
                                        <p:tgtEl>
                                          <p:spTgt spid="9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80"/>
                                        </p:tgtEl>
                                        <p:attrNameLst>
                                          <p:attrName>style.visibility</p:attrName>
                                        </p:attrNameLst>
                                      </p:cBhvr>
                                      <p:to>
                                        <p:strVal val="visible"/>
                                      </p:to>
                                    </p:set>
                                    <p:animEffect transition="in" filter="fade">
                                      <p:cBhvr>
                                        <p:cTn id="200" dur="500"/>
                                        <p:tgtEl>
                                          <p:spTgt spid="80"/>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80">
                                            <p:txEl>
                                              <p:pRg st="0" end="0"/>
                                            </p:txEl>
                                          </p:spTgt>
                                        </p:tgtEl>
                                        <p:attrNameLst>
                                          <p:attrName>style.visibility</p:attrName>
                                        </p:attrNameLst>
                                      </p:cBhvr>
                                      <p:to>
                                        <p:strVal val="visible"/>
                                      </p:to>
                                    </p:set>
                                    <p:animEffect transition="in" filter="fade">
                                      <p:cBhvr>
                                        <p:cTn id="205" dur="500"/>
                                        <p:tgtEl>
                                          <p:spTgt spid="80">
                                            <p:txEl>
                                              <p:pRg st="0" end="0"/>
                                            </p:txEl>
                                          </p:spTgt>
                                        </p:tgtEl>
                                      </p:cBhvr>
                                    </p:animEffect>
                                  </p:childTnLst>
                                </p:cTn>
                              </p:par>
                            </p:childTnLst>
                          </p:cTn>
                        </p:par>
                      </p:childTnLst>
                    </p:cTn>
                  </p:par>
                  <p:par>
                    <p:cTn id="206" fill="hold">
                      <p:stCondLst>
                        <p:cond delay="indefinite"/>
                      </p:stCondLst>
                      <p:childTnLst>
                        <p:par>
                          <p:cTn id="207" fill="hold">
                            <p:stCondLst>
                              <p:cond delay="0"/>
                            </p:stCondLst>
                            <p:childTnLst>
                              <p:par>
                                <p:cTn id="208" presetID="63" presetClass="path" presetSubtype="0" accel="50000" decel="50000" fill="hold" grpId="1" nodeType="clickEffect">
                                  <p:stCondLst>
                                    <p:cond delay="0"/>
                                  </p:stCondLst>
                                  <p:childTnLst>
                                    <p:animMotion origin="layout" path="M 2.08333E-6 7.40741E-7 L 0.12825 7.40741E-7 " pathEditMode="relative" rAng="0" ptsTypes="AA">
                                      <p:cBhvr>
                                        <p:cTn id="209" dur="2000" fill="hold"/>
                                        <p:tgtEl>
                                          <p:spTgt spid="95"/>
                                        </p:tgtEl>
                                        <p:attrNameLst>
                                          <p:attrName>ppt_x</p:attrName>
                                          <p:attrName>ppt_y</p:attrName>
                                        </p:attrNameLst>
                                      </p:cBhvr>
                                      <p:rCtr x="6406" y="0"/>
                                    </p:animMotion>
                                  </p:childTnLst>
                                </p:cTn>
                              </p:par>
                            </p:childTnLst>
                          </p:cTn>
                        </p:par>
                      </p:childTnLst>
                    </p:cTn>
                  </p:par>
                  <p:par>
                    <p:cTn id="210" fill="hold">
                      <p:stCondLst>
                        <p:cond delay="indefinite"/>
                      </p:stCondLst>
                      <p:childTnLst>
                        <p:par>
                          <p:cTn id="211" fill="hold">
                            <p:stCondLst>
                              <p:cond delay="0"/>
                            </p:stCondLst>
                            <p:childTnLst>
                              <p:par>
                                <p:cTn id="212" presetID="63" presetClass="path" presetSubtype="0" accel="50000" decel="50000" fill="hold" grpId="1" nodeType="clickEffect">
                                  <p:stCondLst>
                                    <p:cond delay="0"/>
                                  </p:stCondLst>
                                  <p:childTnLst>
                                    <p:animMotion origin="layout" path="M 1.66667E-6 7.40741E-7 L 0.25 7.40741E-7 " pathEditMode="relative" rAng="0" ptsTypes="AA">
                                      <p:cBhvr>
                                        <p:cTn id="213" dur="2000" fill="hold"/>
                                        <p:tgtEl>
                                          <p:spTgt spid="80">
                                            <p:bg/>
                                          </p:spTgt>
                                        </p:tgtEl>
                                        <p:attrNameLst>
                                          <p:attrName>ppt_x</p:attrName>
                                          <p:attrName>ppt_y</p:attrName>
                                        </p:attrNameLst>
                                      </p:cBhvr>
                                      <p:rCtr x="12500" y="0"/>
                                    </p:animMotion>
                                  </p:childTnLst>
                                </p:cTn>
                              </p:par>
                              <p:par>
                                <p:cTn id="214" presetID="63" presetClass="path" presetSubtype="0" accel="50000" decel="50000" fill="hold" grpId="1" nodeType="withEffect">
                                  <p:stCondLst>
                                    <p:cond delay="0"/>
                                  </p:stCondLst>
                                  <p:childTnLst>
                                    <p:animMotion origin="layout" path="M 1.25E-6 3.7037E-6 L 0.25 3.7037E-6 " pathEditMode="relative" rAng="0" ptsTypes="AA">
                                      <p:cBhvr>
                                        <p:cTn id="215" dur="2000" fill="hold"/>
                                        <p:tgtEl>
                                          <p:spTgt spid="80">
                                            <p:txEl>
                                              <p:pRg st="0" end="0"/>
                                            </p:txEl>
                                          </p:spTgt>
                                        </p:tgtEl>
                                        <p:attrNameLst>
                                          <p:attrName>ppt_x</p:attrName>
                                          <p:attrName>ppt_y</p:attrName>
                                        </p:attrNameLst>
                                      </p:cBhvr>
                                      <p:rCtr x="12500" y="0"/>
                                    </p:animMotion>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78"/>
                                        </p:tgtEl>
                                        <p:attrNameLst>
                                          <p:attrName>style.visibility</p:attrName>
                                        </p:attrNameLst>
                                      </p:cBhvr>
                                      <p:to>
                                        <p:strVal val="visible"/>
                                      </p:to>
                                    </p:set>
                                    <p:animEffect transition="in" filter="wipe(left)">
                                      <p:cBhvr>
                                        <p:cTn id="220" dur="500"/>
                                        <p:tgtEl>
                                          <p:spTgt spid="78"/>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2" fill="hold" grpId="0" nodeType="clickEffect">
                                  <p:stCondLst>
                                    <p:cond delay="0"/>
                                  </p:stCondLst>
                                  <p:childTnLst>
                                    <p:set>
                                      <p:cBhvr>
                                        <p:cTn id="224" dur="1" fill="hold">
                                          <p:stCondLst>
                                            <p:cond delay="0"/>
                                          </p:stCondLst>
                                        </p:cTn>
                                        <p:tgtEl>
                                          <p:spTgt spid="79"/>
                                        </p:tgtEl>
                                        <p:attrNameLst>
                                          <p:attrName>style.visibility</p:attrName>
                                        </p:attrNameLst>
                                      </p:cBhvr>
                                      <p:to>
                                        <p:strVal val="visible"/>
                                      </p:to>
                                    </p:set>
                                    <p:animEffect transition="in" filter="wipe(right)">
                                      <p:cBhvr>
                                        <p:cTn id="225" dur="500"/>
                                        <p:tgtEl>
                                          <p:spTgt spid="79"/>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2" fill="hold" grpId="0" nodeType="clickEffect">
                                  <p:stCondLst>
                                    <p:cond delay="0"/>
                                  </p:stCondLst>
                                  <p:childTnLst>
                                    <p:set>
                                      <p:cBhvr>
                                        <p:cTn id="229" dur="1" fill="hold">
                                          <p:stCondLst>
                                            <p:cond delay="0"/>
                                          </p:stCondLst>
                                        </p:cTn>
                                        <p:tgtEl>
                                          <p:spTgt spid="93"/>
                                        </p:tgtEl>
                                        <p:attrNameLst>
                                          <p:attrName>style.visibility</p:attrName>
                                        </p:attrNameLst>
                                      </p:cBhvr>
                                      <p:to>
                                        <p:strVal val="visible"/>
                                      </p:to>
                                    </p:set>
                                    <p:animEffect transition="in" filter="wipe(right)">
                                      <p:cBhvr>
                                        <p:cTn id="23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93" grpId="0"/>
      <p:bldP spid="48" grpId="0"/>
      <p:bldP spid="51" grpId="0"/>
      <p:bldP spid="51" grpId="1"/>
      <p:bldP spid="58" grpId="0"/>
      <p:bldP spid="59" grpId="0" animBg="1"/>
      <p:bldP spid="59" grpId="1" build="allAtOnce" animBg="1"/>
      <p:bldP spid="60" grpId="0" animBg="1"/>
      <p:bldP spid="60" grpId="1" animBg="1"/>
      <p:bldP spid="61" grpId="0"/>
      <p:bldP spid="62" grpId="0"/>
      <p:bldP spid="63" grpId="0"/>
      <p:bldP spid="63" grpId="1"/>
      <p:bldP spid="65" grpId="0"/>
      <p:bldP spid="66" grpId="0" animBg="1"/>
      <p:bldP spid="66" grpId="1" build="allAtOnce" animBg="1"/>
      <p:bldP spid="67" grpId="0" animBg="1"/>
      <p:bldP spid="67" grpId="1" animBg="1"/>
      <p:bldP spid="68" grpId="0"/>
      <p:bldP spid="69" grpId="0"/>
      <p:bldP spid="70" grpId="0"/>
      <p:bldP spid="70" grpId="1"/>
      <p:bldP spid="72" grpId="0"/>
      <p:bldP spid="73" grpId="0" animBg="1"/>
      <p:bldP spid="73" grpId="1" build="allAtOnce" animBg="1"/>
      <p:bldP spid="74" grpId="0" animBg="1"/>
      <p:bldP spid="74" grpId="1" animBg="1"/>
      <p:bldP spid="75" grpId="0"/>
      <p:bldP spid="76" grpId="0"/>
      <p:bldP spid="77" grpId="0"/>
      <p:bldP spid="77" grpId="1"/>
      <p:bldP spid="79" grpId="0"/>
      <p:bldP spid="80" grpId="0" animBg="1"/>
      <p:bldP spid="80" grpId="1" build="allAtOnce" animBg="1"/>
      <p:bldP spid="95" grpId="0" animBg="1"/>
      <p:bldP spid="9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778D2-86B2-4558-B071-061D527AF2E5}"/>
              </a:ext>
            </a:extLst>
          </p:cNvPr>
          <p:cNvSpPr txBox="1"/>
          <p:nvPr/>
        </p:nvSpPr>
        <p:spPr>
          <a:xfrm>
            <a:off x="956603" y="1183931"/>
            <a:ext cx="10480431" cy="3170099"/>
          </a:xfrm>
          <a:prstGeom prst="rect">
            <a:avLst/>
          </a:prstGeom>
          <a:noFill/>
        </p:spPr>
        <p:txBody>
          <a:bodyPr wrap="square" rtlCol="0">
            <a:spAutoFit/>
          </a:bodyPr>
          <a:lstStyle/>
          <a:p>
            <a:pPr algn="just"/>
            <a:r>
              <a:rPr lang="bn-IN" sz="4000" b="1" dirty="0">
                <a:solidFill>
                  <a:sysClr val="windowText" lastClr="000000"/>
                </a:solidFill>
                <a:latin typeface="NikoshBAN" panose="02000000000000000000" pitchFamily="2" charset="0"/>
                <a:cs typeface="NikoshBAN" panose="02000000000000000000" pitchFamily="2" charset="0"/>
              </a:rPr>
              <a:t>কয়েকজন শিক্ষার্থী পাঠটি পড়বে। অন্য শিক্ষার্থীরা শুনবে ও পাঠে আঙ্গুল রেখে তাদেরকে অনুসরন করবে। আমি পর্যবেক্ষন করব শিক্ষার্থীরা সঠিকভাবে নির্দেশ পালন করছে কিনা। শিক্ষার্থীদের পঠনে ও অন্য শিক্ষার্থীদের অনুসরনে প্রয়োজনে আমি সহায়তা করব। </a:t>
            </a:r>
            <a:endParaRPr lang="en-US" sz="4000" b="1" dirty="0">
              <a:solidFill>
                <a:sysClr val="windowText" lastClr="00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7277C79-A103-4270-BEF4-E9EAED253272}"/>
              </a:ext>
            </a:extLst>
          </p:cNvPr>
          <p:cNvSpPr txBox="1"/>
          <p:nvPr/>
        </p:nvSpPr>
        <p:spPr>
          <a:xfrm>
            <a:off x="1266092" y="372691"/>
            <a:ext cx="9692640" cy="646331"/>
          </a:xfrm>
          <a:prstGeom prst="rect">
            <a:avLst/>
          </a:prstGeom>
          <a:noFill/>
          <a:ln w="76200">
            <a:noFill/>
          </a:ln>
        </p:spPr>
        <p:txBody>
          <a:bodyPr wrap="square" rtlCol="0">
            <a:spAutoFit/>
          </a:bodyPr>
          <a:lstStyle/>
          <a:p>
            <a:pPr algn="ctr"/>
            <a:r>
              <a:rPr lang="bn-IN" sz="3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শিক্ষার্থীদের পাঠ </a:t>
            </a:r>
            <a:endParaRPr lang="en-US" sz="3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C91A6E71-CE56-4056-B421-FEB20032DA14}"/>
              </a:ext>
            </a:extLst>
          </p:cNvPr>
          <p:cNvSpPr txBox="1"/>
          <p:nvPr/>
        </p:nvSpPr>
        <p:spPr>
          <a:xfrm>
            <a:off x="758565" y="4174369"/>
            <a:ext cx="11433435"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খুশি যেতে পারে। পাখিদের তো ডানা</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আছে।</a:t>
            </a:r>
            <a:r>
              <a:rPr lang="bn-BD" sz="3600" b="1" dirty="0">
                <a:latin typeface="NikoshBAN" panose="02000000000000000000" pitchFamily="2" charset="0"/>
                <a:cs typeface="NikoshBAN" panose="02000000000000000000" pitchFamily="2" charset="0"/>
              </a:rPr>
              <a:t> কিন্তু </a:t>
            </a:r>
            <a:r>
              <a:rPr lang="bn-IN" sz="3600" b="1" dirty="0">
                <a:latin typeface="NikoshBAN" panose="02000000000000000000" pitchFamily="2" charset="0"/>
                <a:cs typeface="NikoshBAN" panose="02000000000000000000" pitchFamily="2" charset="0"/>
              </a:rPr>
              <a:t>রোকেয়ার তো কোথাও</a:t>
            </a:r>
            <a:endParaRPr lang="en-US" sz="3600" dirty="0"/>
          </a:p>
        </p:txBody>
      </p:sp>
      <p:sp>
        <p:nvSpPr>
          <p:cNvPr id="5" name="TextBox 4">
            <a:extLst>
              <a:ext uri="{FF2B5EF4-FFF2-40B4-BE49-F238E27FC236}">
                <a16:creationId xmlns:a16="http://schemas.microsoft.com/office/drawing/2014/main" id="{95F9D64C-7B10-4517-9EDE-C4A59E55465A}"/>
              </a:ext>
            </a:extLst>
          </p:cNvPr>
          <p:cNvSpPr txBox="1"/>
          <p:nvPr/>
        </p:nvSpPr>
        <p:spPr>
          <a:xfrm>
            <a:off x="698697" y="3528038"/>
            <a:ext cx="11132231"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রোকেয়ার সকালে</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ঘুম ভাঙ্গে পাখির ডাকে। পাখিরা উড়তে পারে। যখন যেখানে</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 </a:t>
            </a:r>
            <a:endParaRPr lang="en-US" sz="3600" dirty="0"/>
          </a:p>
        </p:txBody>
      </p:sp>
      <p:sp>
        <p:nvSpPr>
          <p:cNvPr id="6" name="TextBox 5">
            <a:extLst>
              <a:ext uri="{FF2B5EF4-FFF2-40B4-BE49-F238E27FC236}">
                <a16:creationId xmlns:a16="http://schemas.microsoft.com/office/drawing/2014/main" id="{2C81813B-ACB2-47E6-AB2B-8B8A92DFE168}"/>
              </a:ext>
            </a:extLst>
          </p:cNvPr>
          <p:cNvSpPr txBox="1"/>
          <p:nvPr/>
        </p:nvSpPr>
        <p:spPr>
          <a:xfrm>
            <a:off x="758565" y="4758841"/>
            <a:ext cx="10849403"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যাবার </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অনুমতি নেই। ঘরের বাইরে তো</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দূরের কথা, কারো সামনে যাওয়াও </a:t>
            </a:r>
            <a:endParaRPr lang="en-US" sz="3600" dirty="0"/>
          </a:p>
        </p:txBody>
      </p:sp>
      <p:sp>
        <p:nvSpPr>
          <p:cNvPr id="7" name="TextBox 6">
            <a:extLst>
              <a:ext uri="{FF2B5EF4-FFF2-40B4-BE49-F238E27FC236}">
                <a16:creationId xmlns:a16="http://schemas.microsoft.com/office/drawing/2014/main" id="{8534B81F-32DA-408A-A7E0-9045F71C4BFF}"/>
              </a:ext>
            </a:extLst>
          </p:cNvPr>
          <p:cNvSpPr txBox="1"/>
          <p:nvPr/>
        </p:nvSpPr>
        <p:spPr>
          <a:xfrm>
            <a:off x="758565" y="5405172"/>
            <a:ext cx="9861190"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নিষেধ। এমনকি সে যদি মেয়ে</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হয় তার সামনে ও নয়। </a:t>
            </a:r>
            <a:endParaRPr lang="en-US" sz="36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E89A93B8-E519-4A99-A035-943D5F4D7218}"/>
              </a:ext>
            </a:extLst>
          </p:cNvPr>
          <p:cNvSpPr txBox="1"/>
          <p:nvPr/>
        </p:nvSpPr>
        <p:spPr>
          <a:xfrm>
            <a:off x="758566" y="1773954"/>
            <a:ext cx="10557273"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সে অনেক দিন আগের কথা। রংপুরের পায়রাবন্দ গ্রাম। সে গ্রামেই</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জন্ম </a:t>
            </a:r>
            <a:r>
              <a:rPr lang="bn-BD" sz="3600" b="1" dirty="0">
                <a:latin typeface="NikoshBAN" panose="02000000000000000000" pitchFamily="2" charset="0"/>
                <a:cs typeface="NikoshBAN" panose="02000000000000000000" pitchFamily="2" charset="0"/>
              </a:rPr>
              <a:t>হলো</a:t>
            </a:r>
            <a:endParaRPr lang="en-US" sz="36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DCF8E84C-744C-49DF-BF66-C36989A41D8B}"/>
              </a:ext>
            </a:extLst>
          </p:cNvPr>
          <p:cNvSpPr txBox="1"/>
          <p:nvPr/>
        </p:nvSpPr>
        <p:spPr>
          <a:xfrm>
            <a:off x="698698" y="2297235"/>
            <a:ext cx="11294882"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এক ফুটফুটে শিশুর। নাম তার রোকেয়া। রোকেয়ার দুই</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বোন আর দুই</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ভাই। বাবা</a:t>
            </a:r>
            <a:endParaRPr lang="en-US" sz="36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320ECC75-C0C3-4978-9D0A-63CC0B22FDC6}"/>
              </a:ext>
            </a:extLst>
          </p:cNvPr>
          <p:cNvSpPr txBox="1"/>
          <p:nvPr/>
        </p:nvSpPr>
        <p:spPr>
          <a:xfrm>
            <a:off x="758566" y="2886219"/>
            <a:ext cx="10879262"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জমিদার কিন্তু  সেই জমিদারি তখন</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পড়তির দিকে। আগের</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অবস্থা আর নেই। </a:t>
            </a:r>
            <a:endParaRPr lang="en-US" sz="3600"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3DDF8AF7-D818-41CF-941B-3D0F1347FC67}"/>
              </a:ext>
            </a:extLst>
          </p:cNvPr>
          <p:cNvPicPr>
            <a:picLocks noChangeAspect="1"/>
          </p:cNvPicPr>
          <p:nvPr/>
        </p:nvPicPr>
        <p:blipFill rotWithShape="1">
          <a:blip r:embed="rId2">
            <a:extLst>
              <a:ext uri="{28A0092B-C50C-407E-A947-70E740481C1C}">
                <a14:useLocalDpi xmlns:a14="http://schemas.microsoft.com/office/drawing/2010/main" val="0"/>
              </a:ext>
            </a:extLst>
          </a:blip>
          <a:srcRect t="3913"/>
          <a:stretch/>
        </p:blipFill>
        <p:spPr>
          <a:xfrm>
            <a:off x="1103207" y="2097119"/>
            <a:ext cx="10330227" cy="3108960"/>
          </a:xfrm>
          <a:prstGeom prst="rect">
            <a:avLst/>
          </a:prstGeom>
        </p:spPr>
      </p:pic>
      <p:pic>
        <p:nvPicPr>
          <p:cNvPr id="12" name="Picture 11">
            <a:extLst>
              <a:ext uri="{FF2B5EF4-FFF2-40B4-BE49-F238E27FC236}">
                <a16:creationId xmlns:a16="http://schemas.microsoft.com/office/drawing/2014/main" id="{4FE11A7F-788A-4B99-8A32-EFF36B390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20" y="3791040"/>
            <a:ext cx="10077882" cy="1120542"/>
          </a:xfrm>
          <a:prstGeom prst="rect">
            <a:avLst/>
          </a:prstGeom>
        </p:spPr>
      </p:pic>
      <p:pic>
        <p:nvPicPr>
          <p:cNvPr id="13" name="Picture 12">
            <a:extLst>
              <a:ext uri="{FF2B5EF4-FFF2-40B4-BE49-F238E27FC236}">
                <a16:creationId xmlns:a16="http://schemas.microsoft.com/office/drawing/2014/main" id="{33AB7914-3D4A-48B2-91A7-78AA80F64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61" y="2420285"/>
            <a:ext cx="10849403" cy="2572358"/>
          </a:xfrm>
          <a:prstGeom prst="rect">
            <a:avLst/>
          </a:prstGeom>
        </p:spPr>
      </p:pic>
    </p:spTree>
    <p:extLst>
      <p:ext uri="{BB962C8B-B14F-4D97-AF65-F5344CB8AC3E}">
        <p14:creationId xmlns:p14="http://schemas.microsoft.com/office/powerpoint/2010/main" val="270824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1+ppt_w/2"/>
                                          </p:val>
                                        </p:tav>
                                      </p:tavLst>
                                    </p:anim>
                                    <p:anim calcmode="lin" valueType="num">
                                      <p:cBhvr additive="base">
                                        <p:cTn id="17" dur="500"/>
                                        <p:tgtEl>
                                          <p:spTgt spid="2"/>
                                        </p:tgtEl>
                                        <p:attrNameLst>
                                          <p:attrName>ppt_y</p:attrName>
                                        </p:attrNameLst>
                                      </p:cBhvr>
                                      <p:tavLst>
                                        <p:tav tm="0">
                                          <p:val>
                                            <p:strVal val="ppt_y"/>
                                          </p:val>
                                        </p:tav>
                                        <p:tav tm="100000">
                                          <p:val>
                                            <p:strVal val="ppt_y"/>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par>
                                <p:cTn id="42" presetID="2" presetClass="entr" presetSubtype="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1"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par>
                                <p:cTn id="56" presetID="2" presetClass="entr" presetSubtype="8" fill="hold" grpId="1"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0-#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par>
                                <p:cTn id="60" presetID="2" presetClass="entr" presetSubtype="8" fill="hold" grpId="1"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0-#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par>
                                <p:cTn id="64" presetID="2" presetClass="entr" presetSubtype="8" fill="hold" grpId="1" nodeType="with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additive="base">
                                        <p:cTn id="66" dur="500" fill="hold"/>
                                        <p:tgtEl>
                                          <p:spTgt spid="5"/>
                                        </p:tgtEl>
                                        <p:attrNameLst>
                                          <p:attrName>ppt_x</p:attrName>
                                        </p:attrNameLst>
                                      </p:cBhvr>
                                      <p:tavLst>
                                        <p:tav tm="0">
                                          <p:val>
                                            <p:strVal val="0-#ppt_w/2"/>
                                          </p:val>
                                        </p:tav>
                                        <p:tav tm="100000">
                                          <p:val>
                                            <p:strVal val="#ppt_x"/>
                                          </p:val>
                                        </p:tav>
                                      </p:tavLst>
                                    </p:anim>
                                    <p:anim calcmode="lin" valueType="num">
                                      <p:cBhvr additive="base">
                                        <p:cTn id="67" dur="500" fill="hold"/>
                                        <p:tgtEl>
                                          <p:spTgt spid="5"/>
                                        </p:tgtEl>
                                        <p:attrNameLst>
                                          <p:attrName>ppt_y</p:attrName>
                                        </p:attrNameLst>
                                      </p:cBhvr>
                                      <p:tavLst>
                                        <p:tav tm="0">
                                          <p:val>
                                            <p:strVal val="#ppt_y"/>
                                          </p:val>
                                        </p:tav>
                                        <p:tav tm="100000">
                                          <p:val>
                                            <p:strVal val="#ppt_y"/>
                                          </p:val>
                                        </p:tav>
                                      </p:tavLst>
                                    </p:anim>
                                  </p:childTnLst>
                                </p:cTn>
                              </p:par>
                              <p:par>
                                <p:cTn id="68" presetID="2" presetClass="entr" presetSubtype="8" fill="hold" grpId="1" nodeType="with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0-#ppt_w/2"/>
                                          </p:val>
                                        </p:tav>
                                        <p:tav tm="100000">
                                          <p:val>
                                            <p:strVal val="#ppt_x"/>
                                          </p:val>
                                        </p:tav>
                                      </p:tavLst>
                                    </p:anim>
                                    <p:anim calcmode="lin" valueType="num">
                                      <p:cBhvr additive="base">
                                        <p:cTn id="71" dur="500" fill="hold"/>
                                        <p:tgtEl>
                                          <p:spTgt spid="4"/>
                                        </p:tgtEl>
                                        <p:attrNameLst>
                                          <p:attrName>ppt_y</p:attrName>
                                        </p:attrNameLst>
                                      </p:cBhvr>
                                      <p:tavLst>
                                        <p:tav tm="0">
                                          <p:val>
                                            <p:strVal val="#ppt_y"/>
                                          </p:val>
                                        </p:tav>
                                        <p:tav tm="100000">
                                          <p:val>
                                            <p:strVal val="#ppt_y"/>
                                          </p:val>
                                        </p:tav>
                                      </p:tavLst>
                                    </p:anim>
                                  </p:childTnLst>
                                </p:cTn>
                              </p:par>
                              <p:par>
                                <p:cTn id="72" presetID="2" presetClass="entr" presetSubtype="8" fill="hold" grpId="1" nodeType="with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0-#ppt_w/2"/>
                                          </p:val>
                                        </p:tav>
                                        <p:tav tm="100000">
                                          <p:val>
                                            <p:strVal val="#ppt_x"/>
                                          </p:val>
                                        </p:tav>
                                      </p:tavLst>
                                    </p:anim>
                                    <p:anim calcmode="lin" valueType="num">
                                      <p:cBhvr additive="base">
                                        <p:cTn id="75" dur="500" fill="hold"/>
                                        <p:tgtEl>
                                          <p:spTgt spid="6"/>
                                        </p:tgtEl>
                                        <p:attrNameLst>
                                          <p:attrName>ppt_y</p:attrName>
                                        </p:attrNameLst>
                                      </p:cBhvr>
                                      <p:tavLst>
                                        <p:tav tm="0">
                                          <p:val>
                                            <p:strVal val="#ppt_y"/>
                                          </p:val>
                                        </p:tav>
                                        <p:tav tm="100000">
                                          <p:val>
                                            <p:strVal val="#ppt_y"/>
                                          </p:val>
                                        </p:tav>
                                      </p:tavLst>
                                    </p:anim>
                                  </p:childTnLst>
                                </p:cTn>
                              </p:par>
                              <p:par>
                                <p:cTn id="76" presetID="2" presetClass="entr" presetSubtype="8" fill="hold" grpId="1" nodeType="with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0-#ppt_w/2"/>
                                          </p:val>
                                        </p:tav>
                                        <p:tav tm="100000">
                                          <p:val>
                                            <p:strVal val="#ppt_x"/>
                                          </p:val>
                                        </p:tav>
                                      </p:tavLst>
                                    </p:anim>
                                    <p:anim calcmode="lin" valueType="num">
                                      <p:cBhvr additive="base">
                                        <p:cTn id="7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xit" presetSubtype="2" fill="hold" grpId="2" nodeType="clickEffect">
                                  <p:stCondLst>
                                    <p:cond delay="0"/>
                                  </p:stCondLst>
                                  <p:childTnLst>
                                    <p:anim calcmode="lin" valueType="num">
                                      <p:cBhvr additive="base">
                                        <p:cTn id="83" dur="500"/>
                                        <p:tgtEl>
                                          <p:spTgt spid="8"/>
                                        </p:tgtEl>
                                        <p:attrNameLst>
                                          <p:attrName>ppt_x</p:attrName>
                                        </p:attrNameLst>
                                      </p:cBhvr>
                                      <p:tavLst>
                                        <p:tav tm="0">
                                          <p:val>
                                            <p:strVal val="ppt_x"/>
                                          </p:val>
                                        </p:tav>
                                        <p:tav tm="100000">
                                          <p:val>
                                            <p:strVal val="1+ppt_w/2"/>
                                          </p:val>
                                        </p:tav>
                                      </p:tavLst>
                                    </p:anim>
                                    <p:anim calcmode="lin" valueType="num">
                                      <p:cBhvr additive="base">
                                        <p:cTn id="84" dur="500"/>
                                        <p:tgtEl>
                                          <p:spTgt spid="8"/>
                                        </p:tgtEl>
                                        <p:attrNameLst>
                                          <p:attrName>ppt_y</p:attrName>
                                        </p:attrNameLst>
                                      </p:cBhvr>
                                      <p:tavLst>
                                        <p:tav tm="0">
                                          <p:val>
                                            <p:strVal val="ppt_y"/>
                                          </p:val>
                                        </p:tav>
                                        <p:tav tm="100000">
                                          <p:val>
                                            <p:strVal val="ppt_y"/>
                                          </p:val>
                                        </p:tav>
                                      </p:tavLst>
                                    </p:anim>
                                    <p:set>
                                      <p:cBhvr>
                                        <p:cTn id="85" dur="1" fill="hold">
                                          <p:stCondLst>
                                            <p:cond delay="499"/>
                                          </p:stCondLst>
                                        </p:cTn>
                                        <p:tgtEl>
                                          <p:spTgt spid="8"/>
                                        </p:tgtEl>
                                        <p:attrNameLst>
                                          <p:attrName>style.visibility</p:attrName>
                                        </p:attrNameLst>
                                      </p:cBhvr>
                                      <p:to>
                                        <p:strVal val="hidden"/>
                                      </p:to>
                                    </p:set>
                                  </p:childTnLst>
                                </p:cTn>
                              </p:par>
                              <p:par>
                                <p:cTn id="86" presetID="2" presetClass="exit" presetSubtype="2" fill="hold" grpId="2" nodeType="withEffect">
                                  <p:stCondLst>
                                    <p:cond delay="0"/>
                                  </p:stCondLst>
                                  <p:childTnLst>
                                    <p:anim calcmode="lin" valueType="num">
                                      <p:cBhvr additive="base">
                                        <p:cTn id="87" dur="500"/>
                                        <p:tgtEl>
                                          <p:spTgt spid="9"/>
                                        </p:tgtEl>
                                        <p:attrNameLst>
                                          <p:attrName>ppt_x</p:attrName>
                                        </p:attrNameLst>
                                      </p:cBhvr>
                                      <p:tavLst>
                                        <p:tav tm="0">
                                          <p:val>
                                            <p:strVal val="ppt_x"/>
                                          </p:val>
                                        </p:tav>
                                        <p:tav tm="100000">
                                          <p:val>
                                            <p:strVal val="1+ppt_w/2"/>
                                          </p:val>
                                        </p:tav>
                                      </p:tavLst>
                                    </p:anim>
                                    <p:anim calcmode="lin" valueType="num">
                                      <p:cBhvr additive="base">
                                        <p:cTn id="88" dur="500"/>
                                        <p:tgtEl>
                                          <p:spTgt spid="9"/>
                                        </p:tgtEl>
                                        <p:attrNameLst>
                                          <p:attrName>ppt_y</p:attrName>
                                        </p:attrNameLst>
                                      </p:cBhvr>
                                      <p:tavLst>
                                        <p:tav tm="0">
                                          <p:val>
                                            <p:strVal val="ppt_y"/>
                                          </p:val>
                                        </p:tav>
                                        <p:tav tm="100000">
                                          <p:val>
                                            <p:strVal val="ppt_y"/>
                                          </p:val>
                                        </p:tav>
                                      </p:tavLst>
                                    </p:anim>
                                    <p:set>
                                      <p:cBhvr>
                                        <p:cTn id="89" dur="1" fill="hold">
                                          <p:stCondLst>
                                            <p:cond delay="499"/>
                                          </p:stCondLst>
                                        </p:cTn>
                                        <p:tgtEl>
                                          <p:spTgt spid="9"/>
                                        </p:tgtEl>
                                        <p:attrNameLst>
                                          <p:attrName>style.visibility</p:attrName>
                                        </p:attrNameLst>
                                      </p:cBhvr>
                                      <p:to>
                                        <p:strVal val="hidden"/>
                                      </p:to>
                                    </p:set>
                                  </p:childTnLst>
                                </p:cTn>
                              </p:par>
                              <p:par>
                                <p:cTn id="90" presetID="2" presetClass="exit" presetSubtype="2" fill="hold" grpId="2" nodeType="withEffect">
                                  <p:stCondLst>
                                    <p:cond delay="0"/>
                                  </p:stCondLst>
                                  <p:childTnLst>
                                    <p:anim calcmode="lin" valueType="num">
                                      <p:cBhvr additive="base">
                                        <p:cTn id="91" dur="500"/>
                                        <p:tgtEl>
                                          <p:spTgt spid="10"/>
                                        </p:tgtEl>
                                        <p:attrNameLst>
                                          <p:attrName>ppt_x</p:attrName>
                                        </p:attrNameLst>
                                      </p:cBhvr>
                                      <p:tavLst>
                                        <p:tav tm="0">
                                          <p:val>
                                            <p:strVal val="ppt_x"/>
                                          </p:val>
                                        </p:tav>
                                        <p:tav tm="100000">
                                          <p:val>
                                            <p:strVal val="1+ppt_w/2"/>
                                          </p:val>
                                        </p:tav>
                                      </p:tavLst>
                                    </p:anim>
                                    <p:anim calcmode="lin" valueType="num">
                                      <p:cBhvr additive="base">
                                        <p:cTn id="92" dur="500"/>
                                        <p:tgtEl>
                                          <p:spTgt spid="10"/>
                                        </p:tgtEl>
                                        <p:attrNameLst>
                                          <p:attrName>ppt_y</p:attrName>
                                        </p:attrNameLst>
                                      </p:cBhvr>
                                      <p:tavLst>
                                        <p:tav tm="0">
                                          <p:val>
                                            <p:strVal val="ppt_y"/>
                                          </p:val>
                                        </p:tav>
                                        <p:tav tm="100000">
                                          <p:val>
                                            <p:strVal val="ppt_y"/>
                                          </p:val>
                                        </p:tav>
                                      </p:tavLst>
                                    </p:anim>
                                    <p:set>
                                      <p:cBhvr>
                                        <p:cTn id="93" dur="1" fill="hold">
                                          <p:stCondLst>
                                            <p:cond delay="499"/>
                                          </p:stCondLst>
                                        </p:cTn>
                                        <p:tgtEl>
                                          <p:spTgt spid="10"/>
                                        </p:tgtEl>
                                        <p:attrNameLst>
                                          <p:attrName>style.visibility</p:attrName>
                                        </p:attrNameLst>
                                      </p:cBhvr>
                                      <p:to>
                                        <p:strVal val="hidden"/>
                                      </p:to>
                                    </p:set>
                                  </p:childTnLst>
                                </p:cTn>
                              </p:par>
                              <p:par>
                                <p:cTn id="94" presetID="2" presetClass="exit" presetSubtype="2" fill="hold" grpId="2" nodeType="withEffect">
                                  <p:stCondLst>
                                    <p:cond delay="0"/>
                                  </p:stCondLst>
                                  <p:childTnLst>
                                    <p:anim calcmode="lin" valueType="num">
                                      <p:cBhvr additive="base">
                                        <p:cTn id="95" dur="500"/>
                                        <p:tgtEl>
                                          <p:spTgt spid="5"/>
                                        </p:tgtEl>
                                        <p:attrNameLst>
                                          <p:attrName>ppt_x</p:attrName>
                                        </p:attrNameLst>
                                      </p:cBhvr>
                                      <p:tavLst>
                                        <p:tav tm="0">
                                          <p:val>
                                            <p:strVal val="ppt_x"/>
                                          </p:val>
                                        </p:tav>
                                        <p:tav tm="100000">
                                          <p:val>
                                            <p:strVal val="1+ppt_w/2"/>
                                          </p:val>
                                        </p:tav>
                                      </p:tavLst>
                                    </p:anim>
                                    <p:anim calcmode="lin" valueType="num">
                                      <p:cBhvr additive="base">
                                        <p:cTn id="96" dur="500"/>
                                        <p:tgtEl>
                                          <p:spTgt spid="5"/>
                                        </p:tgtEl>
                                        <p:attrNameLst>
                                          <p:attrName>ppt_y</p:attrName>
                                        </p:attrNameLst>
                                      </p:cBhvr>
                                      <p:tavLst>
                                        <p:tav tm="0">
                                          <p:val>
                                            <p:strVal val="ppt_y"/>
                                          </p:val>
                                        </p:tav>
                                        <p:tav tm="100000">
                                          <p:val>
                                            <p:strVal val="ppt_y"/>
                                          </p:val>
                                        </p:tav>
                                      </p:tavLst>
                                    </p:anim>
                                    <p:set>
                                      <p:cBhvr>
                                        <p:cTn id="97" dur="1" fill="hold">
                                          <p:stCondLst>
                                            <p:cond delay="499"/>
                                          </p:stCondLst>
                                        </p:cTn>
                                        <p:tgtEl>
                                          <p:spTgt spid="5"/>
                                        </p:tgtEl>
                                        <p:attrNameLst>
                                          <p:attrName>style.visibility</p:attrName>
                                        </p:attrNameLst>
                                      </p:cBhvr>
                                      <p:to>
                                        <p:strVal val="hidden"/>
                                      </p:to>
                                    </p:set>
                                  </p:childTnLst>
                                </p:cTn>
                              </p:par>
                              <p:par>
                                <p:cTn id="98" presetID="2" presetClass="exit" presetSubtype="2" fill="hold" grpId="2" nodeType="withEffect">
                                  <p:stCondLst>
                                    <p:cond delay="0"/>
                                  </p:stCondLst>
                                  <p:childTnLst>
                                    <p:anim calcmode="lin" valueType="num">
                                      <p:cBhvr additive="base">
                                        <p:cTn id="99" dur="500"/>
                                        <p:tgtEl>
                                          <p:spTgt spid="4"/>
                                        </p:tgtEl>
                                        <p:attrNameLst>
                                          <p:attrName>ppt_x</p:attrName>
                                        </p:attrNameLst>
                                      </p:cBhvr>
                                      <p:tavLst>
                                        <p:tav tm="0">
                                          <p:val>
                                            <p:strVal val="ppt_x"/>
                                          </p:val>
                                        </p:tav>
                                        <p:tav tm="100000">
                                          <p:val>
                                            <p:strVal val="1+ppt_w/2"/>
                                          </p:val>
                                        </p:tav>
                                      </p:tavLst>
                                    </p:anim>
                                    <p:anim calcmode="lin" valueType="num">
                                      <p:cBhvr additive="base">
                                        <p:cTn id="100" dur="500"/>
                                        <p:tgtEl>
                                          <p:spTgt spid="4"/>
                                        </p:tgtEl>
                                        <p:attrNameLst>
                                          <p:attrName>ppt_y</p:attrName>
                                        </p:attrNameLst>
                                      </p:cBhvr>
                                      <p:tavLst>
                                        <p:tav tm="0">
                                          <p:val>
                                            <p:strVal val="ppt_y"/>
                                          </p:val>
                                        </p:tav>
                                        <p:tav tm="100000">
                                          <p:val>
                                            <p:strVal val="ppt_y"/>
                                          </p:val>
                                        </p:tav>
                                      </p:tavLst>
                                    </p:anim>
                                    <p:set>
                                      <p:cBhvr>
                                        <p:cTn id="101" dur="1" fill="hold">
                                          <p:stCondLst>
                                            <p:cond delay="499"/>
                                          </p:stCondLst>
                                        </p:cTn>
                                        <p:tgtEl>
                                          <p:spTgt spid="4"/>
                                        </p:tgtEl>
                                        <p:attrNameLst>
                                          <p:attrName>style.visibility</p:attrName>
                                        </p:attrNameLst>
                                      </p:cBhvr>
                                      <p:to>
                                        <p:strVal val="hidden"/>
                                      </p:to>
                                    </p:set>
                                  </p:childTnLst>
                                </p:cTn>
                              </p:par>
                              <p:par>
                                <p:cTn id="102" presetID="2" presetClass="exit" presetSubtype="2" fill="hold" grpId="2" nodeType="withEffect">
                                  <p:stCondLst>
                                    <p:cond delay="0"/>
                                  </p:stCondLst>
                                  <p:childTnLst>
                                    <p:anim calcmode="lin" valueType="num">
                                      <p:cBhvr additive="base">
                                        <p:cTn id="103" dur="500"/>
                                        <p:tgtEl>
                                          <p:spTgt spid="6"/>
                                        </p:tgtEl>
                                        <p:attrNameLst>
                                          <p:attrName>ppt_x</p:attrName>
                                        </p:attrNameLst>
                                      </p:cBhvr>
                                      <p:tavLst>
                                        <p:tav tm="0">
                                          <p:val>
                                            <p:strVal val="ppt_x"/>
                                          </p:val>
                                        </p:tav>
                                        <p:tav tm="100000">
                                          <p:val>
                                            <p:strVal val="1+ppt_w/2"/>
                                          </p:val>
                                        </p:tav>
                                      </p:tavLst>
                                    </p:anim>
                                    <p:anim calcmode="lin" valueType="num">
                                      <p:cBhvr additive="base">
                                        <p:cTn id="104" dur="500"/>
                                        <p:tgtEl>
                                          <p:spTgt spid="6"/>
                                        </p:tgtEl>
                                        <p:attrNameLst>
                                          <p:attrName>ppt_y</p:attrName>
                                        </p:attrNameLst>
                                      </p:cBhvr>
                                      <p:tavLst>
                                        <p:tav tm="0">
                                          <p:val>
                                            <p:strVal val="ppt_y"/>
                                          </p:val>
                                        </p:tav>
                                        <p:tav tm="100000">
                                          <p:val>
                                            <p:strVal val="ppt_y"/>
                                          </p:val>
                                        </p:tav>
                                      </p:tavLst>
                                    </p:anim>
                                    <p:set>
                                      <p:cBhvr>
                                        <p:cTn id="105" dur="1" fill="hold">
                                          <p:stCondLst>
                                            <p:cond delay="499"/>
                                          </p:stCondLst>
                                        </p:cTn>
                                        <p:tgtEl>
                                          <p:spTgt spid="6"/>
                                        </p:tgtEl>
                                        <p:attrNameLst>
                                          <p:attrName>style.visibility</p:attrName>
                                        </p:attrNameLst>
                                      </p:cBhvr>
                                      <p:to>
                                        <p:strVal val="hidden"/>
                                      </p:to>
                                    </p:set>
                                  </p:childTnLst>
                                </p:cTn>
                              </p:par>
                              <p:par>
                                <p:cTn id="106" presetID="2" presetClass="exit" presetSubtype="2" fill="hold" grpId="2" nodeType="withEffect">
                                  <p:stCondLst>
                                    <p:cond delay="0"/>
                                  </p:stCondLst>
                                  <p:childTnLst>
                                    <p:anim calcmode="lin" valueType="num">
                                      <p:cBhvr additive="base">
                                        <p:cTn id="107" dur="500"/>
                                        <p:tgtEl>
                                          <p:spTgt spid="7"/>
                                        </p:tgtEl>
                                        <p:attrNameLst>
                                          <p:attrName>ppt_x</p:attrName>
                                        </p:attrNameLst>
                                      </p:cBhvr>
                                      <p:tavLst>
                                        <p:tav tm="0">
                                          <p:val>
                                            <p:strVal val="ppt_x"/>
                                          </p:val>
                                        </p:tav>
                                        <p:tav tm="100000">
                                          <p:val>
                                            <p:strVal val="1+ppt_w/2"/>
                                          </p:val>
                                        </p:tav>
                                      </p:tavLst>
                                    </p:anim>
                                    <p:anim calcmode="lin" valueType="num">
                                      <p:cBhvr additive="base">
                                        <p:cTn id="108" dur="500"/>
                                        <p:tgtEl>
                                          <p:spTgt spid="7"/>
                                        </p:tgtEl>
                                        <p:attrNameLst>
                                          <p:attrName>ppt_y</p:attrName>
                                        </p:attrNameLst>
                                      </p:cBhvr>
                                      <p:tavLst>
                                        <p:tav tm="0">
                                          <p:val>
                                            <p:strVal val="ppt_y"/>
                                          </p:val>
                                        </p:tav>
                                        <p:tav tm="100000">
                                          <p:val>
                                            <p:strVal val="ppt_y"/>
                                          </p:val>
                                        </p:tav>
                                      </p:tavLst>
                                    </p:anim>
                                    <p:set>
                                      <p:cBhvr>
                                        <p:cTn id="109" dur="1" fill="hold">
                                          <p:stCondLst>
                                            <p:cond delay="499"/>
                                          </p:stCondLst>
                                        </p:cTn>
                                        <p:tgtEl>
                                          <p:spTgt spid="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11"/>
                                        </p:tgtEl>
                                        <p:attrNameLst>
                                          <p:attrName>style.visibility</p:attrName>
                                        </p:attrNameLst>
                                      </p:cBhvr>
                                      <p:to>
                                        <p:strVal val="visible"/>
                                      </p:to>
                                    </p:set>
                                    <p:anim calcmode="lin" valueType="num">
                                      <p:cBhvr additive="base">
                                        <p:cTn id="114" dur="500" fill="hold"/>
                                        <p:tgtEl>
                                          <p:spTgt spid="11"/>
                                        </p:tgtEl>
                                        <p:attrNameLst>
                                          <p:attrName>ppt_x</p:attrName>
                                        </p:attrNameLst>
                                      </p:cBhvr>
                                      <p:tavLst>
                                        <p:tav tm="0">
                                          <p:val>
                                            <p:strVal val="#ppt_x"/>
                                          </p:val>
                                        </p:tav>
                                        <p:tav tm="100000">
                                          <p:val>
                                            <p:strVal val="#ppt_x"/>
                                          </p:val>
                                        </p:tav>
                                      </p:tavLst>
                                    </p:anim>
                                    <p:anim calcmode="lin" valueType="num">
                                      <p:cBhvr additive="base">
                                        <p:cTn id="1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xit" presetSubtype="2" fill="hold" nodeType="clickEffect">
                                  <p:stCondLst>
                                    <p:cond delay="0"/>
                                  </p:stCondLst>
                                  <p:childTnLst>
                                    <p:anim calcmode="lin" valueType="num">
                                      <p:cBhvr additive="base">
                                        <p:cTn id="119" dur="500"/>
                                        <p:tgtEl>
                                          <p:spTgt spid="11"/>
                                        </p:tgtEl>
                                        <p:attrNameLst>
                                          <p:attrName>ppt_x</p:attrName>
                                        </p:attrNameLst>
                                      </p:cBhvr>
                                      <p:tavLst>
                                        <p:tav tm="0">
                                          <p:val>
                                            <p:strVal val="ppt_x"/>
                                          </p:val>
                                        </p:tav>
                                        <p:tav tm="100000">
                                          <p:val>
                                            <p:strVal val="1+ppt_w/2"/>
                                          </p:val>
                                        </p:tav>
                                      </p:tavLst>
                                    </p:anim>
                                    <p:anim calcmode="lin" valueType="num">
                                      <p:cBhvr additive="base">
                                        <p:cTn id="120" dur="500"/>
                                        <p:tgtEl>
                                          <p:spTgt spid="11"/>
                                        </p:tgtEl>
                                        <p:attrNameLst>
                                          <p:attrName>ppt_y</p:attrName>
                                        </p:attrNameLst>
                                      </p:cBhvr>
                                      <p:tavLst>
                                        <p:tav tm="0">
                                          <p:val>
                                            <p:strVal val="ppt_y"/>
                                          </p:val>
                                        </p:tav>
                                        <p:tav tm="100000">
                                          <p:val>
                                            <p:strVal val="ppt_y"/>
                                          </p:val>
                                        </p:tav>
                                      </p:tavLst>
                                    </p:anim>
                                    <p:set>
                                      <p:cBhvr>
                                        <p:cTn id="121" dur="1" fill="hold">
                                          <p:stCondLst>
                                            <p:cond delay="499"/>
                                          </p:stCondLst>
                                        </p:cTn>
                                        <p:tgtEl>
                                          <p:spTgt spid="11"/>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 presetClass="entr" presetSubtype="8" fill="hold" nodeType="clickEffect">
                                  <p:stCondLst>
                                    <p:cond delay="0"/>
                                  </p:stCondLst>
                                  <p:childTnLst>
                                    <p:set>
                                      <p:cBhvr>
                                        <p:cTn id="125" dur="1" fill="hold">
                                          <p:stCondLst>
                                            <p:cond delay="0"/>
                                          </p:stCondLst>
                                        </p:cTn>
                                        <p:tgtEl>
                                          <p:spTgt spid="12"/>
                                        </p:tgtEl>
                                        <p:attrNameLst>
                                          <p:attrName>style.visibility</p:attrName>
                                        </p:attrNameLst>
                                      </p:cBhvr>
                                      <p:to>
                                        <p:strVal val="visible"/>
                                      </p:to>
                                    </p:set>
                                    <p:anim calcmode="lin" valueType="num">
                                      <p:cBhvr additive="base">
                                        <p:cTn id="126" dur="500" fill="hold"/>
                                        <p:tgtEl>
                                          <p:spTgt spid="12"/>
                                        </p:tgtEl>
                                        <p:attrNameLst>
                                          <p:attrName>ppt_x</p:attrName>
                                        </p:attrNameLst>
                                      </p:cBhvr>
                                      <p:tavLst>
                                        <p:tav tm="0">
                                          <p:val>
                                            <p:strVal val="0-#ppt_w/2"/>
                                          </p:val>
                                        </p:tav>
                                        <p:tav tm="100000">
                                          <p:val>
                                            <p:strVal val="#ppt_x"/>
                                          </p:val>
                                        </p:tav>
                                      </p:tavLst>
                                    </p:anim>
                                    <p:anim calcmode="lin" valueType="num">
                                      <p:cBhvr additive="base">
                                        <p:cTn id="1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xit" presetSubtype="4" fill="hold" nodeType="clickEffect">
                                  <p:stCondLst>
                                    <p:cond delay="0"/>
                                  </p:stCondLst>
                                  <p:childTnLst>
                                    <p:anim calcmode="lin" valueType="num">
                                      <p:cBhvr additive="base">
                                        <p:cTn id="131" dur="500"/>
                                        <p:tgtEl>
                                          <p:spTgt spid="12"/>
                                        </p:tgtEl>
                                        <p:attrNameLst>
                                          <p:attrName>ppt_x</p:attrName>
                                        </p:attrNameLst>
                                      </p:cBhvr>
                                      <p:tavLst>
                                        <p:tav tm="0">
                                          <p:val>
                                            <p:strVal val="ppt_x"/>
                                          </p:val>
                                        </p:tav>
                                        <p:tav tm="100000">
                                          <p:val>
                                            <p:strVal val="ppt_x"/>
                                          </p:val>
                                        </p:tav>
                                      </p:tavLst>
                                    </p:anim>
                                    <p:anim calcmode="lin" valueType="num">
                                      <p:cBhvr additive="base">
                                        <p:cTn id="132" dur="500"/>
                                        <p:tgtEl>
                                          <p:spTgt spid="12"/>
                                        </p:tgtEl>
                                        <p:attrNameLst>
                                          <p:attrName>ppt_y</p:attrName>
                                        </p:attrNameLst>
                                      </p:cBhvr>
                                      <p:tavLst>
                                        <p:tav tm="0">
                                          <p:val>
                                            <p:strVal val="ppt_y"/>
                                          </p:val>
                                        </p:tav>
                                        <p:tav tm="100000">
                                          <p:val>
                                            <p:strVal val="1+ppt_h/2"/>
                                          </p:val>
                                        </p:tav>
                                      </p:tavLst>
                                    </p:anim>
                                    <p:set>
                                      <p:cBhvr>
                                        <p:cTn id="133" dur="1" fill="hold">
                                          <p:stCondLst>
                                            <p:cond delay="499"/>
                                          </p:stCondLst>
                                        </p:cTn>
                                        <p:tgtEl>
                                          <p:spTgt spid="1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 presetClass="entr" presetSubtype="8" fill="hold" nodeType="clickEffect">
                                  <p:stCondLst>
                                    <p:cond delay="0"/>
                                  </p:stCondLst>
                                  <p:childTnLst>
                                    <p:set>
                                      <p:cBhvr>
                                        <p:cTn id="137" dur="1" fill="hold">
                                          <p:stCondLst>
                                            <p:cond delay="0"/>
                                          </p:stCondLst>
                                        </p:cTn>
                                        <p:tgtEl>
                                          <p:spTgt spid="13"/>
                                        </p:tgtEl>
                                        <p:attrNameLst>
                                          <p:attrName>style.visibility</p:attrName>
                                        </p:attrNameLst>
                                      </p:cBhvr>
                                      <p:to>
                                        <p:strVal val="visible"/>
                                      </p:to>
                                    </p:set>
                                    <p:anim calcmode="lin" valueType="num">
                                      <p:cBhvr additive="base">
                                        <p:cTn id="138" dur="500" fill="hold"/>
                                        <p:tgtEl>
                                          <p:spTgt spid="13"/>
                                        </p:tgtEl>
                                        <p:attrNameLst>
                                          <p:attrName>ppt_x</p:attrName>
                                        </p:attrNameLst>
                                      </p:cBhvr>
                                      <p:tavLst>
                                        <p:tav tm="0">
                                          <p:val>
                                            <p:strVal val="0-#ppt_w/2"/>
                                          </p:val>
                                        </p:tav>
                                        <p:tav tm="100000">
                                          <p:val>
                                            <p:strVal val="#ppt_x"/>
                                          </p:val>
                                        </p:tav>
                                      </p:tavLst>
                                    </p:anim>
                                    <p:anim calcmode="lin" valueType="num">
                                      <p:cBhvr additive="base">
                                        <p:cTn id="1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xit" presetSubtype="2" fill="hold" nodeType="clickEffect">
                                  <p:stCondLst>
                                    <p:cond delay="0"/>
                                  </p:stCondLst>
                                  <p:childTnLst>
                                    <p:anim calcmode="lin" valueType="num">
                                      <p:cBhvr additive="base">
                                        <p:cTn id="143" dur="500"/>
                                        <p:tgtEl>
                                          <p:spTgt spid="13"/>
                                        </p:tgtEl>
                                        <p:attrNameLst>
                                          <p:attrName>ppt_x</p:attrName>
                                        </p:attrNameLst>
                                      </p:cBhvr>
                                      <p:tavLst>
                                        <p:tav tm="0">
                                          <p:val>
                                            <p:strVal val="ppt_x"/>
                                          </p:val>
                                        </p:tav>
                                        <p:tav tm="100000">
                                          <p:val>
                                            <p:strVal val="1+ppt_w/2"/>
                                          </p:val>
                                        </p:tav>
                                      </p:tavLst>
                                    </p:anim>
                                    <p:anim calcmode="lin" valueType="num">
                                      <p:cBhvr additive="base">
                                        <p:cTn id="144" dur="500"/>
                                        <p:tgtEl>
                                          <p:spTgt spid="13"/>
                                        </p:tgtEl>
                                        <p:attrNameLst>
                                          <p:attrName>ppt_y</p:attrName>
                                        </p:attrNameLst>
                                      </p:cBhvr>
                                      <p:tavLst>
                                        <p:tav tm="0">
                                          <p:val>
                                            <p:strVal val="ppt_y"/>
                                          </p:val>
                                        </p:tav>
                                        <p:tav tm="100000">
                                          <p:val>
                                            <p:strVal val="ppt_y"/>
                                          </p:val>
                                        </p:tav>
                                      </p:tavLst>
                                    </p:anim>
                                    <p:set>
                                      <p:cBhvr>
                                        <p:cTn id="14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16923" y="435094"/>
            <a:ext cx="4427527" cy="70788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দলগত কাজ</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4" name="Group 13">
            <a:extLst>
              <a:ext uri="{FF2B5EF4-FFF2-40B4-BE49-F238E27FC236}">
                <a16:creationId xmlns:a16="http://schemas.microsoft.com/office/drawing/2014/main" id="{043266FB-1615-421E-9221-6467150200C7}"/>
              </a:ext>
            </a:extLst>
          </p:cNvPr>
          <p:cNvGrpSpPr/>
          <p:nvPr/>
        </p:nvGrpSpPr>
        <p:grpSpPr>
          <a:xfrm>
            <a:off x="6784546" y="2077851"/>
            <a:ext cx="3538062" cy="2832425"/>
            <a:chOff x="824188" y="1575581"/>
            <a:chExt cx="7437210" cy="4128632"/>
          </a:xfrm>
        </p:grpSpPr>
        <p:pic>
          <p:nvPicPr>
            <p:cNvPr id="15" name="Picture 14" descr="https://tse1.mm.bing.net/th?id=OIP.kqm1q_2_9q_UA4i0cBD5mgHaGo&amp;pid=Api&amp;P=0&amp;w=170&amp;h=153">
              <a:extLst>
                <a:ext uri="{FF2B5EF4-FFF2-40B4-BE49-F238E27FC236}">
                  <a16:creationId xmlns:a16="http://schemas.microsoft.com/office/drawing/2014/main" id="{0BDC12E4-DBA1-4007-AB84-EAC579D10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46" t="21249" r="7990" b="19946"/>
            <a:stretch/>
          </p:blipFill>
          <p:spPr bwMode="auto">
            <a:xfrm>
              <a:off x="824188" y="1575581"/>
              <a:ext cx="7437210" cy="4128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82DADFC-2CDB-46AB-AA2F-347D628EB568}"/>
                </a:ext>
              </a:extLst>
            </p:cNvPr>
            <p:cNvPicPr>
              <a:picLocks noChangeAspect="1"/>
            </p:cNvPicPr>
            <p:nvPr/>
          </p:nvPicPr>
          <p:blipFill rotWithShape="1">
            <a:blip r:embed="rId3">
              <a:extLst>
                <a:ext uri="{28A0092B-C50C-407E-A947-70E740481C1C}">
                  <a14:useLocalDpi xmlns:a14="http://schemas.microsoft.com/office/drawing/2010/main" val="0"/>
                </a:ext>
              </a:extLst>
            </a:blip>
            <a:srcRect r="50597"/>
            <a:stretch/>
          </p:blipFill>
          <p:spPr>
            <a:xfrm>
              <a:off x="1119272" y="1748589"/>
              <a:ext cx="3131885" cy="3765946"/>
            </a:xfrm>
            <a:prstGeom prst="rect">
              <a:avLst/>
            </a:prstGeom>
          </p:spPr>
        </p:pic>
        <p:pic>
          <p:nvPicPr>
            <p:cNvPr id="17" name="Picture 16">
              <a:extLst>
                <a:ext uri="{FF2B5EF4-FFF2-40B4-BE49-F238E27FC236}">
                  <a16:creationId xmlns:a16="http://schemas.microsoft.com/office/drawing/2014/main" id="{43C9151F-F463-45CC-9AA4-499166010D91}"/>
                </a:ext>
              </a:extLst>
            </p:cNvPr>
            <p:cNvPicPr>
              <a:picLocks noChangeAspect="1"/>
            </p:cNvPicPr>
            <p:nvPr/>
          </p:nvPicPr>
          <p:blipFill rotWithShape="1">
            <a:blip r:embed="rId3">
              <a:extLst>
                <a:ext uri="{28A0092B-C50C-407E-A947-70E740481C1C}">
                  <a14:useLocalDpi xmlns:a14="http://schemas.microsoft.com/office/drawing/2010/main" val="0"/>
                </a:ext>
              </a:extLst>
            </a:blip>
            <a:srcRect l="50597"/>
            <a:stretch/>
          </p:blipFill>
          <p:spPr>
            <a:xfrm>
              <a:off x="4652213" y="1756924"/>
              <a:ext cx="3288632" cy="3765945"/>
            </a:xfrm>
            <a:prstGeom prst="rect">
              <a:avLst/>
            </a:prstGeom>
          </p:spPr>
        </p:pic>
      </p:grpSp>
      <p:sp>
        <p:nvSpPr>
          <p:cNvPr id="9" name="TextBox 8">
            <a:extLst>
              <a:ext uri="{FF2B5EF4-FFF2-40B4-BE49-F238E27FC236}">
                <a16:creationId xmlns:a16="http://schemas.microsoft.com/office/drawing/2014/main" id="{6EAD84EF-1B49-4BD3-879B-696985C8F677}"/>
              </a:ext>
            </a:extLst>
          </p:cNvPr>
          <p:cNvSpPr txBox="1"/>
          <p:nvPr/>
        </p:nvSpPr>
        <p:spPr>
          <a:xfrm>
            <a:off x="-27470" y="1239837"/>
            <a:ext cx="11961024" cy="70788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পাঠ্যাংশটুকু পঠন,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সনাক্ত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বিশ্লেষন</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বাক্য</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ঠন</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গঠন</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922B0E17-C9C9-482A-9E9D-5F4316995467}"/>
              </a:ext>
            </a:extLst>
          </p:cNvPr>
          <p:cNvSpPr txBox="1"/>
          <p:nvPr/>
        </p:nvSpPr>
        <p:spPr>
          <a:xfrm>
            <a:off x="1002957" y="4987171"/>
            <a:ext cx="10930597" cy="1288814"/>
          </a:xfrm>
          <a:prstGeom prst="rect">
            <a:avLst/>
          </a:prstGeom>
          <a:noFill/>
        </p:spPr>
        <p:txBody>
          <a:bodyPr wrap="square" rtlCol="0">
            <a:spAutoFit/>
          </a:bodyPr>
          <a:lstStyle/>
          <a:p>
            <a:pPr algn="l">
              <a:lnSpc>
                <a:spcPts val="3000"/>
              </a:lnSpc>
            </a:pPr>
            <a:r>
              <a:rPr lang="bn-IN" sz="3600" dirty="0">
                <a:latin typeface="NikoshBAN" panose="02000000000000000000" pitchFamily="2" charset="0"/>
                <a:cs typeface="NikoshBAN" panose="02000000000000000000" pitchFamily="2" charset="0"/>
              </a:rPr>
              <a:t>শিক্ষার্থীদের চিহ্নিত শব্দগুলো বোর্ডে লিখব , শিক্ষার্থীদের সঙ্গে প্রশ্নোত্তরের মাধ্যমে শব্দ গুলোর অর্থ ও বাক্য শিক্ষার্থীদের অনুধাবনপূর্বক  বোর্ডে লিখব শিক্ষার্থীরা ও খাতায়  লিখবে’।   </a:t>
            </a:r>
            <a:endParaRPr lang="en-US" sz="3600" dirty="0">
              <a:latin typeface="NikoshBAN" panose="02000000000000000000" pitchFamily="2" charset="0"/>
              <a:cs typeface="NikoshBAN" panose="02000000000000000000" pitchFamily="2" charset="0"/>
            </a:endParaRPr>
          </a:p>
        </p:txBody>
      </p:sp>
      <p:sp>
        <p:nvSpPr>
          <p:cNvPr id="11" name="Oval 10">
            <a:extLst>
              <a:ext uri="{FF2B5EF4-FFF2-40B4-BE49-F238E27FC236}">
                <a16:creationId xmlns:a16="http://schemas.microsoft.com/office/drawing/2014/main" id="{5A829246-D97F-464A-9BEB-B21FEB7CC0C9}"/>
              </a:ext>
            </a:extLst>
          </p:cNvPr>
          <p:cNvSpPr/>
          <p:nvPr/>
        </p:nvSpPr>
        <p:spPr>
          <a:xfrm>
            <a:off x="1002957" y="2077851"/>
            <a:ext cx="5271234" cy="29093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ame 11">
            <a:extLst>
              <a:ext uri="{FF2B5EF4-FFF2-40B4-BE49-F238E27FC236}">
                <a16:creationId xmlns:a16="http://schemas.microsoft.com/office/drawing/2014/main" id="{08910E23-29D3-4226-AA3D-ED5CEECFA7C0}"/>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8827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616" y="1005403"/>
            <a:ext cx="1581508" cy="646331"/>
          </a:xfrm>
          <a:prstGeom prst="rect">
            <a:avLst/>
          </a:prstGeom>
          <a:noFill/>
          <a:ln w="28575">
            <a:noFill/>
            <a:prstDash val="sysDash"/>
          </a:ln>
        </p:spPr>
        <p:txBody>
          <a:bodyPr wrap="square" rtlCol="0">
            <a:spAutoFit/>
          </a:bodyPr>
          <a:lstStyle/>
          <a:p>
            <a:pPr algn="ctr"/>
            <a:r>
              <a:rPr lang="bn-IN"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পড়তি</a:t>
            </a: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7" name="TextBox 3"/>
          <p:cNvSpPr txBox="1"/>
          <p:nvPr/>
        </p:nvSpPr>
        <p:spPr>
          <a:xfrm>
            <a:off x="6208543" y="1095066"/>
            <a:ext cx="3518814" cy="646331"/>
          </a:xfrm>
          <a:prstGeom prst="rect">
            <a:avLst/>
          </a:prstGeom>
          <a:no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3600" b="1" dirty="0">
                <a:ln w="0"/>
                <a:latin typeface="Kalpurush" panose="02000600000000000000" pitchFamily="2" charset="0"/>
                <a:cs typeface="Kalpurush" panose="02000600000000000000" pitchFamily="2" charset="0"/>
              </a:rPr>
              <a:t>  ধ্বংসের দিকে</a:t>
            </a:r>
            <a:endParaRPr lang="en-US" sz="3600" b="1" dirty="0">
              <a:ln w="0"/>
              <a:latin typeface="Kalpurush" panose="02000600000000000000" pitchFamily="2" charset="0"/>
              <a:cs typeface="Kalpurush" panose="02000600000000000000" pitchFamily="2" charset="0"/>
            </a:endParaRPr>
          </a:p>
        </p:txBody>
      </p:sp>
      <p:cxnSp>
        <p:nvCxnSpPr>
          <p:cNvPr id="10" name="Straight Arrow Connector 9">
            <a:extLst>
              <a:ext uri="{FF2B5EF4-FFF2-40B4-BE49-F238E27FC236}">
                <a16:creationId xmlns:a16="http://schemas.microsoft.com/office/drawing/2014/main" id="{B597BB71-0DF0-443A-B666-976DA0C86DDD}"/>
              </a:ext>
            </a:extLst>
          </p:cNvPr>
          <p:cNvCxnSpPr>
            <a:cxnSpLocks/>
          </p:cNvCxnSpPr>
          <p:nvPr/>
        </p:nvCxnSpPr>
        <p:spPr>
          <a:xfrm>
            <a:off x="2174257" y="1328568"/>
            <a:ext cx="933142"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4546FDC2-F114-41B9-B8D0-E11703E8C579}"/>
              </a:ext>
            </a:extLst>
          </p:cNvPr>
          <p:cNvCxnSpPr>
            <a:cxnSpLocks/>
          </p:cNvCxnSpPr>
          <p:nvPr/>
        </p:nvCxnSpPr>
        <p:spPr>
          <a:xfrm flipH="1">
            <a:off x="5622906" y="1362428"/>
            <a:ext cx="876370" cy="1"/>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26" name="Picture 2" descr="ধ্বংসের পথে বিরামপুরের ঐতিহ্যবাহী ভগ্নদশা জমিদার বাড়ি">
            <a:extLst>
              <a:ext uri="{FF2B5EF4-FFF2-40B4-BE49-F238E27FC236}">
                <a16:creationId xmlns:a16="http://schemas.microsoft.com/office/drawing/2014/main" id="{6C4BBB47-61A9-4338-9FA5-08C6FF3B7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660" y="555830"/>
            <a:ext cx="2225729" cy="1406328"/>
          </a:xfrm>
          <a:prstGeom prst="rect">
            <a:avLst/>
          </a:prstGeom>
          <a:noFill/>
          <a:extLst>
            <a:ext uri="{909E8E84-426E-40DD-AFC4-6F175D3DCCD1}">
              <a14:hiddenFill xmlns:a14="http://schemas.microsoft.com/office/drawing/2010/main">
                <a:solidFill>
                  <a:srgbClr val="FFFFFF"/>
                </a:solidFill>
              </a14:hiddenFill>
            </a:ext>
          </a:extLst>
        </p:spPr>
      </p:pic>
      <p:sp>
        <p:nvSpPr>
          <p:cNvPr id="20" name="Frame 19">
            <a:extLst>
              <a:ext uri="{FF2B5EF4-FFF2-40B4-BE49-F238E27FC236}">
                <a16:creationId xmlns:a16="http://schemas.microsoft.com/office/drawing/2014/main" id="{85AF1BEE-2890-4269-A1CD-D54932FDB1BE}"/>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6B5D1198-7F32-4C60-BB97-853EA29BBCB9}"/>
              </a:ext>
            </a:extLst>
          </p:cNvPr>
          <p:cNvSpPr txBox="1"/>
          <p:nvPr/>
        </p:nvSpPr>
        <p:spPr>
          <a:xfrm>
            <a:off x="517692" y="5141963"/>
            <a:ext cx="1868159" cy="646331"/>
          </a:xfrm>
          <a:prstGeom prst="rect">
            <a:avLst/>
          </a:prstGeom>
          <a:noFill/>
          <a:ln w="28575">
            <a:noFill/>
            <a:prstDash val="sysDash"/>
          </a:ln>
        </p:spPr>
        <p:txBody>
          <a:bodyPr wrap="square" rtlCol="0">
            <a:spAutoFit/>
          </a:bodyPr>
          <a:lstStyle/>
          <a:p>
            <a:pPr algn="ctr"/>
            <a:r>
              <a:rPr lang="bn-IN"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চিলেকোঠা</a:t>
            </a: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3" name="TextBox 6">
            <a:extLst>
              <a:ext uri="{FF2B5EF4-FFF2-40B4-BE49-F238E27FC236}">
                <a16:creationId xmlns:a16="http://schemas.microsoft.com/office/drawing/2014/main" id="{29FF0410-F695-4697-AF42-488A61E2C88D}"/>
              </a:ext>
            </a:extLst>
          </p:cNvPr>
          <p:cNvSpPr txBox="1"/>
          <p:nvPr/>
        </p:nvSpPr>
        <p:spPr>
          <a:xfrm>
            <a:off x="6911030" y="5065593"/>
            <a:ext cx="4703263" cy="523220"/>
          </a:xfrm>
          <a:prstGeom prst="rect">
            <a:avLst/>
          </a:prstGeom>
          <a:no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28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28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বাড়ির ছাদের লাগোয়া ঘর, সিঁড়িঘর</a:t>
            </a:r>
            <a:endParaRPr lang="en-US" sz="28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4" name="TextBox 23">
            <a:extLst>
              <a:ext uri="{FF2B5EF4-FFF2-40B4-BE49-F238E27FC236}">
                <a16:creationId xmlns:a16="http://schemas.microsoft.com/office/drawing/2014/main" id="{734A8E2B-383B-4D8F-86DD-07A03CC7F2B1}"/>
              </a:ext>
            </a:extLst>
          </p:cNvPr>
          <p:cNvSpPr txBox="1"/>
          <p:nvPr/>
        </p:nvSpPr>
        <p:spPr>
          <a:xfrm>
            <a:off x="470074" y="2912974"/>
            <a:ext cx="1642491" cy="646331"/>
          </a:xfrm>
          <a:prstGeom prst="rect">
            <a:avLst/>
          </a:prstGeom>
          <a:noFill/>
          <a:ln w="28575">
            <a:noFill/>
            <a:prstDash val="sysDash"/>
          </a:ln>
        </p:spPr>
        <p:txBody>
          <a:bodyPr wrap="square" rtlCol="0">
            <a:spAutoFit/>
          </a:bodyPr>
          <a:lstStyle/>
          <a:p>
            <a:pPr algn="ctr"/>
            <a:r>
              <a:rPr lang="bn-IN"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জমিদার</a:t>
            </a: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cxnSp>
        <p:nvCxnSpPr>
          <p:cNvPr id="25" name="Straight Arrow Connector 24">
            <a:extLst>
              <a:ext uri="{FF2B5EF4-FFF2-40B4-BE49-F238E27FC236}">
                <a16:creationId xmlns:a16="http://schemas.microsoft.com/office/drawing/2014/main" id="{1A73F563-F25B-4044-9172-EAFCD3409605}"/>
              </a:ext>
            </a:extLst>
          </p:cNvPr>
          <p:cNvCxnSpPr>
            <a:cxnSpLocks/>
          </p:cNvCxnSpPr>
          <p:nvPr/>
        </p:nvCxnSpPr>
        <p:spPr>
          <a:xfrm>
            <a:off x="2174257" y="3199946"/>
            <a:ext cx="933142"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709F762F-9D13-46CE-A14D-436F6FE0B90E}"/>
              </a:ext>
            </a:extLst>
          </p:cNvPr>
          <p:cNvCxnSpPr>
            <a:cxnSpLocks/>
          </p:cNvCxnSpPr>
          <p:nvPr/>
        </p:nvCxnSpPr>
        <p:spPr>
          <a:xfrm flipH="1" flipV="1">
            <a:off x="5735982" y="5297566"/>
            <a:ext cx="872452" cy="18903"/>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3">
            <a:extLst>
              <a:ext uri="{FF2B5EF4-FFF2-40B4-BE49-F238E27FC236}">
                <a16:creationId xmlns:a16="http://schemas.microsoft.com/office/drawing/2014/main" id="{7B6D2539-CE34-413D-A004-615C8B972B05}"/>
              </a:ext>
            </a:extLst>
          </p:cNvPr>
          <p:cNvSpPr txBox="1"/>
          <p:nvPr/>
        </p:nvSpPr>
        <p:spPr>
          <a:xfrm>
            <a:off x="6249790" y="3024953"/>
            <a:ext cx="5530337" cy="523220"/>
          </a:xfrm>
          <a:prstGeom prst="rect">
            <a:avLst/>
          </a:prstGeom>
          <a:no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latin typeface="Kalpurush" panose="02000600000000000000" pitchFamily="2" charset="0"/>
                <a:cs typeface="Kalpurush" panose="02000600000000000000" pitchFamily="2" charset="0"/>
              </a:rPr>
              <a:t>ধনী ব্যক্তি, অনেক ধন সম্পত্তির মালিক</a:t>
            </a:r>
            <a:endParaRPr lang="en-US" sz="2800" b="1" dirty="0">
              <a:ln w="0"/>
              <a:latin typeface="Kalpurush" panose="02000600000000000000" pitchFamily="2" charset="0"/>
              <a:cs typeface="Kalpurush" panose="02000600000000000000" pitchFamily="2" charset="0"/>
            </a:endParaRPr>
          </a:p>
        </p:txBody>
      </p:sp>
      <p:pic>
        <p:nvPicPr>
          <p:cNvPr id="29" name="Picture 4" descr="দুই বিঘা জমি - রবীন্দ্রনাথ ঠাকুর">
            <a:extLst>
              <a:ext uri="{FF2B5EF4-FFF2-40B4-BE49-F238E27FC236}">
                <a16:creationId xmlns:a16="http://schemas.microsoft.com/office/drawing/2014/main" id="{8BBD6210-4800-4460-9D09-7EAA8A1A2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660" y="2536165"/>
            <a:ext cx="2206431" cy="13129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9D894DD4-9F66-496E-AEA1-CE3483DF8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993" y="4602236"/>
            <a:ext cx="2356299" cy="1561512"/>
          </a:xfrm>
          <a:prstGeom prst="rect">
            <a:avLst/>
          </a:prstGeom>
        </p:spPr>
      </p:pic>
      <p:cxnSp>
        <p:nvCxnSpPr>
          <p:cNvPr id="34" name="Straight Arrow Connector 33">
            <a:extLst>
              <a:ext uri="{FF2B5EF4-FFF2-40B4-BE49-F238E27FC236}">
                <a16:creationId xmlns:a16="http://schemas.microsoft.com/office/drawing/2014/main" id="{4E4773EA-4D4B-4D79-854F-71F2B98ADD77}"/>
              </a:ext>
            </a:extLst>
          </p:cNvPr>
          <p:cNvCxnSpPr>
            <a:cxnSpLocks/>
          </p:cNvCxnSpPr>
          <p:nvPr/>
        </p:nvCxnSpPr>
        <p:spPr>
          <a:xfrm flipH="1" flipV="1">
            <a:off x="5524123" y="3240807"/>
            <a:ext cx="904813" cy="16657"/>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E5DADE73-96DA-4089-80F0-A5BB1B774529}"/>
              </a:ext>
            </a:extLst>
          </p:cNvPr>
          <p:cNvCxnSpPr>
            <a:cxnSpLocks/>
          </p:cNvCxnSpPr>
          <p:nvPr/>
        </p:nvCxnSpPr>
        <p:spPr>
          <a:xfrm>
            <a:off x="2385851" y="5403142"/>
            <a:ext cx="933142"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TextBox 6">
            <a:extLst>
              <a:ext uri="{FF2B5EF4-FFF2-40B4-BE49-F238E27FC236}">
                <a16:creationId xmlns:a16="http://schemas.microsoft.com/office/drawing/2014/main" id="{6119EA01-EC88-49EF-A369-032109FBF18C}"/>
              </a:ext>
            </a:extLst>
          </p:cNvPr>
          <p:cNvSpPr txBox="1"/>
          <p:nvPr/>
        </p:nvSpPr>
        <p:spPr>
          <a:xfrm>
            <a:off x="2640828" y="2135165"/>
            <a:ext cx="7086529" cy="523220"/>
          </a:xfrm>
          <a:prstGeom prst="rect">
            <a:avLst/>
          </a:prstGeom>
          <a:noFill/>
          <a:ln w="28575">
            <a:noFill/>
          </a:ln>
          <a:effectLst>
            <a:outerShdw blurRad="57785" dist="33020" dir="3180000" algn="ctr">
              <a:srgbClr val="000000">
                <a:alpha val="30000"/>
              </a:srgbClr>
            </a:outerShdw>
          </a:effectLst>
          <a:scene3d>
            <a:camera prst="perspectiveFront"/>
            <a:lightRig rig="brightRoom" dir="t">
              <a:rot lat="0" lon="0" rev="600000"/>
            </a:lightRig>
          </a:scene3d>
          <a:sp3d prstMaterial="metal">
            <a:bevelT w="38100" h="57150" prst="angle"/>
          </a:sp3d>
        </p:spPr>
        <p:txBody>
          <a:bodyPr wrap="square" rtlCol="0">
            <a:spAutoFit/>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solidFill>
                  <a:srgbClr val="00B050"/>
                </a:solidFill>
                <a:effectLst/>
                <a:latin typeface="Kalpurush" panose="02000600000000000000" pitchFamily="2" charset="0"/>
                <a:cs typeface="Kalpurush" panose="02000600000000000000" pitchFamily="2" charset="0"/>
              </a:rPr>
              <a:t>রোকেয়ার বাবার জমিদারি তখন পড়তির দিকে।</a:t>
            </a:r>
            <a:endParaRPr lang="en-US" sz="2800" b="1" dirty="0">
              <a:ln w="0"/>
              <a:solidFill>
                <a:srgbClr val="00B050"/>
              </a:solidFill>
              <a:effectLst/>
              <a:latin typeface="Kalpurush" panose="02000600000000000000" pitchFamily="2" charset="0"/>
              <a:cs typeface="Kalpurush" panose="02000600000000000000" pitchFamily="2" charset="0"/>
            </a:endParaRPr>
          </a:p>
        </p:txBody>
      </p:sp>
      <p:sp>
        <p:nvSpPr>
          <p:cNvPr id="41" name="TextBox 6">
            <a:extLst>
              <a:ext uri="{FF2B5EF4-FFF2-40B4-BE49-F238E27FC236}">
                <a16:creationId xmlns:a16="http://schemas.microsoft.com/office/drawing/2014/main" id="{8D2C94A4-4460-4DC2-8557-BB205EDBA6C5}"/>
              </a:ext>
            </a:extLst>
          </p:cNvPr>
          <p:cNvSpPr txBox="1"/>
          <p:nvPr/>
        </p:nvSpPr>
        <p:spPr>
          <a:xfrm>
            <a:off x="2009124" y="4043640"/>
            <a:ext cx="7086529" cy="523220"/>
          </a:xfrm>
          <a:prstGeom prst="rect">
            <a:avLst/>
          </a:prstGeom>
          <a:noFill/>
          <a:ln w="28575">
            <a:noFill/>
          </a:ln>
          <a:effectLst>
            <a:outerShdw blurRad="57785" dist="33020" dir="3180000" algn="ctr">
              <a:srgbClr val="000000">
                <a:alpha val="30000"/>
              </a:srgbClr>
            </a:outerShdw>
          </a:effectLst>
          <a:scene3d>
            <a:camera prst="perspectiveFront"/>
            <a:lightRig rig="brightRoom" dir="t">
              <a:rot lat="0" lon="0" rev="600000"/>
            </a:lightRig>
          </a:scene3d>
          <a:sp3d prstMaterial="metal">
            <a:bevelT w="38100" h="57150" prst="angle"/>
          </a:sp3d>
        </p:spPr>
        <p:txBody>
          <a:bodyPr wrap="square" rtlCol="0">
            <a:spAutoFit/>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solidFill>
                  <a:srgbClr val="00B050"/>
                </a:solidFill>
                <a:effectLst/>
                <a:latin typeface="Kalpurush" panose="02000600000000000000" pitchFamily="2" charset="0"/>
                <a:cs typeface="Kalpurush" panose="02000600000000000000" pitchFamily="2" charset="0"/>
              </a:rPr>
              <a:t>রোকেয়ার বাবা ছিলেন একজন জমিদার।  </a:t>
            </a:r>
            <a:endParaRPr lang="en-US" sz="2800" b="1" dirty="0">
              <a:ln w="0"/>
              <a:solidFill>
                <a:srgbClr val="00B050"/>
              </a:solidFill>
              <a:effectLst/>
              <a:latin typeface="Kalpurush" panose="02000600000000000000" pitchFamily="2" charset="0"/>
              <a:cs typeface="Kalpurush" panose="02000600000000000000" pitchFamily="2" charset="0"/>
            </a:endParaRPr>
          </a:p>
        </p:txBody>
      </p:sp>
      <p:sp>
        <p:nvSpPr>
          <p:cNvPr id="42" name="TextBox 6">
            <a:extLst>
              <a:ext uri="{FF2B5EF4-FFF2-40B4-BE49-F238E27FC236}">
                <a16:creationId xmlns:a16="http://schemas.microsoft.com/office/drawing/2014/main" id="{6C33D0CE-48EE-45E4-9176-A61B9A0AF974}"/>
              </a:ext>
            </a:extLst>
          </p:cNvPr>
          <p:cNvSpPr txBox="1"/>
          <p:nvPr/>
        </p:nvSpPr>
        <p:spPr>
          <a:xfrm>
            <a:off x="2385851" y="6106356"/>
            <a:ext cx="7086529" cy="523220"/>
          </a:xfrm>
          <a:prstGeom prst="rect">
            <a:avLst/>
          </a:prstGeom>
          <a:noFill/>
          <a:ln w="28575">
            <a:noFill/>
          </a:ln>
          <a:effectLst>
            <a:outerShdw blurRad="57785" dist="33020" dir="3180000" algn="ctr">
              <a:srgbClr val="000000">
                <a:alpha val="30000"/>
              </a:srgbClr>
            </a:outerShdw>
          </a:effectLst>
          <a:scene3d>
            <a:camera prst="perspectiveFront"/>
            <a:lightRig rig="brightRoom" dir="t">
              <a:rot lat="0" lon="0" rev="600000"/>
            </a:lightRig>
          </a:scene3d>
          <a:sp3d prstMaterial="metal">
            <a:bevelT w="38100" h="57150" prst="angle"/>
          </a:sp3d>
        </p:spPr>
        <p:txBody>
          <a:bodyPr wrap="square" rtlCol="0">
            <a:spAutoFit/>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solidFill>
                  <a:srgbClr val="00B050"/>
                </a:solidFill>
                <a:effectLst/>
                <a:latin typeface="Kalpurush" panose="02000600000000000000" pitchFamily="2" charset="0"/>
                <a:cs typeface="Kalpurush" panose="02000600000000000000" pitchFamily="2" charset="0"/>
              </a:rPr>
              <a:t>আমি কখন ও কখন ও চিলেকোঠায় লুকিয়ে থাকি।</a:t>
            </a:r>
            <a:endParaRPr lang="en-US" sz="2800" b="1" dirty="0">
              <a:ln w="0"/>
              <a:solidFill>
                <a:srgbClr val="00B050"/>
              </a:solidFill>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461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2"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righ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circle(in)">
                                      <p:cBhvr>
                                        <p:cTn id="61" dur="2000"/>
                                        <p:tgtEl>
                                          <p:spTgt spid="21"/>
                                        </p:tgtEl>
                                      </p:cBhvr>
                                    </p:animEffect>
                                  </p:childTnLst>
                                </p:cTn>
                              </p:par>
                              <p:par>
                                <p:cTn id="62" presetID="6" presetClass="entr" presetSubtype="16"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circle(in)">
                                      <p:cBhvr>
                                        <p:cTn id="64" dur="20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circle(in)">
                                      <p:cBhvr>
                                        <p:cTn id="69" dur="20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right)">
                                      <p:cBhvr>
                                        <p:cTn id="74" dur="500"/>
                                        <p:tgtEl>
                                          <p:spTgt spid="26"/>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righ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1" grpId="0"/>
      <p:bldP spid="23" grpId="0"/>
      <p:bldP spid="24" grpId="0"/>
      <p:bldP spid="27"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FD54CA98-9BFA-41D4-BFAE-6C89D6621D68}"/>
              </a:ext>
            </a:extLst>
          </p:cNvPr>
          <p:cNvCxnSpPr>
            <a:cxnSpLocks/>
          </p:cNvCxnSpPr>
          <p:nvPr/>
        </p:nvCxnSpPr>
        <p:spPr>
          <a:xfrm>
            <a:off x="2120552" y="1935967"/>
            <a:ext cx="933142"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7D6CA1A3-8A52-4BDB-956F-F14FDBC317AA}"/>
              </a:ext>
            </a:extLst>
          </p:cNvPr>
          <p:cNvSpPr txBox="1"/>
          <p:nvPr/>
        </p:nvSpPr>
        <p:spPr>
          <a:xfrm>
            <a:off x="538794" y="1612802"/>
            <a:ext cx="1642491" cy="646331"/>
          </a:xfrm>
          <a:prstGeom prst="rect">
            <a:avLst/>
          </a:prstGeom>
          <a:noFill/>
          <a:ln w="28575">
            <a:noFill/>
            <a:prstDash val="sysDash"/>
          </a:ln>
        </p:spPr>
        <p:txBody>
          <a:bodyPr wrap="square" rtlCol="0">
            <a:spAutoFit/>
          </a:bodyPr>
          <a:lstStyle/>
          <a:p>
            <a:pPr algn="ctr"/>
            <a:r>
              <a:rPr lang="bn-IN"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অবরোধ</a:t>
            </a: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cxnSp>
        <p:nvCxnSpPr>
          <p:cNvPr id="7" name="Straight Arrow Connector 6">
            <a:extLst>
              <a:ext uri="{FF2B5EF4-FFF2-40B4-BE49-F238E27FC236}">
                <a16:creationId xmlns:a16="http://schemas.microsoft.com/office/drawing/2014/main" id="{1A747B9A-7F2C-4DC5-8321-2596F3DEC02A}"/>
              </a:ext>
            </a:extLst>
          </p:cNvPr>
          <p:cNvCxnSpPr>
            <a:cxnSpLocks/>
          </p:cNvCxnSpPr>
          <p:nvPr/>
        </p:nvCxnSpPr>
        <p:spPr>
          <a:xfrm flipH="1">
            <a:off x="5866228" y="1858248"/>
            <a:ext cx="891141"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 name="Picture 9" descr="শিশুর বন্দি শৈশব | Barta TV">
            <a:extLst>
              <a:ext uri="{FF2B5EF4-FFF2-40B4-BE49-F238E27FC236}">
                <a16:creationId xmlns:a16="http://schemas.microsoft.com/office/drawing/2014/main" id="{7FEB3F86-4C4F-4091-919A-CD0CA429A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150" y="1085683"/>
            <a:ext cx="2373027" cy="15451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6">
            <a:extLst>
              <a:ext uri="{FF2B5EF4-FFF2-40B4-BE49-F238E27FC236}">
                <a16:creationId xmlns:a16="http://schemas.microsoft.com/office/drawing/2014/main" id="{9E7D968E-272A-4273-B336-02C637BBC185}"/>
              </a:ext>
            </a:extLst>
          </p:cNvPr>
          <p:cNvSpPr txBox="1"/>
          <p:nvPr/>
        </p:nvSpPr>
        <p:spPr>
          <a:xfrm>
            <a:off x="6772647" y="1641830"/>
            <a:ext cx="4703263" cy="523220"/>
          </a:xfrm>
          <a:prstGeom prst="rect">
            <a:avLst/>
          </a:prstGeom>
          <a:no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নির্দিষ্ট গণ্ডীর মধ্যে আটকে থাকা।</a:t>
            </a:r>
            <a:endParaRPr lang="en-US" sz="28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7" name="Frame 16">
            <a:extLst>
              <a:ext uri="{FF2B5EF4-FFF2-40B4-BE49-F238E27FC236}">
                <a16:creationId xmlns:a16="http://schemas.microsoft.com/office/drawing/2014/main" id="{6E8C018A-DCE4-4E52-9884-3788B257589F}"/>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0">
            <a:extLst>
              <a:ext uri="{FF2B5EF4-FFF2-40B4-BE49-F238E27FC236}">
                <a16:creationId xmlns:a16="http://schemas.microsoft.com/office/drawing/2014/main" id="{D88881F3-BD02-470A-953F-5F4DA177F963}"/>
              </a:ext>
            </a:extLst>
          </p:cNvPr>
          <p:cNvSpPr txBox="1"/>
          <p:nvPr/>
        </p:nvSpPr>
        <p:spPr>
          <a:xfrm>
            <a:off x="1926354" y="5574894"/>
            <a:ext cx="7943360" cy="523220"/>
          </a:xfrm>
          <a:prstGeom prst="rect">
            <a:avLst/>
          </a:prstGeom>
          <a:no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2800" b="1" dirty="0">
                <a:ln w="0"/>
                <a:solidFill>
                  <a:srgbClr val="00B05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2800" b="1" dirty="0">
                <a:ln w="0"/>
                <a:solidFill>
                  <a:srgbClr val="00B05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রোকেয়ার ভাই-বোন দু’জনেই তাকে খুব স্নেহ করতেন</a:t>
            </a:r>
            <a:endParaRPr lang="en-US" sz="2800" b="1" dirty="0">
              <a:ln w="0"/>
              <a:solidFill>
                <a:srgbClr val="00B05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9" name="Arrow: Right 18">
            <a:extLst>
              <a:ext uri="{FF2B5EF4-FFF2-40B4-BE49-F238E27FC236}">
                <a16:creationId xmlns:a16="http://schemas.microsoft.com/office/drawing/2014/main" id="{9AE55453-7D24-4937-A935-045ADA53D52F}"/>
              </a:ext>
            </a:extLst>
          </p:cNvPr>
          <p:cNvSpPr/>
          <p:nvPr/>
        </p:nvSpPr>
        <p:spPr>
          <a:xfrm rot="19534061">
            <a:off x="9611117" y="4577505"/>
            <a:ext cx="45719" cy="457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cxnSp>
        <p:nvCxnSpPr>
          <p:cNvPr id="20" name="Straight Arrow Connector 19">
            <a:extLst>
              <a:ext uri="{FF2B5EF4-FFF2-40B4-BE49-F238E27FC236}">
                <a16:creationId xmlns:a16="http://schemas.microsoft.com/office/drawing/2014/main" id="{CE70026D-5330-4F33-867D-4F0F5DBB39EC}"/>
              </a:ext>
            </a:extLst>
          </p:cNvPr>
          <p:cNvCxnSpPr>
            <a:cxnSpLocks/>
          </p:cNvCxnSpPr>
          <p:nvPr/>
        </p:nvCxnSpPr>
        <p:spPr>
          <a:xfrm flipH="1">
            <a:off x="5898034" y="4537351"/>
            <a:ext cx="1076314"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F7308E08-4948-4920-9403-CFC3F5A038DF}"/>
              </a:ext>
            </a:extLst>
          </p:cNvPr>
          <p:cNvCxnSpPr>
            <a:cxnSpLocks/>
          </p:cNvCxnSpPr>
          <p:nvPr/>
        </p:nvCxnSpPr>
        <p:spPr>
          <a:xfrm>
            <a:off x="1695395" y="4505687"/>
            <a:ext cx="971779"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2" name="Picture 4" descr="Bartaman Patrika">
            <a:extLst>
              <a:ext uri="{FF2B5EF4-FFF2-40B4-BE49-F238E27FC236}">
                <a16:creationId xmlns:a16="http://schemas.microsoft.com/office/drawing/2014/main" id="{63942AD1-AD75-40D7-B628-B85F2CA1B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870" y="3739747"/>
            <a:ext cx="2486266" cy="155909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0">
            <a:extLst>
              <a:ext uri="{FF2B5EF4-FFF2-40B4-BE49-F238E27FC236}">
                <a16:creationId xmlns:a16="http://schemas.microsoft.com/office/drawing/2014/main" id="{C84A053B-80F2-438B-B726-95BF4F91D059}"/>
              </a:ext>
            </a:extLst>
          </p:cNvPr>
          <p:cNvSpPr txBox="1"/>
          <p:nvPr/>
        </p:nvSpPr>
        <p:spPr>
          <a:xfrm>
            <a:off x="2120552" y="2967183"/>
            <a:ext cx="6979905" cy="523220"/>
          </a:xfrm>
          <a:prstGeom prst="rect">
            <a:avLst/>
          </a:prstGeom>
          <a:no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solidFill>
                  <a:srgbClr val="00B050"/>
                </a:solidFill>
                <a:effectLst/>
                <a:latin typeface="Kalpurush" panose="02000600000000000000" pitchFamily="2" charset="0"/>
                <a:cs typeface="Kalpurush" panose="02000600000000000000" pitchFamily="2" charset="0"/>
              </a:rPr>
              <a:t>একসময় মেয়েদের ঘরে অবরোধ করে রাখা হতো। </a:t>
            </a:r>
            <a:endParaRPr lang="en-US" sz="2800" b="1" dirty="0">
              <a:ln w="0"/>
              <a:solidFill>
                <a:srgbClr val="00B050"/>
              </a:solidFill>
              <a:effectLst/>
              <a:latin typeface="Kalpurush" panose="02000600000000000000" pitchFamily="2" charset="0"/>
              <a:cs typeface="Kalpurush" panose="02000600000000000000" pitchFamily="2" charset="0"/>
            </a:endParaRPr>
          </a:p>
        </p:txBody>
      </p:sp>
      <p:sp>
        <p:nvSpPr>
          <p:cNvPr id="24" name="TextBox 23">
            <a:extLst>
              <a:ext uri="{FF2B5EF4-FFF2-40B4-BE49-F238E27FC236}">
                <a16:creationId xmlns:a16="http://schemas.microsoft.com/office/drawing/2014/main" id="{1AC08339-C266-4402-A6DF-4332EB231EF7}"/>
              </a:ext>
            </a:extLst>
          </p:cNvPr>
          <p:cNvSpPr txBox="1"/>
          <p:nvPr/>
        </p:nvSpPr>
        <p:spPr>
          <a:xfrm>
            <a:off x="499093" y="4227462"/>
            <a:ext cx="1139439" cy="646331"/>
          </a:xfrm>
          <a:prstGeom prst="rect">
            <a:avLst/>
          </a:prstGeom>
          <a:noFill/>
          <a:ln w="28575">
            <a:noFill/>
            <a:prstDash val="sysDash"/>
          </a:ln>
        </p:spPr>
        <p:txBody>
          <a:bodyPr wrap="square" rtlCol="0">
            <a:spAutoFit/>
          </a:bodyPr>
          <a:lstStyle/>
          <a:p>
            <a:pPr algn="ctr"/>
            <a:r>
              <a:rPr lang="bn-BD"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স্নেহ</a:t>
            </a:r>
            <a:r>
              <a:rPr lang="bn-BD"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5" name="TextBox 10">
            <a:extLst>
              <a:ext uri="{FF2B5EF4-FFF2-40B4-BE49-F238E27FC236}">
                <a16:creationId xmlns:a16="http://schemas.microsoft.com/office/drawing/2014/main" id="{FA7420B6-9B5C-4A62-996E-6014009D0ED5}"/>
              </a:ext>
            </a:extLst>
          </p:cNvPr>
          <p:cNvSpPr txBox="1"/>
          <p:nvPr/>
        </p:nvSpPr>
        <p:spPr>
          <a:xfrm>
            <a:off x="6068530" y="4318690"/>
            <a:ext cx="5128620" cy="523220"/>
          </a:xfrm>
          <a:prstGeom prst="rect">
            <a:avLst/>
          </a:prstGeom>
          <a:no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আদর-ভালোবাসা।</a:t>
            </a:r>
            <a:endParaRPr lang="en-US" sz="28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5404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2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right)">
                                      <p:cBhvr>
                                        <p:cTn id="48" dur="500"/>
                                        <p:tgtEl>
                                          <p:spTgt spid="25"/>
                                        </p:tgtEl>
                                      </p:cBhvr>
                                    </p:animEffect>
                                  </p:childTnLst>
                                </p:cTn>
                              </p:par>
                              <p:par>
                                <p:cTn id="49" presetID="22" presetClass="entr" presetSubtype="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8"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9827" y="839738"/>
            <a:ext cx="3271838" cy="92333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5400" dirty="0">
                <a:effectLst>
                  <a:glow rad="228600">
                    <a:schemeClr val="accent4">
                      <a:satMod val="175000"/>
                      <a:alpha val="40000"/>
                    </a:schemeClr>
                  </a:glow>
                </a:effectLst>
                <a:latin typeface="NikoshBAN" panose="02000000000000000000" pitchFamily="2" charset="0"/>
                <a:cs typeface="NikoshBAN" panose="02000000000000000000" pitchFamily="2" charset="0"/>
              </a:rPr>
              <a:t>একক কাজ </a:t>
            </a:r>
            <a:endParaRPr lang="en-US" sz="54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3" name="TextBox 2"/>
          <p:cNvSpPr txBox="1"/>
          <p:nvPr/>
        </p:nvSpPr>
        <p:spPr>
          <a:xfrm>
            <a:off x="812588" y="2786609"/>
            <a:ext cx="5219700" cy="2308324"/>
          </a:xfrm>
          <a:prstGeom prst="rect">
            <a:avLst/>
          </a:prstGeom>
          <a:solidFill>
            <a:srgbClr val="7030A0"/>
          </a:solidFill>
        </p:spPr>
        <p:txBody>
          <a:bodyPr wrap="square" rtlCol="0">
            <a:spAutoFit/>
          </a:bodyPr>
          <a:lstStyle/>
          <a:p>
            <a:pPr algn="ctr"/>
            <a:r>
              <a:rPr lang="bn-BD" sz="3600"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rPr>
              <a:t>প্রত্যেক শিক্ষার্থী পাঠটি  শুদ্ধ স্পষ্ট স্বরে পাঠ</a:t>
            </a:r>
            <a:r>
              <a:rPr lang="bn-IN" sz="3600"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bn-BD" sz="3600"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rPr>
              <a:t>করবে</a:t>
            </a:r>
            <a:r>
              <a:rPr lang="bn-IN" sz="3600"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bn-BD" sz="2800"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rPr>
              <a:t>।</a:t>
            </a:r>
            <a:r>
              <a:rPr lang="bn-BD" sz="3600"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rPr>
              <a:t> শব্দ ও বাক্য অনুধাবনে চেষ্টা  করবে। প্রয়োজনে শিক্ষকের সহযোগিতা নেবে।</a:t>
            </a:r>
            <a:endParaRPr lang="en-US" sz="3600"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4" name="TextBox 3"/>
          <p:cNvSpPr txBox="1"/>
          <p:nvPr/>
        </p:nvSpPr>
        <p:spPr>
          <a:xfrm>
            <a:off x="6159714" y="2308534"/>
            <a:ext cx="5219700" cy="286232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শিক্ষার্থীদের একক পঠন  পর্যবেক্ষণ করব</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শিক্ষার্থীদের বোধগম্যতা অনুধাবনে ছোট ছোট প্রশ্ন করব</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প্রয়োজনে সহযোগিতা করব</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Frame 4">
            <a:extLst>
              <a:ext uri="{FF2B5EF4-FFF2-40B4-BE49-F238E27FC236}">
                <a16:creationId xmlns:a16="http://schemas.microsoft.com/office/drawing/2014/main" id="{33281B08-E895-49F7-8417-3A28FC51BE1B}"/>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108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FE724-6D9F-4916-AE3D-BEEFE282DA0D}"/>
              </a:ext>
            </a:extLst>
          </p:cNvPr>
          <p:cNvSpPr txBox="1"/>
          <p:nvPr/>
        </p:nvSpPr>
        <p:spPr>
          <a:xfrm>
            <a:off x="1561304" y="275770"/>
            <a:ext cx="9758404" cy="769441"/>
          </a:xfrm>
          <a:prstGeom prst="rect">
            <a:avLst/>
          </a:prstGeom>
          <a:noFill/>
          <a:ln w="28575">
            <a:noFill/>
          </a:ln>
        </p:spPr>
        <p:txBody>
          <a:bodyPr wrap="square" rtlCol="0">
            <a:spAutoFit/>
          </a:bodyPr>
          <a:lstStyle/>
          <a:p>
            <a:pPr algn="ctr"/>
            <a:r>
              <a:rPr lang="bn-IN"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 </a:t>
            </a:r>
            <a:r>
              <a:rPr lang="en-US"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a:t>
            </a:r>
            <a:r>
              <a:rPr lang="bn-IN"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কাজ করি</a:t>
            </a:r>
            <a:endParaRPr lang="en-GB"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aphicFrame>
        <p:nvGraphicFramePr>
          <p:cNvPr id="6" name="Diagram 5">
            <a:extLst>
              <a:ext uri="{FF2B5EF4-FFF2-40B4-BE49-F238E27FC236}">
                <a16:creationId xmlns:a16="http://schemas.microsoft.com/office/drawing/2014/main" id="{ED8A7D47-6A6C-44B6-AF3D-9B567FB35260}"/>
              </a:ext>
            </a:extLst>
          </p:cNvPr>
          <p:cNvGraphicFramePr/>
          <p:nvPr>
            <p:extLst>
              <p:ext uri="{D42A27DB-BD31-4B8C-83A1-F6EECF244321}">
                <p14:modId xmlns:p14="http://schemas.microsoft.com/office/powerpoint/2010/main" val="2819967683"/>
              </p:ext>
            </p:extLst>
          </p:nvPr>
        </p:nvGraphicFramePr>
        <p:xfrm>
          <a:off x="182879" y="661182"/>
          <a:ext cx="11830929" cy="592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ame 3">
            <a:extLst>
              <a:ext uri="{FF2B5EF4-FFF2-40B4-BE49-F238E27FC236}">
                <a16:creationId xmlns:a16="http://schemas.microsoft.com/office/drawing/2014/main" id="{4730F149-4ADD-4CC0-9C85-5646C7B1E9E4}"/>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7175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graphicEl>
                                              <a:dgm id="{4001D46F-0475-42A0-A112-40D2E6A849EC}"/>
                                            </p:graphicEl>
                                          </p:spTgt>
                                        </p:tgtEl>
                                        <p:attrNameLst>
                                          <p:attrName>style.visibility</p:attrName>
                                        </p:attrNameLst>
                                      </p:cBhvr>
                                      <p:to>
                                        <p:strVal val="visible"/>
                                      </p:to>
                                    </p:set>
                                    <p:animEffect transition="in" filter="circle(in)">
                                      <p:cBhvr>
                                        <p:cTn id="17" dur="2000"/>
                                        <p:tgtEl>
                                          <p:spTgt spid="6">
                                            <p:graphicEl>
                                              <a:dgm id="{4001D46F-0475-42A0-A112-40D2E6A849EC}"/>
                                            </p:graphic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graphicEl>
                                              <a:dgm id="{84174D29-99C4-46CD-B084-DC0525F51D99}"/>
                                            </p:graphicEl>
                                          </p:spTgt>
                                        </p:tgtEl>
                                        <p:attrNameLst>
                                          <p:attrName>style.visibility</p:attrName>
                                        </p:attrNameLst>
                                      </p:cBhvr>
                                      <p:to>
                                        <p:strVal val="visible"/>
                                      </p:to>
                                    </p:set>
                                    <p:animEffect transition="in" filter="circle(in)">
                                      <p:cBhvr>
                                        <p:cTn id="20" dur="2000"/>
                                        <p:tgtEl>
                                          <p:spTgt spid="6">
                                            <p:graphicEl>
                                              <a:dgm id="{84174D29-99C4-46CD-B084-DC0525F51D9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graphicEl>
                                              <a:dgm id="{54609C0D-A9CA-41F1-B2EE-5C8D9E398D4E}"/>
                                            </p:graphicEl>
                                          </p:spTgt>
                                        </p:tgtEl>
                                        <p:attrNameLst>
                                          <p:attrName>style.visibility</p:attrName>
                                        </p:attrNameLst>
                                      </p:cBhvr>
                                      <p:to>
                                        <p:strVal val="visible"/>
                                      </p:to>
                                    </p:set>
                                    <p:animEffect transition="in" filter="circle(in)">
                                      <p:cBhvr>
                                        <p:cTn id="25" dur="2000"/>
                                        <p:tgtEl>
                                          <p:spTgt spid="6">
                                            <p:graphicEl>
                                              <a:dgm id="{54609C0D-A9CA-41F1-B2EE-5C8D9E398D4E}"/>
                                            </p:graphic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graphicEl>
                                              <a:dgm id="{4348E1BA-EE16-4D32-997E-4AF146454B58}"/>
                                            </p:graphicEl>
                                          </p:spTgt>
                                        </p:tgtEl>
                                        <p:attrNameLst>
                                          <p:attrName>style.visibility</p:attrName>
                                        </p:attrNameLst>
                                      </p:cBhvr>
                                      <p:to>
                                        <p:strVal val="visible"/>
                                      </p:to>
                                    </p:set>
                                    <p:animEffect transition="in" filter="circle(in)">
                                      <p:cBhvr>
                                        <p:cTn id="28" dur="2000"/>
                                        <p:tgtEl>
                                          <p:spTgt spid="6">
                                            <p:graphicEl>
                                              <a:dgm id="{4348E1BA-EE16-4D32-997E-4AF146454B5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graphicEl>
                                              <a:dgm id="{D3672134-63CF-4D08-82D5-CFB3ED5229EB}"/>
                                            </p:graphicEl>
                                          </p:spTgt>
                                        </p:tgtEl>
                                        <p:attrNameLst>
                                          <p:attrName>style.visibility</p:attrName>
                                        </p:attrNameLst>
                                      </p:cBhvr>
                                      <p:to>
                                        <p:strVal val="visible"/>
                                      </p:to>
                                    </p:set>
                                    <p:animEffect transition="in" filter="circle(in)">
                                      <p:cBhvr>
                                        <p:cTn id="33" dur="2000"/>
                                        <p:tgtEl>
                                          <p:spTgt spid="6">
                                            <p:graphicEl>
                                              <a:dgm id="{D3672134-63CF-4D08-82D5-CFB3ED5229EB}"/>
                                            </p:graphic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graphicEl>
                                              <a:dgm id="{B74C4A1C-3162-4A29-B10D-74D1A3878480}"/>
                                            </p:graphicEl>
                                          </p:spTgt>
                                        </p:tgtEl>
                                        <p:attrNameLst>
                                          <p:attrName>style.visibility</p:attrName>
                                        </p:attrNameLst>
                                      </p:cBhvr>
                                      <p:to>
                                        <p:strVal val="visible"/>
                                      </p:to>
                                    </p:set>
                                    <p:animEffect transition="in" filter="circle(in)">
                                      <p:cBhvr>
                                        <p:cTn id="36" dur="2000"/>
                                        <p:tgtEl>
                                          <p:spTgt spid="6">
                                            <p:graphicEl>
                                              <a:dgm id="{B74C4A1C-3162-4A29-B10D-74D1A387848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
                                            <p:graphicEl>
                                              <a:dgm id="{37096D19-CD3D-4348-BB5A-BB2A7D5BAB70}"/>
                                            </p:graphicEl>
                                          </p:spTgt>
                                        </p:tgtEl>
                                        <p:attrNameLst>
                                          <p:attrName>style.visibility</p:attrName>
                                        </p:attrNameLst>
                                      </p:cBhvr>
                                      <p:to>
                                        <p:strVal val="visible"/>
                                      </p:to>
                                    </p:set>
                                    <p:animEffect transition="in" filter="circle(in)">
                                      <p:cBhvr>
                                        <p:cTn id="41" dur="2000"/>
                                        <p:tgtEl>
                                          <p:spTgt spid="6">
                                            <p:graphicEl>
                                              <a:dgm id="{37096D19-CD3D-4348-BB5A-BB2A7D5BAB70}"/>
                                            </p:graphic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6">
                                            <p:graphicEl>
                                              <a:dgm id="{3D980B03-1E0B-4862-93E9-4CD82245B955}"/>
                                            </p:graphicEl>
                                          </p:spTgt>
                                        </p:tgtEl>
                                        <p:attrNameLst>
                                          <p:attrName>style.visibility</p:attrName>
                                        </p:attrNameLst>
                                      </p:cBhvr>
                                      <p:to>
                                        <p:strVal val="visible"/>
                                      </p:to>
                                    </p:set>
                                    <p:animEffect transition="in" filter="circle(in)">
                                      <p:cBhvr>
                                        <p:cTn id="44" dur="2000"/>
                                        <p:tgtEl>
                                          <p:spTgt spid="6">
                                            <p:graphicEl>
                                              <a:dgm id="{3D980B03-1E0B-4862-93E9-4CD82245B9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6189" y="323070"/>
            <a:ext cx="3541221" cy="923330"/>
          </a:xfrm>
          <a:prstGeom prst="rect">
            <a:avLst/>
          </a:prstGeom>
          <a:noFill/>
        </p:spPr>
        <p:txBody>
          <a:bodyPr wrap="square" rtlCol="0">
            <a:spAutoFit/>
          </a:bodyPr>
          <a:lstStyle/>
          <a:p>
            <a:r>
              <a:rPr lang="bn-BD"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 কাজ</a:t>
            </a:r>
            <a:endParaRPr lang="en-US"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TextBox 3"/>
          <p:cNvSpPr txBox="1"/>
          <p:nvPr/>
        </p:nvSpPr>
        <p:spPr>
          <a:xfrm>
            <a:off x="1565517" y="1383168"/>
            <a:ext cx="9792850" cy="707886"/>
          </a:xfrm>
          <a:prstGeom prst="rect">
            <a:avLst/>
          </a:prstGeom>
          <a:noFill/>
        </p:spPr>
        <p:txBody>
          <a:bodyPr wrap="square" rtlCol="0">
            <a:spAutoFit/>
          </a:bodyPr>
          <a:lstStyle/>
          <a:p>
            <a:r>
              <a:rPr lang="bn-IN" sz="4000" b="1" dirty="0">
                <a:solidFill>
                  <a:srgbClr val="FF0000"/>
                </a:solidFill>
                <a:effectLst/>
                <a:latin typeface="Kalpurush" panose="02000600000000000000" pitchFamily="2" charset="0"/>
                <a:cs typeface="Kalpurush" panose="02000600000000000000" pitchFamily="2" charset="0"/>
              </a:rPr>
              <a:t>নিচের যুক্তবর্ণ গুলো দিয়ে ২টি করে শব্দ লিখ।</a:t>
            </a:r>
            <a:endParaRPr lang="bn-BD" sz="4000" b="1" dirty="0">
              <a:solidFill>
                <a:srgbClr val="FF0000"/>
              </a:solidFill>
              <a:effectLst/>
              <a:latin typeface="Kalpurush" panose="02000600000000000000" pitchFamily="2" charset="0"/>
              <a:cs typeface="Kalpurush" panose="02000600000000000000" pitchFamily="2" charset="0"/>
            </a:endParaRPr>
          </a:p>
        </p:txBody>
      </p:sp>
      <p:grpSp>
        <p:nvGrpSpPr>
          <p:cNvPr id="31" name="Group 30">
            <a:extLst>
              <a:ext uri="{FF2B5EF4-FFF2-40B4-BE49-F238E27FC236}">
                <a16:creationId xmlns:a16="http://schemas.microsoft.com/office/drawing/2014/main" id="{BA8CD434-10A6-41D5-89E6-04D3CADAEF11}"/>
              </a:ext>
            </a:extLst>
          </p:cNvPr>
          <p:cNvGrpSpPr/>
          <p:nvPr/>
        </p:nvGrpSpPr>
        <p:grpSpPr>
          <a:xfrm>
            <a:off x="5175191" y="2996885"/>
            <a:ext cx="2276052" cy="707886"/>
            <a:chOff x="1559794" y="2721114"/>
            <a:chExt cx="2276052" cy="707886"/>
          </a:xfrm>
        </p:grpSpPr>
        <p:sp>
          <p:nvSpPr>
            <p:cNvPr id="5" name="TextBox 4"/>
            <p:cNvSpPr txBox="1"/>
            <p:nvPr/>
          </p:nvSpPr>
          <p:spPr>
            <a:xfrm>
              <a:off x="1559794" y="2721114"/>
              <a:ext cx="2276052"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ণ্ড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cxnSp>
          <p:nvCxnSpPr>
            <p:cNvPr id="8" name="Straight Arrow Connector 7">
              <a:extLst>
                <a:ext uri="{FF2B5EF4-FFF2-40B4-BE49-F238E27FC236}">
                  <a16:creationId xmlns:a16="http://schemas.microsoft.com/office/drawing/2014/main" id="{8AD35FF8-44C4-4810-ABB3-4F7615FF25B0}"/>
                </a:ext>
              </a:extLst>
            </p:cNvPr>
            <p:cNvCxnSpPr>
              <a:cxnSpLocks/>
            </p:cNvCxnSpPr>
            <p:nvPr/>
          </p:nvCxnSpPr>
          <p:spPr>
            <a:xfrm>
              <a:off x="2411079" y="3075057"/>
              <a:ext cx="870933"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32" name="Group 31">
            <a:extLst>
              <a:ext uri="{FF2B5EF4-FFF2-40B4-BE49-F238E27FC236}">
                <a16:creationId xmlns:a16="http://schemas.microsoft.com/office/drawing/2014/main" id="{8B292BBE-66F7-48C3-A4D0-F512F5A0B527}"/>
              </a:ext>
            </a:extLst>
          </p:cNvPr>
          <p:cNvGrpSpPr/>
          <p:nvPr/>
        </p:nvGrpSpPr>
        <p:grpSpPr>
          <a:xfrm>
            <a:off x="5102505" y="4814316"/>
            <a:ext cx="2072018" cy="707886"/>
            <a:chOff x="1487108" y="4538545"/>
            <a:chExt cx="2072018" cy="707886"/>
          </a:xfrm>
        </p:grpSpPr>
        <p:sp>
          <p:nvSpPr>
            <p:cNvPr id="9" name="TextBox 8">
              <a:extLst>
                <a:ext uri="{FF2B5EF4-FFF2-40B4-BE49-F238E27FC236}">
                  <a16:creationId xmlns:a16="http://schemas.microsoft.com/office/drawing/2014/main" id="{B788220D-D00E-499B-8BB4-B9308B33195D}"/>
                </a:ext>
              </a:extLst>
            </p:cNvPr>
            <p:cNvSpPr txBox="1"/>
            <p:nvPr/>
          </p:nvSpPr>
          <p:spPr>
            <a:xfrm>
              <a:off x="1487108" y="4538545"/>
              <a:ext cx="2072018"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স্থ</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cxnSp>
          <p:nvCxnSpPr>
            <p:cNvPr id="10" name="Straight Arrow Connector 9">
              <a:extLst>
                <a:ext uri="{FF2B5EF4-FFF2-40B4-BE49-F238E27FC236}">
                  <a16:creationId xmlns:a16="http://schemas.microsoft.com/office/drawing/2014/main" id="{7D048438-F977-456A-A87A-F3DD5A5E5D7E}"/>
                </a:ext>
              </a:extLst>
            </p:cNvPr>
            <p:cNvCxnSpPr>
              <a:cxnSpLocks/>
            </p:cNvCxnSpPr>
            <p:nvPr/>
          </p:nvCxnSpPr>
          <p:spPr>
            <a:xfrm>
              <a:off x="2381383" y="4868213"/>
              <a:ext cx="870933"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1" name="TextBox 10">
            <a:extLst>
              <a:ext uri="{FF2B5EF4-FFF2-40B4-BE49-F238E27FC236}">
                <a16:creationId xmlns:a16="http://schemas.microsoft.com/office/drawing/2014/main" id="{420F06DA-B665-4E7E-8673-86E319B1E990}"/>
              </a:ext>
            </a:extLst>
          </p:cNvPr>
          <p:cNvSpPr txBox="1"/>
          <p:nvPr/>
        </p:nvSpPr>
        <p:spPr>
          <a:xfrm>
            <a:off x="5116572" y="3941817"/>
            <a:ext cx="2453427"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ন্দ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cxnSp>
        <p:nvCxnSpPr>
          <p:cNvPr id="14" name="Straight Arrow Connector 13">
            <a:extLst>
              <a:ext uri="{FF2B5EF4-FFF2-40B4-BE49-F238E27FC236}">
                <a16:creationId xmlns:a16="http://schemas.microsoft.com/office/drawing/2014/main" id="{1CFD08FC-8494-43BD-B3E8-E3801FC03DCB}"/>
              </a:ext>
            </a:extLst>
          </p:cNvPr>
          <p:cNvCxnSpPr>
            <a:cxnSpLocks/>
          </p:cNvCxnSpPr>
          <p:nvPr/>
        </p:nvCxnSpPr>
        <p:spPr>
          <a:xfrm>
            <a:off x="6026476" y="4223326"/>
            <a:ext cx="870933"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A0263827-19A9-400B-9BB6-DEA3FE562192}"/>
              </a:ext>
            </a:extLst>
          </p:cNvPr>
          <p:cNvSpPr txBox="1"/>
          <p:nvPr/>
        </p:nvSpPr>
        <p:spPr>
          <a:xfrm>
            <a:off x="7817572" y="2996885"/>
            <a:ext cx="2873874"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গণ্ডার, প্রচণ্ড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a:extLst>
              <a:ext uri="{FF2B5EF4-FFF2-40B4-BE49-F238E27FC236}">
                <a16:creationId xmlns:a16="http://schemas.microsoft.com/office/drawing/2014/main" id="{50C0120B-35CC-49F6-A39C-C263D65AED67}"/>
              </a:ext>
            </a:extLst>
          </p:cNvPr>
          <p:cNvSpPr txBox="1"/>
          <p:nvPr/>
        </p:nvSpPr>
        <p:spPr>
          <a:xfrm>
            <a:off x="7817572" y="3930591"/>
            <a:ext cx="2453427"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মন্দ, ছন্দ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5" name="TextBox 14">
            <a:extLst>
              <a:ext uri="{FF2B5EF4-FFF2-40B4-BE49-F238E27FC236}">
                <a16:creationId xmlns:a16="http://schemas.microsoft.com/office/drawing/2014/main" id="{2FA94ED0-6238-4FF7-A894-5954F915D9F5}"/>
              </a:ext>
            </a:extLst>
          </p:cNvPr>
          <p:cNvSpPr txBox="1"/>
          <p:nvPr/>
        </p:nvSpPr>
        <p:spPr>
          <a:xfrm>
            <a:off x="7731470" y="4814316"/>
            <a:ext cx="2453427"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স্বাস্থ্য, আস্থা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33" name="Picture 32">
            <a:extLst>
              <a:ext uri="{FF2B5EF4-FFF2-40B4-BE49-F238E27FC236}">
                <a16:creationId xmlns:a16="http://schemas.microsoft.com/office/drawing/2014/main" id="{7EE67188-4A68-49E9-AED8-E5919E300802}"/>
              </a:ext>
            </a:extLst>
          </p:cNvPr>
          <p:cNvPicPr>
            <a:picLocks noChangeAspect="1"/>
          </p:cNvPicPr>
          <p:nvPr/>
        </p:nvPicPr>
        <p:blipFill rotWithShape="1">
          <a:blip r:embed="rId2">
            <a:extLst>
              <a:ext uri="{28A0092B-C50C-407E-A947-70E740481C1C}">
                <a14:useLocalDpi xmlns:a14="http://schemas.microsoft.com/office/drawing/2010/main" val="0"/>
              </a:ext>
            </a:extLst>
          </a:blip>
          <a:srcRect l="34385" b="17992"/>
          <a:stretch/>
        </p:blipFill>
        <p:spPr>
          <a:xfrm>
            <a:off x="1166329" y="2938795"/>
            <a:ext cx="3034652" cy="25690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4" name="Frame 33">
            <a:extLst>
              <a:ext uri="{FF2B5EF4-FFF2-40B4-BE49-F238E27FC236}">
                <a16:creationId xmlns:a16="http://schemas.microsoft.com/office/drawing/2014/main" id="{7FE81C7F-2D55-41AF-A3BA-311CD85D2083}"/>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807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par>
                                <p:cTn id="24" presetID="22" presetClass="entr" presetSubtype="4"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2C86EC9-ED1D-41A4-A608-37A84AD6BC8D}"/>
              </a:ext>
            </a:extLst>
          </p:cNvPr>
          <p:cNvSpPr/>
          <p:nvPr/>
        </p:nvSpPr>
        <p:spPr>
          <a:xfrm>
            <a:off x="4505616" y="1619398"/>
            <a:ext cx="6974006" cy="584775"/>
          </a:xfrm>
          <a:prstGeom prst="rect">
            <a:avLst/>
          </a:prstGeom>
        </p:spPr>
        <p:txBody>
          <a:bodyPr wrap="square">
            <a:spAutoFit/>
          </a:bodyPr>
          <a:lstStyle/>
          <a:p>
            <a:pPr lvl="0"/>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0" name="Rectangle 19">
            <a:extLst>
              <a:ext uri="{FF2B5EF4-FFF2-40B4-BE49-F238E27FC236}">
                <a16:creationId xmlns:a16="http://schemas.microsoft.com/office/drawing/2014/main" id="{A60CB7FB-F18D-4C66-BBEB-149995EAF5A4}"/>
              </a:ext>
            </a:extLst>
          </p:cNvPr>
          <p:cNvSpPr/>
          <p:nvPr/>
        </p:nvSpPr>
        <p:spPr>
          <a:xfrm>
            <a:off x="1503020" y="1959880"/>
            <a:ext cx="9946533" cy="584775"/>
          </a:xfrm>
          <a:prstGeom prst="rect">
            <a:avLst/>
          </a:prstGeom>
        </p:spPr>
        <p:txBody>
          <a:bodyPr wrap="square">
            <a:spAutoFit/>
          </a:bodyPr>
          <a:lstStyle/>
          <a:p>
            <a:pPr lvl="0"/>
            <a:r>
              <a:rPr lang="bn-BD"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বেগম রোকেয়া কোথায় জন্মগ্রহণ করেন</a:t>
            </a:r>
            <a:r>
              <a:rPr lang="bn-BD"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 name="TextBox 1"/>
          <p:cNvSpPr txBox="1"/>
          <p:nvPr/>
        </p:nvSpPr>
        <p:spPr>
          <a:xfrm>
            <a:off x="1485883" y="2724287"/>
            <a:ext cx="9672026" cy="584775"/>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a:t>
            </a:r>
            <a:r>
              <a:rPr lang="bn-BD"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বেগম রোকেয়ার কয় ভাই-বোন ছিল?</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TextBox 3"/>
          <p:cNvSpPr txBox="1"/>
          <p:nvPr/>
        </p:nvSpPr>
        <p:spPr>
          <a:xfrm>
            <a:off x="1433915" y="5508818"/>
            <a:ext cx="8477497" cy="584775"/>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ঙ</a:t>
            </a:r>
            <a:r>
              <a:rPr lang="bn-BD"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বেগম রোকেয়াকে লেখাপড়ায় কে কে সাহায্য করতেন?</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Rectangle 16"/>
          <p:cNvSpPr/>
          <p:nvPr/>
        </p:nvSpPr>
        <p:spPr>
          <a:xfrm>
            <a:off x="4152173" y="136753"/>
            <a:ext cx="3541849" cy="830997"/>
          </a:xfrm>
          <a:prstGeom prst="rect">
            <a:avLst/>
          </a:prstGeom>
          <a:ln>
            <a:noFill/>
          </a:ln>
        </p:spPr>
        <p:txBody>
          <a:bodyPr wrap="square">
            <a:spAutoFit/>
          </a:bodyPr>
          <a:lstStyle/>
          <a:p>
            <a:pPr algn="ctr"/>
            <a:r>
              <a:rPr lang="en-US" sz="4800" b="1" u="sng" kern="2200" spc="-640" dirty="0">
                <a:ln w="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4800" b="1" u="sng" kern="2200" spc="600" dirty="0">
                <a:ln w="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endParaRPr lang="bn-BD" sz="4800" b="1" u="sng" kern="2200" spc="600" dirty="0">
              <a:ln w="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p:cNvSpPr txBox="1"/>
          <p:nvPr/>
        </p:nvSpPr>
        <p:spPr>
          <a:xfrm>
            <a:off x="1402736" y="3548938"/>
            <a:ext cx="9838320" cy="584775"/>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a:t>
            </a:r>
            <a:r>
              <a:rPr lang="bn-BD"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অবরোধ কথাটির অর্থ কী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a16="http://schemas.microsoft.com/office/drawing/2014/main" id="{94CA4452-4E7D-42D6-BDF2-22F0EF14EF50}"/>
              </a:ext>
            </a:extLst>
          </p:cNvPr>
          <p:cNvSpPr txBox="1"/>
          <p:nvPr/>
        </p:nvSpPr>
        <p:spPr>
          <a:xfrm>
            <a:off x="1485883" y="1128883"/>
            <a:ext cx="8035931" cy="584775"/>
          </a:xfrm>
          <a:prstGeom prst="rect">
            <a:avLst/>
          </a:prstGeom>
          <a:noFill/>
        </p:spPr>
        <p:txBody>
          <a:bodyPr wrap="square" rtlCol="0">
            <a:spAutoFit/>
          </a:bodyPr>
          <a:lstStyle/>
          <a:p>
            <a:r>
              <a:rPr lang="en-US" sz="3200" b="1" dirty="0" err="1">
                <a:solidFill>
                  <a:srgbClr val="FF0000"/>
                </a:solidFill>
                <a:latin typeface="Kalpurush" panose="02000600000000000000" pitchFamily="2" charset="0"/>
                <a:cs typeface="Kalpurush" panose="02000600000000000000" pitchFamily="2" charset="0"/>
              </a:rPr>
              <a:t>নিচের</a:t>
            </a:r>
            <a:r>
              <a:rPr lang="en-US" sz="3200" b="1" dirty="0">
                <a:solidFill>
                  <a:srgbClr val="FF0000"/>
                </a:solidFill>
                <a:latin typeface="Kalpurush" panose="02000600000000000000" pitchFamily="2" charset="0"/>
                <a:cs typeface="Kalpurush" panose="02000600000000000000" pitchFamily="2" charset="0"/>
              </a:rPr>
              <a:t> </a:t>
            </a:r>
            <a:r>
              <a:rPr lang="bn-BD" sz="3200" b="1" dirty="0">
                <a:solidFill>
                  <a:srgbClr val="FF0000"/>
                </a:solidFill>
                <a:latin typeface="Kalpurush" panose="02000600000000000000" pitchFamily="2" charset="0"/>
                <a:cs typeface="Kalpurush" panose="02000600000000000000" pitchFamily="2" charset="0"/>
              </a:rPr>
              <a:t>প্রশ্ন</a:t>
            </a:r>
            <a:r>
              <a:rPr lang="en-US" sz="3200" b="1" dirty="0" err="1">
                <a:solidFill>
                  <a:srgbClr val="FF0000"/>
                </a:solidFill>
                <a:latin typeface="Kalpurush" panose="02000600000000000000" pitchFamily="2" charset="0"/>
                <a:cs typeface="Kalpurush" panose="02000600000000000000" pitchFamily="2" charset="0"/>
              </a:rPr>
              <a:t>গুলো</a:t>
            </a:r>
            <a:r>
              <a:rPr lang="bn-BD" sz="3200" b="1" dirty="0">
                <a:solidFill>
                  <a:srgbClr val="FF0000"/>
                </a:solidFill>
                <a:latin typeface="Kalpurush" panose="02000600000000000000" pitchFamily="2" charset="0"/>
                <a:cs typeface="Kalpurush" panose="02000600000000000000" pitchFamily="2" charset="0"/>
              </a:rPr>
              <a:t>র উত্তর</a:t>
            </a:r>
            <a:r>
              <a:rPr lang="en-US" sz="3200" b="1" dirty="0">
                <a:solidFill>
                  <a:srgbClr val="FF0000"/>
                </a:solidFill>
                <a:latin typeface="Kalpurush" panose="02000600000000000000" pitchFamily="2" charset="0"/>
                <a:cs typeface="Kalpurush" panose="02000600000000000000" pitchFamily="2" charset="0"/>
              </a:rPr>
              <a:t>  </a:t>
            </a:r>
            <a:r>
              <a:rPr lang="en-US" sz="3200" b="1" dirty="0" err="1">
                <a:solidFill>
                  <a:srgbClr val="FF0000"/>
                </a:solidFill>
                <a:latin typeface="Kalpurush" panose="02000600000000000000" pitchFamily="2" charset="0"/>
                <a:cs typeface="Kalpurush" panose="02000600000000000000" pitchFamily="2" charset="0"/>
              </a:rPr>
              <a:t>বলি</a:t>
            </a:r>
            <a:endParaRPr lang="en-GB" sz="3200" b="1" dirty="0">
              <a:solidFill>
                <a:srgbClr val="FF0000"/>
              </a:solidFill>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715933A4-53A3-4F16-B525-3507DD571BAC}"/>
              </a:ext>
            </a:extLst>
          </p:cNvPr>
          <p:cNvSpPr txBox="1"/>
          <p:nvPr/>
        </p:nvSpPr>
        <p:spPr>
          <a:xfrm>
            <a:off x="1485883" y="4189702"/>
            <a:ext cx="9838320" cy="1077218"/>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a:t>
            </a:r>
            <a:r>
              <a:rPr lang="bn-BD"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বাড়িতে কেউ এলে রোকেয়াকে কোথায় কোথায় লুকিয়ে থাকতে হতো?</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Frame 9">
            <a:extLst>
              <a:ext uri="{FF2B5EF4-FFF2-40B4-BE49-F238E27FC236}">
                <a16:creationId xmlns:a16="http://schemas.microsoft.com/office/drawing/2014/main" id="{F7CA1A2F-3597-430B-89FD-616D771D7E58}"/>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2188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4" grpId="0"/>
      <p:bldP spid="17" grpId="0"/>
      <p:bldP spid="5" grpId="0"/>
      <p:bldP spid="1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9B8B"/>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958F08-9F69-4508-BBA9-ABC13E6F651A}"/>
              </a:ext>
            </a:extLst>
          </p:cNvPr>
          <p:cNvSpPr txBox="1"/>
          <p:nvPr/>
        </p:nvSpPr>
        <p:spPr>
          <a:xfrm>
            <a:off x="602486" y="906706"/>
            <a:ext cx="10987028" cy="1846659"/>
          </a:xfrm>
          <a:prstGeom prst="rect">
            <a:avLst/>
          </a:prstGeom>
          <a:noFill/>
        </p:spPr>
        <p:txBody>
          <a:bodyPr wrap="square" rtlCol="0">
            <a:spAutoFit/>
          </a:bodyPr>
          <a:lstStyle/>
          <a:p>
            <a:r>
              <a:rPr lang="bn-IN" sz="9600" dirty="0">
                <a:gradFill flip="none" rotWithShape="1">
                  <a:gsLst>
                    <a:gs pos="50000">
                      <a:srgbClr val="002060"/>
                    </a:gs>
                    <a:gs pos="48000">
                      <a:schemeClr val="accent6">
                        <a:lumMod val="97000"/>
                        <a:lumOff val="3000"/>
                      </a:schemeClr>
                    </a:gs>
                    <a:gs pos="14000">
                      <a:schemeClr val="accent6">
                        <a:lumMod val="60000"/>
                        <a:lumOff val="40000"/>
                      </a:schemeClr>
                    </a:gs>
                  </a:gsLst>
                  <a:lin ang="16200000" scaled="1"/>
                  <a:tileRect/>
                </a:gradFill>
                <a:latin typeface="NikoshBAN" panose="02000000000000000000" pitchFamily="2" charset="0"/>
                <a:cs typeface="NikoshBAN" panose="02000000000000000000" pitchFamily="2" charset="0"/>
              </a:rPr>
              <a:t>আজকের ক্লাসে সবাইকে </a:t>
            </a:r>
            <a:endParaRPr lang="en-US" sz="9600" dirty="0">
              <a:gradFill flip="none" rotWithShape="1">
                <a:gsLst>
                  <a:gs pos="50000">
                    <a:srgbClr val="002060"/>
                  </a:gs>
                  <a:gs pos="48000">
                    <a:schemeClr val="accent6">
                      <a:lumMod val="97000"/>
                      <a:lumOff val="3000"/>
                    </a:schemeClr>
                  </a:gs>
                  <a:gs pos="14000">
                    <a:schemeClr val="accent6">
                      <a:lumMod val="60000"/>
                      <a:lumOff val="40000"/>
                    </a:schemeClr>
                  </a:gs>
                </a:gsLst>
                <a:lin ang="16200000" scaled="1"/>
                <a:tileRect/>
              </a:gradFill>
              <a:latin typeface="NikoshBAN" panose="02000000000000000000" pitchFamily="2" charset="0"/>
              <a:cs typeface="NikoshBAN" panose="02000000000000000000" pitchFamily="2" charset="0"/>
            </a:endParaRPr>
          </a:p>
          <a:p>
            <a:pPr algn="ctr"/>
            <a:endParaRPr lang="en-US" dirty="0"/>
          </a:p>
        </p:txBody>
      </p:sp>
      <p:sp>
        <p:nvSpPr>
          <p:cNvPr id="21" name="Star: 32 Points 20">
            <a:extLst>
              <a:ext uri="{FF2B5EF4-FFF2-40B4-BE49-F238E27FC236}">
                <a16:creationId xmlns:a16="http://schemas.microsoft.com/office/drawing/2014/main" id="{63B45ABD-DFC5-409F-9C84-19E9389B7128}"/>
              </a:ext>
            </a:extLst>
          </p:cNvPr>
          <p:cNvSpPr/>
          <p:nvPr/>
        </p:nvSpPr>
        <p:spPr>
          <a:xfrm>
            <a:off x="4559401" y="3171341"/>
            <a:ext cx="2504049" cy="2475914"/>
          </a:xfrm>
          <a:prstGeom prst="star32">
            <a:avLst/>
          </a:prstGeom>
          <a:gradFill flip="none" rotWithShape="1">
            <a:gsLst>
              <a:gs pos="0">
                <a:srgbClr val="FF0000"/>
              </a:gs>
              <a:gs pos="60000">
                <a:schemeClr val="accent4">
                  <a:lumMod val="0"/>
                  <a:lumOff val="100000"/>
                </a:schemeClr>
              </a:gs>
              <a:gs pos="100000">
                <a:schemeClr val="accent4">
                  <a:lumMod val="100000"/>
                </a:schemeClr>
              </a:gs>
            </a:gsLst>
            <a:path path="shap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bn-IN" sz="13800" b="1" dirty="0">
                <a:solidFill>
                  <a:srgbClr val="FFFF00"/>
                </a:solidFill>
                <a:latin typeface="NikoshBAN" panose="02000000000000000000" pitchFamily="2" charset="0"/>
                <a:cs typeface="NikoshBAN" panose="02000000000000000000" pitchFamily="2" charset="0"/>
              </a:rPr>
              <a:t>গ</a:t>
            </a:r>
            <a:endParaRPr lang="en-US" sz="13800" b="1" dirty="0">
              <a:solidFill>
                <a:srgbClr val="FFFF00"/>
              </a:solidFill>
              <a:latin typeface="NikoshBAN" panose="02000000000000000000" pitchFamily="2" charset="0"/>
              <a:cs typeface="NikoshBAN" panose="02000000000000000000" pitchFamily="2" charset="0"/>
            </a:endParaRPr>
          </a:p>
        </p:txBody>
      </p:sp>
      <p:sp>
        <p:nvSpPr>
          <p:cNvPr id="22" name="Star: 32 Points 21">
            <a:extLst>
              <a:ext uri="{FF2B5EF4-FFF2-40B4-BE49-F238E27FC236}">
                <a16:creationId xmlns:a16="http://schemas.microsoft.com/office/drawing/2014/main" id="{CEB8C5A8-7A0F-42E8-B957-BBC73F01D0ED}"/>
              </a:ext>
            </a:extLst>
          </p:cNvPr>
          <p:cNvSpPr/>
          <p:nvPr/>
        </p:nvSpPr>
        <p:spPr>
          <a:xfrm>
            <a:off x="7883184" y="3126083"/>
            <a:ext cx="2504049" cy="2475914"/>
          </a:xfrm>
          <a:prstGeom prst="star32">
            <a:avLst/>
          </a:prstGeom>
          <a:gradFill flip="none" rotWithShape="1">
            <a:gsLst>
              <a:gs pos="0">
                <a:srgbClr val="FF0000"/>
              </a:gs>
              <a:gs pos="60000">
                <a:schemeClr val="accent4">
                  <a:lumMod val="0"/>
                  <a:lumOff val="100000"/>
                </a:schemeClr>
              </a:gs>
              <a:gs pos="100000">
                <a:schemeClr val="accent4">
                  <a:lumMod val="100000"/>
                </a:schemeClr>
              </a:gs>
            </a:gsLst>
            <a:path path="shap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bn-IN" sz="13800" b="1" dirty="0">
                <a:solidFill>
                  <a:srgbClr val="00B050"/>
                </a:solidFill>
                <a:latin typeface="NikoshBAN" panose="02000000000000000000" pitchFamily="2" charset="0"/>
                <a:cs typeface="NikoshBAN" panose="02000000000000000000" pitchFamily="2" charset="0"/>
              </a:rPr>
              <a:t>ত</a:t>
            </a:r>
            <a:endParaRPr lang="en-US" sz="13800" b="1" dirty="0">
              <a:solidFill>
                <a:srgbClr val="00B050"/>
              </a:solidFill>
              <a:latin typeface="NikoshBAN" panose="02000000000000000000" pitchFamily="2" charset="0"/>
              <a:cs typeface="NikoshBAN" panose="02000000000000000000" pitchFamily="2" charset="0"/>
            </a:endParaRPr>
          </a:p>
        </p:txBody>
      </p:sp>
      <p:sp>
        <p:nvSpPr>
          <p:cNvPr id="24" name="Star: 32 Points 23">
            <a:extLst>
              <a:ext uri="{FF2B5EF4-FFF2-40B4-BE49-F238E27FC236}">
                <a16:creationId xmlns:a16="http://schemas.microsoft.com/office/drawing/2014/main" id="{699ED499-C47E-4C2C-BDD7-997ED29AFAB6}"/>
              </a:ext>
            </a:extLst>
          </p:cNvPr>
          <p:cNvSpPr/>
          <p:nvPr/>
        </p:nvSpPr>
        <p:spPr>
          <a:xfrm>
            <a:off x="1411463" y="3182354"/>
            <a:ext cx="2504049" cy="2475914"/>
          </a:xfrm>
          <a:prstGeom prst="star32">
            <a:avLst/>
          </a:prstGeom>
          <a:gradFill flip="none" rotWithShape="1">
            <a:gsLst>
              <a:gs pos="62000">
                <a:srgbClr val="FFFF00"/>
              </a:gs>
              <a:gs pos="46000">
                <a:schemeClr val="accent6">
                  <a:lumMod val="95000"/>
                  <a:lumOff val="5000"/>
                </a:schemeClr>
              </a:gs>
              <a:gs pos="100000">
                <a:schemeClr val="accent6">
                  <a:lumMod val="60000"/>
                </a:schemeClr>
              </a:gs>
            </a:gsLst>
            <a:path path="shap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bn-BD" sz="13800" b="1" dirty="0">
                <a:solidFill>
                  <a:srgbClr val="FF0000"/>
                </a:solidFill>
                <a:latin typeface="NikoshBAN" panose="02000000000000000000" pitchFamily="2" charset="0"/>
                <a:cs typeface="NikoshBAN" panose="02000000000000000000" pitchFamily="2" charset="0"/>
              </a:rPr>
              <a:t>স্বা</a:t>
            </a:r>
            <a:endParaRPr lang="en-US" sz="13800" b="1" dirty="0">
              <a:solidFill>
                <a:srgbClr val="FF0000"/>
              </a:solidFill>
              <a:latin typeface="NikoshBAN" panose="02000000000000000000" pitchFamily="2" charset="0"/>
              <a:cs typeface="NikoshBAN" panose="02000000000000000000" pitchFamily="2" charset="0"/>
            </a:endParaRPr>
          </a:p>
        </p:txBody>
      </p:sp>
      <p:sp>
        <p:nvSpPr>
          <p:cNvPr id="6" name="Frame 5">
            <a:extLst>
              <a:ext uri="{FF2B5EF4-FFF2-40B4-BE49-F238E27FC236}">
                <a16:creationId xmlns:a16="http://schemas.microsoft.com/office/drawing/2014/main" id="{A448E7D4-D23B-4ACF-B0A4-57C00210B35B}"/>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1194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1" nodeType="clickEffect">
                                  <p:stCondLst>
                                    <p:cond delay="0"/>
                                  </p:stCondLst>
                                  <p:iterate type="lt">
                                    <p:tmPct val="0"/>
                                  </p:iterate>
                                  <p:childTnLst>
                                    <p:anim calcmode="lin" valueType="num">
                                      <p:cBhvr additive="base">
                                        <p:cTn id="14" dur="500"/>
                                        <p:tgtEl>
                                          <p:spTgt spid="2"/>
                                        </p:tgtEl>
                                        <p:attrNameLst>
                                          <p:attrName>ppt_x</p:attrName>
                                        </p:attrNameLst>
                                      </p:cBhvr>
                                      <p:tavLst>
                                        <p:tav tm="0">
                                          <p:val>
                                            <p:strVal val="ppt_x"/>
                                          </p:val>
                                        </p:tav>
                                        <p:tav tm="100000">
                                          <p:val>
                                            <p:strVal val="1+ppt_w/2"/>
                                          </p:val>
                                        </p:tav>
                                      </p:tavLst>
                                    </p:anim>
                                    <p:anim calcmode="lin" valueType="num">
                                      <p:cBhvr additive="base">
                                        <p:cTn id="15" dur="500"/>
                                        <p:tgtEl>
                                          <p:spTgt spid="2"/>
                                        </p:tgtEl>
                                        <p:attrNameLst>
                                          <p:attrName>ppt_y</p:attrName>
                                        </p:attrNameLst>
                                      </p:cBhvr>
                                      <p:tavLst>
                                        <p:tav tm="0">
                                          <p:val>
                                            <p:strVal val="ppt_y"/>
                                          </p:val>
                                        </p:tav>
                                        <p:tav tm="100000">
                                          <p:val>
                                            <p:strVal val="ppt_y"/>
                                          </p:val>
                                        </p:tav>
                                      </p:tavLst>
                                    </p:anim>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80">
                                          <p:stCondLst>
                                            <p:cond delay="0"/>
                                          </p:stCondLst>
                                        </p:cTn>
                                        <p:tgtEl>
                                          <p:spTgt spid="21"/>
                                        </p:tgtEl>
                                      </p:cBhvr>
                                    </p:animEffect>
                                    <p:anim calcmode="lin" valueType="num">
                                      <p:cBhvr>
                                        <p:cTn id="2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7" dur="26">
                                          <p:stCondLst>
                                            <p:cond delay="650"/>
                                          </p:stCondLst>
                                        </p:cTn>
                                        <p:tgtEl>
                                          <p:spTgt spid="21"/>
                                        </p:tgtEl>
                                      </p:cBhvr>
                                      <p:to x="100000" y="60000"/>
                                    </p:animScale>
                                    <p:animScale>
                                      <p:cBhvr>
                                        <p:cTn id="28" dur="166" decel="50000">
                                          <p:stCondLst>
                                            <p:cond delay="676"/>
                                          </p:stCondLst>
                                        </p:cTn>
                                        <p:tgtEl>
                                          <p:spTgt spid="21"/>
                                        </p:tgtEl>
                                      </p:cBhvr>
                                      <p:to x="100000" y="100000"/>
                                    </p:animScale>
                                    <p:animScale>
                                      <p:cBhvr>
                                        <p:cTn id="29" dur="26">
                                          <p:stCondLst>
                                            <p:cond delay="1312"/>
                                          </p:stCondLst>
                                        </p:cTn>
                                        <p:tgtEl>
                                          <p:spTgt spid="21"/>
                                        </p:tgtEl>
                                      </p:cBhvr>
                                      <p:to x="100000" y="80000"/>
                                    </p:animScale>
                                    <p:animScale>
                                      <p:cBhvr>
                                        <p:cTn id="30" dur="166" decel="50000">
                                          <p:stCondLst>
                                            <p:cond delay="1338"/>
                                          </p:stCondLst>
                                        </p:cTn>
                                        <p:tgtEl>
                                          <p:spTgt spid="21"/>
                                        </p:tgtEl>
                                      </p:cBhvr>
                                      <p:to x="100000" y="100000"/>
                                    </p:animScale>
                                    <p:animScale>
                                      <p:cBhvr>
                                        <p:cTn id="31" dur="26">
                                          <p:stCondLst>
                                            <p:cond delay="1642"/>
                                          </p:stCondLst>
                                        </p:cTn>
                                        <p:tgtEl>
                                          <p:spTgt spid="21"/>
                                        </p:tgtEl>
                                      </p:cBhvr>
                                      <p:to x="100000" y="90000"/>
                                    </p:animScale>
                                    <p:animScale>
                                      <p:cBhvr>
                                        <p:cTn id="32" dur="166" decel="50000">
                                          <p:stCondLst>
                                            <p:cond delay="1668"/>
                                          </p:stCondLst>
                                        </p:cTn>
                                        <p:tgtEl>
                                          <p:spTgt spid="21"/>
                                        </p:tgtEl>
                                      </p:cBhvr>
                                      <p:to x="100000" y="100000"/>
                                    </p:animScale>
                                    <p:animScale>
                                      <p:cBhvr>
                                        <p:cTn id="33" dur="26">
                                          <p:stCondLst>
                                            <p:cond delay="1808"/>
                                          </p:stCondLst>
                                        </p:cTn>
                                        <p:tgtEl>
                                          <p:spTgt spid="21"/>
                                        </p:tgtEl>
                                      </p:cBhvr>
                                      <p:to x="100000" y="95000"/>
                                    </p:animScale>
                                    <p:animScale>
                                      <p:cBhvr>
                                        <p:cTn id="34" dur="166" decel="50000">
                                          <p:stCondLst>
                                            <p:cond delay="1834"/>
                                          </p:stCondLst>
                                        </p:cTn>
                                        <p:tgtEl>
                                          <p:spTgt spid="21"/>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80">
                                          <p:stCondLst>
                                            <p:cond delay="0"/>
                                          </p:stCondLst>
                                        </p:cTn>
                                        <p:tgtEl>
                                          <p:spTgt spid="22"/>
                                        </p:tgtEl>
                                      </p:cBhvr>
                                    </p:animEffect>
                                    <p:anim calcmode="lin" valueType="num">
                                      <p:cBhvr>
                                        <p:cTn id="3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3" dur="26">
                                          <p:stCondLst>
                                            <p:cond delay="650"/>
                                          </p:stCondLst>
                                        </p:cTn>
                                        <p:tgtEl>
                                          <p:spTgt spid="22"/>
                                        </p:tgtEl>
                                      </p:cBhvr>
                                      <p:to x="100000" y="60000"/>
                                    </p:animScale>
                                    <p:animScale>
                                      <p:cBhvr>
                                        <p:cTn id="44" dur="166" decel="50000">
                                          <p:stCondLst>
                                            <p:cond delay="676"/>
                                          </p:stCondLst>
                                        </p:cTn>
                                        <p:tgtEl>
                                          <p:spTgt spid="22"/>
                                        </p:tgtEl>
                                      </p:cBhvr>
                                      <p:to x="100000" y="100000"/>
                                    </p:animScale>
                                    <p:animScale>
                                      <p:cBhvr>
                                        <p:cTn id="45" dur="26">
                                          <p:stCondLst>
                                            <p:cond delay="1312"/>
                                          </p:stCondLst>
                                        </p:cTn>
                                        <p:tgtEl>
                                          <p:spTgt spid="22"/>
                                        </p:tgtEl>
                                      </p:cBhvr>
                                      <p:to x="100000" y="80000"/>
                                    </p:animScale>
                                    <p:animScale>
                                      <p:cBhvr>
                                        <p:cTn id="46" dur="166" decel="50000">
                                          <p:stCondLst>
                                            <p:cond delay="1338"/>
                                          </p:stCondLst>
                                        </p:cTn>
                                        <p:tgtEl>
                                          <p:spTgt spid="22"/>
                                        </p:tgtEl>
                                      </p:cBhvr>
                                      <p:to x="100000" y="100000"/>
                                    </p:animScale>
                                    <p:animScale>
                                      <p:cBhvr>
                                        <p:cTn id="47" dur="26">
                                          <p:stCondLst>
                                            <p:cond delay="1642"/>
                                          </p:stCondLst>
                                        </p:cTn>
                                        <p:tgtEl>
                                          <p:spTgt spid="22"/>
                                        </p:tgtEl>
                                      </p:cBhvr>
                                      <p:to x="100000" y="90000"/>
                                    </p:animScale>
                                    <p:animScale>
                                      <p:cBhvr>
                                        <p:cTn id="48" dur="166" decel="50000">
                                          <p:stCondLst>
                                            <p:cond delay="1668"/>
                                          </p:stCondLst>
                                        </p:cTn>
                                        <p:tgtEl>
                                          <p:spTgt spid="22"/>
                                        </p:tgtEl>
                                      </p:cBhvr>
                                      <p:to x="100000" y="100000"/>
                                    </p:animScale>
                                    <p:animScale>
                                      <p:cBhvr>
                                        <p:cTn id="49" dur="26">
                                          <p:stCondLst>
                                            <p:cond delay="1808"/>
                                          </p:stCondLst>
                                        </p:cTn>
                                        <p:tgtEl>
                                          <p:spTgt spid="22"/>
                                        </p:tgtEl>
                                      </p:cBhvr>
                                      <p:to x="100000" y="95000"/>
                                    </p:animScale>
                                    <p:animScale>
                                      <p:cBhvr>
                                        <p:cTn id="50" dur="166" decel="50000">
                                          <p:stCondLst>
                                            <p:cond delay="1834"/>
                                          </p:stCondLst>
                                        </p:cTn>
                                        <p:tgtEl>
                                          <p:spTgt spid="22"/>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80">
                                          <p:stCondLst>
                                            <p:cond delay="0"/>
                                          </p:stCondLst>
                                        </p:cTn>
                                        <p:tgtEl>
                                          <p:spTgt spid="24"/>
                                        </p:tgtEl>
                                      </p:cBhvr>
                                    </p:animEffect>
                                    <p:anim calcmode="lin" valueType="num">
                                      <p:cBhvr>
                                        <p:cTn id="5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9" dur="26">
                                          <p:stCondLst>
                                            <p:cond delay="650"/>
                                          </p:stCondLst>
                                        </p:cTn>
                                        <p:tgtEl>
                                          <p:spTgt spid="24"/>
                                        </p:tgtEl>
                                      </p:cBhvr>
                                      <p:to x="100000" y="60000"/>
                                    </p:animScale>
                                    <p:animScale>
                                      <p:cBhvr>
                                        <p:cTn id="60" dur="166" decel="50000">
                                          <p:stCondLst>
                                            <p:cond delay="676"/>
                                          </p:stCondLst>
                                        </p:cTn>
                                        <p:tgtEl>
                                          <p:spTgt spid="24"/>
                                        </p:tgtEl>
                                      </p:cBhvr>
                                      <p:to x="100000" y="100000"/>
                                    </p:animScale>
                                    <p:animScale>
                                      <p:cBhvr>
                                        <p:cTn id="61" dur="26">
                                          <p:stCondLst>
                                            <p:cond delay="1312"/>
                                          </p:stCondLst>
                                        </p:cTn>
                                        <p:tgtEl>
                                          <p:spTgt spid="24"/>
                                        </p:tgtEl>
                                      </p:cBhvr>
                                      <p:to x="100000" y="80000"/>
                                    </p:animScale>
                                    <p:animScale>
                                      <p:cBhvr>
                                        <p:cTn id="62" dur="166" decel="50000">
                                          <p:stCondLst>
                                            <p:cond delay="1338"/>
                                          </p:stCondLst>
                                        </p:cTn>
                                        <p:tgtEl>
                                          <p:spTgt spid="24"/>
                                        </p:tgtEl>
                                      </p:cBhvr>
                                      <p:to x="100000" y="100000"/>
                                    </p:animScale>
                                    <p:animScale>
                                      <p:cBhvr>
                                        <p:cTn id="63" dur="26">
                                          <p:stCondLst>
                                            <p:cond delay="1642"/>
                                          </p:stCondLst>
                                        </p:cTn>
                                        <p:tgtEl>
                                          <p:spTgt spid="24"/>
                                        </p:tgtEl>
                                      </p:cBhvr>
                                      <p:to x="100000" y="90000"/>
                                    </p:animScale>
                                    <p:animScale>
                                      <p:cBhvr>
                                        <p:cTn id="64" dur="166" decel="50000">
                                          <p:stCondLst>
                                            <p:cond delay="1668"/>
                                          </p:stCondLst>
                                        </p:cTn>
                                        <p:tgtEl>
                                          <p:spTgt spid="24"/>
                                        </p:tgtEl>
                                      </p:cBhvr>
                                      <p:to x="100000" y="100000"/>
                                    </p:animScale>
                                    <p:animScale>
                                      <p:cBhvr>
                                        <p:cTn id="65" dur="26">
                                          <p:stCondLst>
                                            <p:cond delay="1808"/>
                                          </p:stCondLst>
                                        </p:cTn>
                                        <p:tgtEl>
                                          <p:spTgt spid="24"/>
                                        </p:tgtEl>
                                      </p:cBhvr>
                                      <p:to x="100000" y="95000"/>
                                    </p:animScale>
                                    <p:animScale>
                                      <p:cBhvr>
                                        <p:cTn id="66"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9B7736-BA26-4000-98D7-1DD7F7506EC4}"/>
              </a:ext>
            </a:extLst>
          </p:cNvPr>
          <p:cNvSpPr txBox="1"/>
          <p:nvPr/>
        </p:nvSpPr>
        <p:spPr>
          <a:xfrm>
            <a:off x="3368918" y="407243"/>
            <a:ext cx="4563561" cy="923330"/>
          </a:xfrm>
          <a:prstGeom prst="rect">
            <a:avLst/>
          </a:prstGeom>
          <a:noFill/>
          <a:ln w="28575">
            <a:noFill/>
          </a:ln>
        </p:spPr>
        <p:txBody>
          <a:bodyPr wrap="square" rtlCol="0">
            <a:prstTxWarp prst="textPlain">
              <a:avLst/>
            </a:prstTxWarp>
            <a:spAutoFit/>
          </a:bodyPr>
          <a:lstStyle/>
          <a:p>
            <a:pPr algn="ctr"/>
            <a:r>
              <a:rPr lang="bn-IN" sz="5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পরিকল্পিত কাজ</a:t>
            </a:r>
            <a:endParaRPr lang="en-GB" sz="5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CD411384-A2E0-4105-9CB0-F150B2DAE79C}"/>
              </a:ext>
            </a:extLst>
          </p:cNvPr>
          <p:cNvSpPr txBox="1"/>
          <p:nvPr/>
        </p:nvSpPr>
        <p:spPr>
          <a:xfrm>
            <a:off x="4790694" y="2274838"/>
            <a:ext cx="6593058" cy="2308324"/>
          </a:xfrm>
          <a:prstGeom prst="rect">
            <a:avLst/>
          </a:prstGeom>
          <a:noFill/>
          <a:ln w="76200">
            <a:solidFill>
              <a:srgbClr val="00B050"/>
            </a:solidFill>
          </a:ln>
        </p:spPr>
        <p:txBody>
          <a:bodyPr wrap="square" rtlCol="0">
            <a:spAutoFit/>
          </a:bodyPr>
          <a:lstStyle/>
          <a:p>
            <a:pPr algn="ctr"/>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বেগম রোকেয়ার ছোটবেলা কীভাবে কেটেছিল সে সম্পর্কে তিনটি বাক্য লিখে আনবে।  </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5" name="Group 14">
            <a:extLst>
              <a:ext uri="{FF2B5EF4-FFF2-40B4-BE49-F238E27FC236}">
                <a16:creationId xmlns:a16="http://schemas.microsoft.com/office/drawing/2014/main" id="{02979566-AF37-4F9E-B41A-BCB908105530}"/>
              </a:ext>
            </a:extLst>
          </p:cNvPr>
          <p:cNvGrpSpPr/>
          <p:nvPr/>
        </p:nvGrpSpPr>
        <p:grpSpPr>
          <a:xfrm>
            <a:off x="616545" y="1808375"/>
            <a:ext cx="3822456" cy="3733120"/>
            <a:chOff x="1461861" y="2406423"/>
            <a:chExt cx="3095625" cy="1743076"/>
          </a:xfrm>
          <a:blipFill dpi="0" rotWithShape="1">
            <a:blip r:embed="rId2">
              <a:extLst>
                <a:ext uri="{28A0092B-C50C-407E-A947-70E740481C1C}">
                  <a14:useLocalDpi xmlns:a14="http://schemas.microsoft.com/office/drawing/2010/main" val="0"/>
                </a:ext>
              </a:extLst>
            </a:blip>
            <a:srcRect/>
            <a:stretch>
              <a:fillRect/>
            </a:stretch>
          </a:blipFill>
        </p:grpSpPr>
        <p:pic>
          <p:nvPicPr>
            <p:cNvPr id="16" name="Picture 2" descr="https://tse1.mm.bing.net/th?id=OIP.8owznI5XTJfJMEQUPYnGBQHaEK&amp;pid=Api&amp;P=0&amp;w=325&amp;h=183">
              <a:extLst>
                <a:ext uri="{FF2B5EF4-FFF2-40B4-BE49-F238E27FC236}">
                  <a16:creationId xmlns:a16="http://schemas.microsoft.com/office/drawing/2014/main" id="{10275AC1-B55E-4F38-85F0-B291F6123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861" y="2406423"/>
              <a:ext cx="3095625" cy="1743076"/>
            </a:xfrm>
            <a:prstGeom prst="rect">
              <a:avLst/>
            </a:prstGeom>
            <a:grpFill/>
          </p:spPr>
        </p:pic>
        <p:pic>
          <p:nvPicPr>
            <p:cNvPr id="17" name="Picture 16" descr="Screen Clipping">
              <a:extLst>
                <a:ext uri="{FF2B5EF4-FFF2-40B4-BE49-F238E27FC236}">
                  <a16:creationId xmlns:a16="http://schemas.microsoft.com/office/drawing/2014/main" id="{CE345697-AEC3-4877-9F97-980EFEE2B412}"/>
                </a:ext>
              </a:extLst>
            </p:cNvPr>
            <p:cNvPicPr>
              <a:picLocks noChangeAspect="1"/>
            </p:cNvPicPr>
            <p:nvPr/>
          </p:nvPicPr>
          <p:blipFill rotWithShape="1">
            <a:blip r:embed="rId4">
              <a:extLst>
                <a:ext uri="{28A0092B-C50C-407E-A947-70E740481C1C}">
                  <a14:useLocalDpi xmlns:a14="http://schemas.microsoft.com/office/drawing/2010/main" val="0"/>
                </a:ext>
              </a:extLst>
            </a:blip>
            <a:srcRect t="5998"/>
            <a:stretch/>
          </p:blipFill>
          <p:spPr>
            <a:xfrm>
              <a:off x="1510620" y="2458697"/>
              <a:ext cx="1499053" cy="1638528"/>
            </a:xfrm>
            <a:prstGeom prst="rect">
              <a:avLst/>
            </a:prstGeom>
            <a:grpFill/>
          </p:spPr>
        </p:pic>
      </p:grpSp>
      <p:sp>
        <p:nvSpPr>
          <p:cNvPr id="18" name="Frame 17">
            <a:extLst>
              <a:ext uri="{FF2B5EF4-FFF2-40B4-BE49-F238E27FC236}">
                <a16:creationId xmlns:a16="http://schemas.microsoft.com/office/drawing/2014/main" id="{3A5FA9DC-26F4-40B9-ABA4-AE12243F5B06}"/>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2981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1000" b="-81000"/>
          </a:stretch>
        </a:blipFill>
        <a:effectLst/>
      </p:bgPr>
    </p:bg>
    <p:spTree>
      <p:nvGrpSpPr>
        <p:cNvPr id="1" name=""/>
        <p:cNvGrpSpPr/>
        <p:nvPr/>
      </p:nvGrpSpPr>
      <p:grpSpPr>
        <a:xfrm>
          <a:off x="0" y="0"/>
          <a:ext cx="0" cy="0"/>
          <a:chOff x="0" y="0"/>
          <a:chExt cx="0" cy="0"/>
        </a:xfrm>
      </p:grpSpPr>
      <p:pic>
        <p:nvPicPr>
          <p:cNvPr id="1028" name="Picture 4" descr="শরৎ | Abekshan.com is online Magazine in kolkata">
            <a:extLst>
              <a:ext uri="{FF2B5EF4-FFF2-40B4-BE49-F238E27FC236}">
                <a16:creationId xmlns:a16="http://schemas.microsoft.com/office/drawing/2014/main" id="{593B218D-E325-4077-A2B6-01CAE1D45D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scene3d>
            <a:camera prst="perspectiveFront"/>
            <a:lightRig rig="threePt" dir="t"/>
          </a:scene3d>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50B92AC-6CA3-4BE5-94CC-883871BA83AE}"/>
              </a:ext>
            </a:extLst>
          </p:cNvPr>
          <p:cNvGrpSpPr/>
          <p:nvPr/>
        </p:nvGrpSpPr>
        <p:grpSpPr>
          <a:xfrm>
            <a:off x="891621" y="666386"/>
            <a:ext cx="10353818" cy="5932614"/>
            <a:chOff x="919091" y="271915"/>
            <a:chExt cx="10353818" cy="5932614"/>
          </a:xfrm>
        </p:grpSpPr>
        <p:pic>
          <p:nvPicPr>
            <p:cNvPr id="6" name="Picture 5">
              <a:extLst>
                <a:ext uri="{FF2B5EF4-FFF2-40B4-BE49-F238E27FC236}">
                  <a16:creationId xmlns:a16="http://schemas.microsoft.com/office/drawing/2014/main" id="{35E32FA7-A028-4C42-8401-50417D7FA82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387" l="0" r="100000">
                          <a14:foregroundMark x1="1521" y1="61350" x2="6844" y2="56442"/>
                          <a14:foregroundMark x1="7224" y1="55828" x2="10646" y2="50920"/>
                          <a14:foregroundMark x1="10646" y1="50000" x2="11787" y2="47239"/>
                          <a14:foregroundMark x1="12167" y1="45706" x2="13308" y2="42025"/>
                          <a14:foregroundMark x1="13308" y1="42025" x2="12548" y2="39877"/>
                          <a14:foregroundMark x1="12928" y1="39877" x2="16730" y2="34049"/>
                          <a14:foregroundMark x1="17490" y1="32209" x2="20152" y2="29141"/>
                          <a14:foregroundMark x1="20152" y1="29141" x2="19392" y2="24233"/>
                          <a14:foregroundMark x1="19392" y1="23006" x2="20152" y2="15951"/>
                          <a14:foregroundMark x1="20532" y1="15951" x2="23194" y2="14110"/>
                          <a14:foregroundMark x1="23194" y1="14110" x2="26996" y2="9816"/>
                          <a14:foregroundMark x1="35741" y1="2761" x2="35741" y2="2761"/>
                          <a14:foregroundMark x1="37643" y1="2761" x2="45247" y2="4908"/>
                          <a14:foregroundMark x1="27376" y1="10736" x2="27376" y2="10736"/>
                          <a14:foregroundMark x1="28517" y1="8896" x2="28517" y2="8896"/>
                          <a14:foregroundMark x1="38403" y1="1840" x2="38403" y2="1840"/>
                          <a14:foregroundMark x1="31559" y1="4294" x2="31559" y2="4294"/>
                          <a14:foregroundMark x1="42586" y1="2761" x2="42586" y2="2761"/>
                          <a14:foregroundMark x1="45247" y1="2761" x2="46768" y2="4908"/>
                          <a14:foregroundMark x1="48669" y1="4908" x2="54373" y2="5521"/>
                          <a14:foregroundMark x1="55513" y1="6748" x2="62738" y2="13190"/>
                          <a14:foregroundMark x1="63118" y1="13190" x2="69582" y2="20859"/>
                          <a14:foregroundMark x1="70722" y1="23006" x2="72624" y2="32209"/>
                          <a14:foregroundMark x1="72624" y1="34969" x2="74525" y2="41104"/>
                          <a14:foregroundMark x1="76046" y1="42945" x2="79087" y2="47546"/>
                          <a14:foregroundMark x1="79087" y1="47546" x2="85171" y2="53681"/>
                          <a14:foregroundMark x1="85171" y1="53988" x2="91255" y2="60123"/>
                          <a14:foregroundMark x1="91255" y1="60123" x2="98859" y2="62883"/>
                          <a14:foregroundMark x1="98479" y1="63804" x2="99240" y2="96012"/>
                          <a14:foregroundMark x1="1141" y1="69325" x2="0" y2="75767"/>
                          <a14:foregroundMark x1="760" y1="73620" x2="1141" y2="93558"/>
                          <a14:foregroundMark x1="1901" y1="95399" x2="13308" y2="95399"/>
                          <a14:foregroundMark x1="14829" y1="95399" x2="30038" y2="95399"/>
                          <a14:foregroundMark x1="33460" y1="95399" x2="55133" y2="95399"/>
                          <a14:foregroundMark x1="55894" y1="95399" x2="75285" y2="95092"/>
                          <a14:foregroundMark x1="75285" y1="95092" x2="99620" y2="95706"/>
                          <a14:foregroundMark x1="89734" y1="94785" x2="99620" y2="93558"/>
                        </a14:backgroundRemoval>
                      </a14:imgEffect>
                    </a14:imgLayer>
                  </a14:imgProps>
                </a:ext>
                <a:ext uri="{28A0092B-C50C-407E-A947-70E740481C1C}">
                  <a14:useLocalDpi xmlns:a14="http://schemas.microsoft.com/office/drawing/2010/main" val="0"/>
                </a:ext>
              </a:extLst>
            </a:blip>
            <a:srcRect b="5948"/>
            <a:stretch/>
          </p:blipFill>
          <p:spPr>
            <a:xfrm>
              <a:off x="919091" y="271915"/>
              <a:ext cx="5331656" cy="4172900"/>
            </a:xfrm>
            <a:prstGeom prst="ellipse">
              <a:avLst/>
            </a:prstGeom>
            <a:ln>
              <a:noFill/>
            </a:ln>
            <a:effectLst>
              <a:outerShdw blurRad="76200" dir="18900000" sy="23000" kx="-1200000" algn="bl" rotWithShape="0">
                <a:prstClr val="black">
                  <a:alpha val="20000"/>
                </a:prstClr>
              </a:outerShdw>
              <a:softEdge rad="112500"/>
            </a:effectLst>
            <a:scene3d>
              <a:camera prst="orthographicFront">
                <a:rot lat="0" lon="0" rev="0"/>
              </a:camera>
              <a:lightRig rig="glow" dir="t">
                <a:rot lat="0" lon="0" rev="14100000"/>
              </a:lightRig>
            </a:scene3d>
            <a:sp3d prstMaterial="softEdge">
              <a:bevelT w="127000" prst="artDeco"/>
            </a:sp3d>
          </p:spPr>
        </p:pic>
        <p:pic>
          <p:nvPicPr>
            <p:cNvPr id="3" name="Picture 2">
              <a:extLst>
                <a:ext uri="{FF2B5EF4-FFF2-40B4-BE49-F238E27FC236}">
                  <a16:creationId xmlns:a16="http://schemas.microsoft.com/office/drawing/2014/main" id="{4A8AE7A4-58D1-45FA-ABBC-5ECCA29EAEB6}"/>
                </a:ext>
              </a:extLst>
            </p:cNvPr>
            <p:cNvPicPr>
              <a:picLocks noChangeAspect="1"/>
            </p:cNvPicPr>
            <p:nvPr/>
          </p:nvPicPr>
          <p:blipFill rotWithShape="1">
            <a:blip r:embed="rId7">
              <a:extLst>
                <a:ext uri="{28A0092B-C50C-407E-A947-70E740481C1C}">
                  <a14:useLocalDpi xmlns:a14="http://schemas.microsoft.com/office/drawing/2010/main" val="0"/>
                </a:ext>
              </a:extLst>
            </a:blip>
            <a:srcRect l="38210" t="6508" r="27164" b="58464"/>
            <a:stretch/>
          </p:blipFill>
          <p:spPr>
            <a:xfrm>
              <a:off x="3802966" y="653471"/>
              <a:ext cx="7469943" cy="5551058"/>
            </a:xfrm>
            <a:prstGeom prst="rect">
              <a:avLst/>
            </a:prstGeom>
            <a:ln>
              <a:noFill/>
            </a:ln>
            <a:effectLst>
              <a:outerShdw blurRad="50800" dist="38100" dir="2700000" algn="tl" rotWithShape="0">
                <a:prstClr val="black">
                  <a:alpha val="40000"/>
                </a:prstClr>
              </a:outerShdw>
              <a:reflection blurRad="6350" stA="50000" endA="300" endPos="38500" dist="50800" dir="5400000" sy="-100000" algn="bl" rotWithShape="0"/>
              <a:softEdge rad="635000"/>
            </a:effectLst>
          </p:spPr>
        </p:pic>
      </p:grpSp>
      <p:sp>
        <p:nvSpPr>
          <p:cNvPr id="4" name="TextBox 3">
            <a:extLst>
              <a:ext uri="{FF2B5EF4-FFF2-40B4-BE49-F238E27FC236}">
                <a16:creationId xmlns:a16="http://schemas.microsoft.com/office/drawing/2014/main" id="{19622F03-8AB6-4C06-9E4A-B2C9FE079C2B}"/>
              </a:ext>
            </a:extLst>
          </p:cNvPr>
          <p:cNvSpPr txBox="1"/>
          <p:nvPr/>
        </p:nvSpPr>
        <p:spPr>
          <a:xfrm>
            <a:off x="919091" y="4736952"/>
            <a:ext cx="9312812" cy="1862048"/>
          </a:xfrm>
          <a:prstGeom prst="rect">
            <a:avLst/>
          </a:prstGeom>
          <a:noFill/>
        </p:spPr>
        <p:txBody>
          <a:bodyPr wrap="square" rtlCol="0">
            <a:prstTxWarp prst="textWave1">
              <a:avLst/>
            </a:prstTxWarp>
            <a:spAutoFit/>
          </a:bodyPr>
          <a:lstStyle/>
          <a:p>
            <a:pPr algn="l"/>
            <a:r>
              <a:rPr lang="bn-IN" sz="11500" b="1" spc="600" dirty="0">
                <a:solidFill>
                  <a:srgbClr val="FFFF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ধন্যবাদ সবাইকে </a:t>
            </a:r>
            <a:endParaRPr lang="en-US" sz="11500" b="1" spc="600" dirty="0">
              <a:solidFill>
                <a:srgbClr val="FFFF0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9" name="Frame 8">
            <a:extLst>
              <a:ext uri="{FF2B5EF4-FFF2-40B4-BE49-F238E27FC236}">
                <a16:creationId xmlns:a16="http://schemas.microsoft.com/office/drawing/2014/main" id="{C5C88922-E336-468F-BE2F-DE79B2649529}"/>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444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6CB0BB72-9A9F-4ECD-AACC-5708D13CE957}"/>
              </a:ext>
            </a:extLst>
          </p:cNvPr>
          <p:cNvSpPr/>
          <p:nvPr/>
        </p:nvSpPr>
        <p:spPr>
          <a:xfrm>
            <a:off x="239152" y="1941342"/>
            <a:ext cx="5162842" cy="4248443"/>
          </a:xfrm>
          <a:prstGeom prst="frame">
            <a:avLst>
              <a:gd name="adj1" fmla="val 88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r>
              <a:rPr lang="bn-IN" sz="2400" b="1" dirty="0">
                <a:solidFill>
                  <a:schemeClr val="tx1"/>
                </a:solidFill>
                <a:latin typeface="NikoshBAN" panose="02000000000000000000" pitchFamily="2" charset="0"/>
                <a:cs typeface="NikoshBAN" panose="02000000000000000000" pitchFamily="2" charset="0"/>
              </a:rPr>
              <a:t>জয়া রায়</a:t>
            </a:r>
          </a:p>
          <a:p>
            <a:pPr algn="ctr"/>
            <a:r>
              <a:rPr lang="bn-IN" sz="2400" b="1" dirty="0">
                <a:solidFill>
                  <a:schemeClr val="tx1"/>
                </a:solidFill>
                <a:latin typeface="NikoshBAN" panose="02000000000000000000" pitchFamily="2" charset="0"/>
                <a:cs typeface="NikoshBAN" panose="02000000000000000000" pitchFamily="2" charset="0"/>
              </a:rPr>
              <a:t>প্রধান শিক্ষক </a:t>
            </a:r>
          </a:p>
          <a:p>
            <a:pPr algn="ctr"/>
            <a:r>
              <a:rPr lang="bn-IN" sz="2400" b="1" dirty="0">
                <a:solidFill>
                  <a:schemeClr val="tx1"/>
                </a:solidFill>
                <a:latin typeface="NikoshBAN" panose="02000000000000000000" pitchFamily="2" charset="0"/>
                <a:cs typeface="NikoshBAN" panose="02000000000000000000" pitchFamily="2" charset="0"/>
              </a:rPr>
              <a:t>বাকাইল সরকারি প্রাথমিক বিদ্যালয়</a:t>
            </a:r>
          </a:p>
          <a:p>
            <a:pPr algn="ctr"/>
            <a:r>
              <a:rPr lang="bn-IN" sz="2400" b="1" dirty="0">
                <a:solidFill>
                  <a:schemeClr val="tx1"/>
                </a:solidFill>
                <a:latin typeface="NikoshBAN" panose="02000000000000000000" pitchFamily="2" charset="0"/>
                <a:cs typeface="NikoshBAN" panose="02000000000000000000" pitchFamily="2" charset="0"/>
              </a:rPr>
              <a:t>ব্রাহ্মণবাড়িয়া সদর</a:t>
            </a:r>
            <a:endParaRPr lang="en-US" sz="2400" b="1" dirty="0">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A651DB0B-3B6A-4949-AFC6-87A365C539E8}"/>
              </a:ext>
            </a:extLst>
          </p:cNvPr>
          <p:cNvPicPr>
            <a:picLocks noChangeAspect="1"/>
          </p:cNvPicPr>
          <p:nvPr/>
        </p:nvPicPr>
        <p:blipFill rotWithShape="1">
          <a:blip r:embed="rId2">
            <a:extLst>
              <a:ext uri="{28A0092B-C50C-407E-A947-70E740481C1C}">
                <a14:useLocalDpi xmlns:a14="http://schemas.microsoft.com/office/drawing/2010/main" val="0"/>
              </a:ext>
            </a:extLst>
          </a:blip>
          <a:srcRect t="3787" r="8954" b="5115"/>
          <a:stretch/>
        </p:blipFill>
        <p:spPr>
          <a:xfrm>
            <a:off x="1331739" y="2380301"/>
            <a:ext cx="1552139" cy="1703501"/>
          </a:xfrm>
          <a:prstGeom prst="ellipse">
            <a:avLst/>
          </a:prstGeom>
          <a:ln>
            <a:noFill/>
          </a:ln>
          <a:effectLst>
            <a:softEdge rad="112500"/>
          </a:effectLst>
        </p:spPr>
      </p:pic>
      <p:grpSp>
        <p:nvGrpSpPr>
          <p:cNvPr id="3" name="Group 2">
            <a:extLst>
              <a:ext uri="{FF2B5EF4-FFF2-40B4-BE49-F238E27FC236}">
                <a16:creationId xmlns:a16="http://schemas.microsoft.com/office/drawing/2014/main" id="{114E62C2-982D-4612-8DCE-C32C81795175}"/>
              </a:ext>
            </a:extLst>
          </p:cNvPr>
          <p:cNvGrpSpPr/>
          <p:nvPr/>
        </p:nvGrpSpPr>
        <p:grpSpPr>
          <a:xfrm>
            <a:off x="783098" y="419682"/>
            <a:ext cx="9657470" cy="1198103"/>
            <a:chOff x="783098" y="419682"/>
            <a:chExt cx="10623456" cy="1409117"/>
          </a:xfrm>
        </p:grpSpPr>
        <p:sp>
          <p:nvSpPr>
            <p:cNvPr id="2" name="Thought Bubble: Cloud 1">
              <a:extLst>
                <a:ext uri="{FF2B5EF4-FFF2-40B4-BE49-F238E27FC236}">
                  <a16:creationId xmlns:a16="http://schemas.microsoft.com/office/drawing/2014/main" id="{D36BC244-F06B-460A-902F-2E8A9CD864BE}"/>
                </a:ext>
              </a:extLst>
            </p:cNvPr>
            <p:cNvSpPr/>
            <p:nvPr/>
          </p:nvSpPr>
          <p:spPr>
            <a:xfrm>
              <a:off x="785446" y="422030"/>
              <a:ext cx="10621108" cy="1406769"/>
            </a:xfrm>
            <a:prstGeom prst="cloudCallout">
              <a:avLst>
                <a:gd name="adj1" fmla="val 32412"/>
                <a:gd name="adj2" fmla="val 12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ikoshBAN" panose="02000000000000000000" pitchFamily="2" charset="0"/>
                <a:cs typeface="NikoshBAN" panose="02000000000000000000" pitchFamily="2" charset="0"/>
              </a:endParaRPr>
            </a:p>
          </p:txBody>
        </p:sp>
        <p:sp>
          <p:nvSpPr>
            <p:cNvPr id="4" name="Thought Bubble: Cloud 3">
              <a:extLst>
                <a:ext uri="{FF2B5EF4-FFF2-40B4-BE49-F238E27FC236}">
                  <a16:creationId xmlns:a16="http://schemas.microsoft.com/office/drawing/2014/main" id="{F56136CC-4FE4-4CD0-B217-9FC197D48D6A}"/>
                </a:ext>
              </a:extLst>
            </p:cNvPr>
            <p:cNvSpPr/>
            <p:nvPr/>
          </p:nvSpPr>
          <p:spPr>
            <a:xfrm>
              <a:off x="783098" y="419682"/>
              <a:ext cx="10621108" cy="1406769"/>
            </a:xfrm>
            <a:prstGeom prst="cloudCallout">
              <a:avLst>
                <a:gd name="adj1" fmla="val -33946"/>
                <a:gd name="adj2" fmla="val 122500"/>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a:solidFill>
                    <a:srgbClr val="EDFBF2"/>
                  </a:solidFill>
                  <a:latin typeface="NikoshBAN" panose="02000000000000000000" pitchFamily="2" charset="0"/>
                  <a:cs typeface="NikoshBAN" panose="02000000000000000000" pitchFamily="2" charset="0"/>
                </a:rPr>
                <a:t>পরিচিতি</a:t>
              </a:r>
              <a:endParaRPr lang="en-US" sz="9600" b="1" dirty="0">
                <a:solidFill>
                  <a:srgbClr val="EDFBF2"/>
                </a:solidFill>
                <a:latin typeface="NikoshBAN" panose="02000000000000000000" pitchFamily="2" charset="0"/>
                <a:cs typeface="NikoshBAN" panose="02000000000000000000" pitchFamily="2" charset="0"/>
              </a:endParaRPr>
            </a:p>
          </p:txBody>
        </p:sp>
      </p:grpSp>
      <p:sp>
        <p:nvSpPr>
          <p:cNvPr id="7" name="Frame 6">
            <a:extLst>
              <a:ext uri="{FF2B5EF4-FFF2-40B4-BE49-F238E27FC236}">
                <a16:creationId xmlns:a16="http://schemas.microsoft.com/office/drawing/2014/main" id="{AEEA74E1-84E2-410F-9826-B67B521758BC}"/>
              </a:ext>
            </a:extLst>
          </p:cNvPr>
          <p:cNvSpPr/>
          <p:nvPr/>
        </p:nvSpPr>
        <p:spPr>
          <a:xfrm>
            <a:off x="5401995" y="1938993"/>
            <a:ext cx="6443002" cy="4248443"/>
          </a:xfrm>
          <a:prstGeom prst="frame">
            <a:avLst>
              <a:gd name="adj1" fmla="val 885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dirty="0">
              <a:solidFill>
                <a:schemeClr val="tx1"/>
              </a:solidFill>
              <a:latin typeface="NikoshBAN" panose="02000000000000000000" pitchFamily="2" charset="0"/>
              <a:cs typeface="NikoshBAN" panose="02000000000000000000" pitchFamily="2" charset="0"/>
            </a:endParaRPr>
          </a:p>
          <a:p>
            <a:pPr algn="ctr"/>
            <a:endParaRPr lang="bn-IN" sz="2400" b="1" dirty="0">
              <a:solidFill>
                <a:schemeClr val="tx1"/>
              </a:solidFill>
              <a:latin typeface="NikoshBAN" panose="02000000000000000000" pitchFamily="2" charset="0"/>
              <a:cs typeface="NikoshBAN" panose="02000000000000000000" pitchFamily="2" charset="0"/>
            </a:endParaRPr>
          </a:p>
          <a:p>
            <a:pPr algn="ctr"/>
            <a:endParaRPr lang="bn-IN" sz="2400" b="1" dirty="0">
              <a:solidFill>
                <a:schemeClr val="tx1"/>
              </a:solidFill>
              <a:latin typeface="NikoshBAN" panose="02000000000000000000" pitchFamily="2" charset="0"/>
              <a:cs typeface="NikoshBAN" panose="02000000000000000000" pitchFamily="2" charset="0"/>
            </a:endParaRPr>
          </a:p>
          <a:p>
            <a:pPr algn="ctr"/>
            <a:endParaRPr lang="bn-IN" sz="2400" b="1" dirty="0">
              <a:solidFill>
                <a:schemeClr val="tx1"/>
              </a:solidFill>
              <a:latin typeface="NikoshBAN" panose="02000000000000000000" pitchFamily="2" charset="0"/>
              <a:cs typeface="NikoshBAN" panose="02000000000000000000" pitchFamily="2" charset="0"/>
            </a:endParaRPr>
          </a:p>
          <a:p>
            <a:pPr algn="ctr"/>
            <a:r>
              <a:rPr lang="bn-IN" sz="2800" b="1" dirty="0">
                <a:solidFill>
                  <a:srgbClr val="00B050"/>
                </a:solidFill>
                <a:latin typeface="NikoshBAN" panose="02000000000000000000" pitchFamily="2" charset="0"/>
                <a:cs typeface="NikoshBAN" panose="02000000000000000000" pitchFamily="2" charset="0"/>
              </a:rPr>
              <a:t>শ্রেণি:   ৪র্থ</a:t>
            </a:r>
          </a:p>
          <a:p>
            <a:pPr algn="ctr"/>
            <a:r>
              <a:rPr lang="bn-IN" sz="2800" b="1" dirty="0">
                <a:solidFill>
                  <a:srgbClr val="00B050"/>
                </a:solidFill>
                <a:latin typeface="NikoshBAN" panose="02000000000000000000" pitchFamily="2" charset="0"/>
                <a:cs typeface="NikoshBAN" panose="02000000000000000000" pitchFamily="2" charset="0"/>
              </a:rPr>
              <a:t>বিষয়: বাংলা  </a:t>
            </a:r>
          </a:p>
          <a:p>
            <a:pPr algn="ctr"/>
            <a:r>
              <a:rPr lang="bn-IN" sz="2800" b="1" dirty="0">
                <a:solidFill>
                  <a:srgbClr val="00B050"/>
                </a:solidFill>
                <a:latin typeface="NikoshBAN" panose="02000000000000000000" pitchFamily="2" charset="0"/>
                <a:cs typeface="NikoshBAN" panose="02000000000000000000" pitchFamily="2" charset="0"/>
              </a:rPr>
              <a:t>পাঠ শিরোনাম: মহিয়সী রোকেয়া</a:t>
            </a:r>
          </a:p>
          <a:p>
            <a:pPr algn="ctr"/>
            <a:r>
              <a:rPr lang="bn-IN" sz="2800" b="1" dirty="0">
                <a:solidFill>
                  <a:srgbClr val="00B050"/>
                </a:solidFill>
                <a:latin typeface="NikoshBAN" panose="02000000000000000000" pitchFamily="2" charset="0"/>
                <a:cs typeface="NikoshBAN" panose="02000000000000000000" pitchFamily="2" charset="0"/>
              </a:rPr>
              <a:t>পাঠ: ১,২,৩</a:t>
            </a:r>
          </a:p>
          <a:p>
            <a:pPr algn="ctr"/>
            <a:endParaRPr lang="en-US" sz="2400" b="1" dirty="0">
              <a:solidFill>
                <a:schemeClr val="tx1"/>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84E6963C-09E3-411C-8EB3-42DD09F16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488" y="2587800"/>
            <a:ext cx="1007717" cy="1285611"/>
          </a:xfrm>
          <a:prstGeom prst="rect">
            <a:avLst/>
          </a:prstGeom>
        </p:spPr>
      </p:pic>
      <p:sp>
        <p:nvSpPr>
          <p:cNvPr id="6" name="Star: 32 Points 5">
            <a:extLst>
              <a:ext uri="{FF2B5EF4-FFF2-40B4-BE49-F238E27FC236}">
                <a16:creationId xmlns:a16="http://schemas.microsoft.com/office/drawing/2014/main" id="{113DB1D4-6554-464D-AB89-EE1FA8C80813}"/>
              </a:ext>
            </a:extLst>
          </p:cNvPr>
          <p:cNvSpPr/>
          <p:nvPr/>
        </p:nvSpPr>
        <p:spPr>
          <a:xfrm>
            <a:off x="5598942" y="1615790"/>
            <a:ext cx="281353" cy="4728740"/>
          </a:xfrm>
          <a:prstGeom prst="star32">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71216BF3-86CB-4FF6-80DC-F5B9AC5D9B05}"/>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4883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09FF3476-18D1-4772-8B03-AA32E9D25509}"/>
              </a:ext>
            </a:extLst>
          </p:cNvPr>
          <p:cNvSpPr/>
          <p:nvPr/>
        </p:nvSpPr>
        <p:spPr>
          <a:xfrm>
            <a:off x="659502" y="225079"/>
            <a:ext cx="10818055" cy="1364566"/>
          </a:xfrm>
          <a:prstGeom prst="cloudCallou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rgbClr val="A40056"/>
                </a:solidFill>
                <a:latin typeface="NikoshBAN" panose="02000000000000000000" pitchFamily="2" charset="0"/>
                <a:cs typeface="NikoshBAN" panose="02000000000000000000" pitchFamily="2" charset="0"/>
              </a:rPr>
              <a:t>শিখনফল</a:t>
            </a:r>
            <a:endParaRPr lang="en-US" sz="8800" dirty="0">
              <a:solidFill>
                <a:srgbClr val="A40056"/>
              </a:solidFill>
              <a:latin typeface="NikoshBAN" panose="02000000000000000000" pitchFamily="2" charset="0"/>
              <a:cs typeface="NikoshBAN" panose="02000000000000000000" pitchFamily="2" charset="0"/>
            </a:endParaRPr>
          </a:p>
        </p:txBody>
      </p:sp>
      <p:graphicFrame>
        <p:nvGraphicFramePr>
          <p:cNvPr id="5" name="Diagram 4">
            <a:extLst>
              <a:ext uri="{FF2B5EF4-FFF2-40B4-BE49-F238E27FC236}">
                <a16:creationId xmlns:a16="http://schemas.microsoft.com/office/drawing/2014/main" id="{411398FB-A60B-4900-894A-DBCC0BBE9921}"/>
              </a:ext>
            </a:extLst>
          </p:cNvPr>
          <p:cNvGraphicFramePr/>
          <p:nvPr>
            <p:extLst>
              <p:ext uri="{D42A27DB-BD31-4B8C-83A1-F6EECF244321}">
                <p14:modId xmlns:p14="http://schemas.microsoft.com/office/powerpoint/2010/main" val="3129385824"/>
              </p:ext>
            </p:extLst>
          </p:nvPr>
        </p:nvGraphicFramePr>
        <p:xfrm>
          <a:off x="686972" y="1420840"/>
          <a:ext cx="11129890" cy="521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ame 3">
            <a:extLst>
              <a:ext uri="{FF2B5EF4-FFF2-40B4-BE49-F238E27FC236}">
                <a16:creationId xmlns:a16="http://schemas.microsoft.com/office/drawing/2014/main" id="{1F560280-C4AF-47BF-BC21-E6B5E384B826}"/>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6217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graphicEl>
                                              <a:dgm id="{18E0DCC4-5EBD-48B5-AF7E-C42229407C0D}"/>
                                            </p:graphicEl>
                                          </p:spTgt>
                                        </p:tgtEl>
                                        <p:attrNameLst>
                                          <p:attrName>style.visibility</p:attrName>
                                        </p:attrNameLst>
                                      </p:cBhvr>
                                      <p:to>
                                        <p:strVal val="visible"/>
                                      </p:to>
                                    </p:set>
                                    <p:animEffect transition="in" filter="wipe(left)">
                                      <p:cBhvr>
                                        <p:cTn id="16" dur="3000"/>
                                        <p:tgtEl>
                                          <p:spTgt spid="5">
                                            <p:graphicEl>
                                              <a:dgm id="{18E0DCC4-5EBD-48B5-AF7E-C42229407C0D}"/>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graphicEl>
                                              <a:dgm id="{4DF16FC6-EDD8-45B1-AC39-6CB4EE1184DD}"/>
                                            </p:graphicEl>
                                          </p:spTgt>
                                        </p:tgtEl>
                                        <p:attrNameLst>
                                          <p:attrName>style.visibility</p:attrName>
                                        </p:attrNameLst>
                                      </p:cBhvr>
                                      <p:to>
                                        <p:strVal val="visible"/>
                                      </p:to>
                                    </p:set>
                                    <p:animEffect transition="in" filter="wipe(left)">
                                      <p:cBhvr>
                                        <p:cTn id="19" dur="3000"/>
                                        <p:tgtEl>
                                          <p:spTgt spid="5">
                                            <p:graphicEl>
                                              <a:dgm id="{4DF16FC6-EDD8-45B1-AC39-6CB4EE1184D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dgm id="{0CB8F2BB-18E0-47D1-984A-3DF820D7E8F1}"/>
                                            </p:graphicEl>
                                          </p:spTgt>
                                        </p:tgtEl>
                                        <p:attrNameLst>
                                          <p:attrName>style.visibility</p:attrName>
                                        </p:attrNameLst>
                                      </p:cBhvr>
                                      <p:to>
                                        <p:strVal val="visible"/>
                                      </p:to>
                                    </p:set>
                                    <p:animEffect transition="in" filter="wipe(left)">
                                      <p:cBhvr>
                                        <p:cTn id="24" dur="3000"/>
                                        <p:tgtEl>
                                          <p:spTgt spid="5">
                                            <p:graphicEl>
                                              <a:dgm id="{0CB8F2BB-18E0-47D1-984A-3DF820D7E8F1}"/>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graphicEl>
                                              <a:dgm id="{C7C5296D-12D6-45E3-8E5C-F1D34ECB5863}"/>
                                            </p:graphicEl>
                                          </p:spTgt>
                                        </p:tgtEl>
                                        <p:attrNameLst>
                                          <p:attrName>style.visibility</p:attrName>
                                        </p:attrNameLst>
                                      </p:cBhvr>
                                      <p:to>
                                        <p:strVal val="visible"/>
                                      </p:to>
                                    </p:set>
                                    <p:animEffect transition="in" filter="wipe(left)">
                                      <p:cBhvr>
                                        <p:cTn id="27" dur="3000"/>
                                        <p:tgtEl>
                                          <p:spTgt spid="5">
                                            <p:graphicEl>
                                              <a:dgm id="{C7C5296D-12D6-45E3-8E5C-F1D34ECB586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9D3512A9-E550-4232-B546-FA48550676C3}"/>
                                            </p:graphicEl>
                                          </p:spTgt>
                                        </p:tgtEl>
                                        <p:attrNameLst>
                                          <p:attrName>style.visibility</p:attrName>
                                        </p:attrNameLst>
                                      </p:cBhvr>
                                      <p:to>
                                        <p:strVal val="visible"/>
                                      </p:to>
                                    </p:set>
                                    <p:animEffect transition="in" filter="wipe(left)">
                                      <p:cBhvr>
                                        <p:cTn id="32" dur="3000"/>
                                        <p:tgtEl>
                                          <p:spTgt spid="5">
                                            <p:graphicEl>
                                              <a:dgm id="{9D3512A9-E550-4232-B546-FA48550676C3}"/>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graphicEl>
                                              <a:dgm id="{8D1E998C-BEA4-46C1-A4D4-88C77EE4EC25}"/>
                                            </p:graphicEl>
                                          </p:spTgt>
                                        </p:tgtEl>
                                        <p:attrNameLst>
                                          <p:attrName>style.visibility</p:attrName>
                                        </p:attrNameLst>
                                      </p:cBhvr>
                                      <p:to>
                                        <p:strVal val="visible"/>
                                      </p:to>
                                    </p:set>
                                    <p:animEffect transition="in" filter="wipe(left)">
                                      <p:cBhvr>
                                        <p:cTn id="35" dur="3000"/>
                                        <p:tgtEl>
                                          <p:spTgt spid="5">
                                            <p:graphicEl>
                                              <a:dgm id="{8D1E998C-BEA4-46C1-A4D4-88C77EE4EC2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graphicEl>
                                              <a:dgm id="{D38DBDDB-748C-40FA-A0AF-AC4410919B04}"/>
                                            </p:graphicEl>
                                          </p:spTgt>
                                        </p:tgtEl>
                                        <p:attrNameLst>
                                          <p:attrName>style.visibility</p:attrName>
                                        </p:attrNameLst>
                                      </p:cBhvr>
                                      <p:to>
                                        <p:strVal val="visible"/>
                                      </p:to>
                                    </p:set>
                                    <p:animEffect transition="in" filter="wipe(left)">
                                      <p:cBhvr>
                                        <p:cTn id="40" dur="3000"/>
                                        <p:tgtEl>
                                          <p:spTgt spid="5">
                                            <p:graphicEl>
                                              <a:dgm id="{D38DBDDB-748C-40FA-A0AF-AC4410919B04}"/>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graphicEl>
                                              <a:dgm id="{FAC56F63-822F-4C45-9AD9-D7B29954D37F}"/>
                                            </p:graphicEl>
                                          </p:spTgt>
                                        </p:tgtEl>
                                        <p:attrNameLst>
                                          <p:attrName>style.visibility</p:attrName>
                                        </p:attrNameLst>
                                      </p:cBhvr>
                                      <p:to>
                                        <p:strVal val="visible"/>
                                      </p:to>
                                    </p:set>
                                    <p:animEffect transition="in" filter="wipe(left)">
                                      <p:cBhvr>
                                        <p:cTn id="43" dur="3000"/>
                                        <p:tgtEl>
                                          <p:spTgt spid="5">
                                            <p:graphicEl>
                                              <a:dgm id="{FAC56F63-822F-4C45-9AD9-D7B29954D3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9A9C0-2086-45B1-9460-A79966B9B166}"/>
              </a:ext>
            </a:extLst>
          </p:cNvPr>
          <p:cNvSpPr txBox="1"/>
          <p:nvPr/>
        </p:nvSpPr>
        <p:spPr>
          <a:xfrm>
            <a:off x="1055077" y="351692"/>
            <a:ext cx="9678572" cy="707886"/>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চল আমরা একজন বিখ্যাত ব্যক্তির কিছু ছবি দেখি </a:t>
            </a:r>
            <a:endParaRPr lang="en-US" sz="40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E976733-6CB7-4AB3-B513-C5677CD0DD6D}"/>
              </a:ext>
            </a:extLst>
          </p:cNvPr>
          <p:cNvPicPr>
            <a:picLocks noChangeAspect="1"/>
          </p:cNvPicPr>
          <p:nvPr/>
        </p:nvPicPr>
        <p:blipFill rotWithShape="1">
          <a:blip r:embed="rId2">
            <a:extLst>
              <a:ext uri="{28A0092B-C50C-407E-A947-70E740481C1C}">
                <a14:useLocalDpi xmlns:a14="http://schemas.microsoft.com/office/drawing/2010/main" val="0"/>
              </a:ext>
            </a:extLst>
          </a:blip>
          <a:srcRect l="9923" t="7118" r="12913" b="40819"/>
          <a:stretch/>
        </p:blipFill>
        <p:spPr>
          <a:xfrm>
            <a:off x="1658745" y="744320"/>
            <a:ext cx="4971208" cy="5862649"/>
          </a:xfrm>
          <a:prstGeom prst="rect">
            <a:avLst/>
          </a:prstGeom>
        </p:spPr>
      </p:pic>
      <p:pic>
        <p:nvPicPr>
          <p:cNvPr id="6" name="Picture 5">
            <a:extLst>
              <a:ext uri="{FF2B5EF4-FFF2-40B4-BE49-F238E27FC236}">
                <a16:creationId xmlns:a16="http://schemas.microsoft.com/office/drawing/2014/main" id="{8124E695-361A-4A18-924B-9FE194A14519}"/>
              </a:ext>
            </a:extLst>
          </p:cNvPr>
          <p:cNvPicPr>
            <a:picLocks noChangeAspect="1"/>
          </p:cNvPicPr>
          <p:nvPr/>
        </p:nvPicPr>
        <p:blipFill rotWithShape="1">
          <a:blip r:embed="rId3">
            <a:extLst>
              <a:ext uri="{28A0092B-C50C-407E-A947-70E740481C1C}">
                <a14:useLocalDpi xmlns:a14="http://schemas.microsoft.com/office/drawing/2010/main" val="0"/>
              </a:ext>
            </a:extLst>
          </a:blip>
          <a:srcRect l="50598" t="3327" r="4115" b="37039"/>
          <a:stretch/>
        </p:blipFill>
        <p:spPr>
          <a:xfrm>
            <a:off x="2433006" y="878764"/>
            <a:ext cx="4891652" cy="5862649"/>
          </a:xfrm>
          <a:prstGeom prst="rect">
            <a:avLst/>
          </a:prstGeom>
        </p:spPr>
      </p:pic>
      <p:pic>
        <p:nvPicPr>
          <p:cNvPr id="7" name="Picture 6">
            <a:extLst>
              <a:ext uri="{FF2B5EF4-FFF2-40B4-BE49-F238E27FC236}">
                <a16:creationId xmlns:a16="http://schemas.microsoft.com/office/drawing/2014/main" id="{392ED8DE-D841-44D1-B9FC-ECEE87604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608" y="815517"/>
            <a:ext cx="5665913" cy="5839463"/>
          </a:xfrm>
          <a:prstGeom prst="rect">
            <a:avLst/>
          </a:prstGeom>
        </p:spPr>
      </p:pic>
      <p:pic>
        <p:nvPicPr>
          <p:cNvPr id="11" name="Picture 10">
            <a:extLst>
              <a:ext uri="{FF2B5EF4-FFF2-40B4-BE49-F238E27FC236}">
                <a16:creationId xmlns:a16="http://schemas.microsoft.com/office/drawing/2014/main" id="{E2EDA1C7-8D94-4201-BF1E-037BEB5DA8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6098" y="937059"/>
            <a:ext cx="4971208" cy="5862648"/>
          </a:xfrm>
          <a:prstGeom prst="rect">
            <a:avLst/>
          </a:prstGeom>
        </p:spPr>
      </p:pic>
      <p:pic>
        <p:nvPicPr>
          <p:cNvPr id="12" name="Picture 11">
            <a:extLst>
              <a:ext uri="{FF2B5EF4-FFF2-40B4-BE49-F238E27FC236}">
                <a16:creationId xmlns:a16="http://schemas.microsoft.com/office/drawing/2014/main" id="{E62CEC27-5F20-4BE4-8BC5-1B639DB58743}"/>
              </a:ext>
            </a:extLst>
          </p:cNvPr>
          <p:cNvPicPr>
            <a:picLocks noChangeAspect="1"/>
          </p:cNvPicPr>
          <p:nvPr/>
        </p:nvPicPr>
        <p:blipFill rotWithShape="1">
          <a:blip r:embed="rId6">
            <a:extLst>
              <a:ext uri="{28A0092B-C50C-407E-A947-70E740481C1C}">
                <a14:useLocalDpi xmlns:a14="http://schemas.microsoft.com/office/drawing/2010/main" val="0"/>
              </a:ext>
            </a:extLst>
          </a:blip>
          <a:srcRect r="7477" b="13699"/>
          <a:stretch/>
        </p:blipFill>
        <p:spPr>
          <a:xfrm>
            <a:off x="2433006" y="901950"/>
            <a:ext cx="5985804" cy="5666598"/>
          </a:xfrm>
          <a:prstGeom prst="rect">
            <a:avLst/>
          </a:prstGeom>
        </p:spPr>
      </p:pic>
      <p:sp>
        <p:nvSpPr>
          <p:cNvPr id="13" name="Frame 12">
            <a:extLst>
              <a:ext uri="{FF2B5EF4-FFF2-40B4-BE49-F238E27FC236}">
                <a16:creationId xmlns:a16="http://schemas.microsoft.com/office/drawing/2014/main" id="{F8693355-B8F8-479D-8A79-E3E2CDEFDCB4}"/>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7253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ppt_y"/>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500"/>
                                        <p:tgtEl>
                                          <p:spTgt spid="7"/>
                                        </p:tgtEl>
                                        <p:attrNameLst>
                                          <p:attrName>ppt_x</p:attrName>
                                        </p:attrNameLst>
                                      </p:cBhvr>
                                      <p:tavLst>
                                        <p:tav tm="0">
                                          <p:val>
                                            <p:strVal val="ppt_x"/>
                                          </p:val>
                                        </p:tav>
                                        <p:tav tm="100000">
                                          <p:val>
                                            <p:strVal val="1+ppt_w/2"/>
                                          </p:val>
                                        </p:tav>
                                      </p:tavLst>
                                    </p:anim>
                                    <p:anim calcmode="lin" valueType="num">
                                      <p:cBhvr additive="base">
                                        <p:cTn id="26" dur="500"/>
                                        <p:tgtEl>
                                          <p:spTgt spid="7"/>
                                        </p:tgtEl>
                                        <p:attrNameLst>
                                          <p:attrName>ppt_y</p:attrName>
                                        </p:attrNameLst>
                                      </p:cBhvr>
                                      <p:tavLst>
                                        <p:tav tm="0">
                                          <p:val>
                                            <p:strVal val="ppt_y"/>
                                          </p:val>
                                        </p:tav>
                                        <p:tav tm="100000">
                                          <p:val>
                                            <p:strVal val="ppt_y"/>
                                          </p:val>
                                        </p:tav>
                                      </p:tavLst>
                                    </p:anim>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2" fill="hold"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1+ppt_w/2"/>
                                          </p:val>
                                        </p:tav>
                                      </p:tavLst>
                                    </p:anim>
                                    <p:anim calcmode="lin" valueType="num">
                                      <p:cBhvr additive="base">
                                        <p:cTn id="39" dur="500"/>
                                        <p:tgtEl>
                                          <p:spTgt spid="5"/>
                                        </p:tgtEl>
                                        <p:attrNameLst>
                                          <p:attrName>ppt_y</p:attrName>
                                        </p:attrNameLst>
                                      </p:cBhvr>
                                      <p:tavLst>
                                        <p:tav tm="0">
                                          <p:val>
                                            <p:strVal val="ppt_y"/>
                                          </p:val>
                                        </p:tav>
                                        <p:tav tm="100000">
                                          <p:val>
                                            <p:strVal val="ppt_y"/>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2" fill="hold" nodeType="clickEffect">
                                  <p:stCondLst>
                                    <p:cond delay="0"/>
                                  </p:stCondLst>
                                  <p:childTnLst>
                                    <p:anim calcmode="lin" valueType="num">
                                      <p:cBhvr additive="base">
                                        <p:cTn id="51" dur="500"/>
                                        <p:tgtEl>
                                          <p:spTgt spid="6"/>
                                        </p:tgtEl>
                                        <p:attrNameLst>
                                          <p:attrName>ppt_x</p:attrName>
                                        </p:attrNameLst>
                                      </p:cBhvr>
                                      <p:tavLst>
                                        <p:tav tm="0">
                                          <p:val>
                                            <p:strVal val="ppt_x"/>
                                          </p:val>
                                        </p:tav>
                                        <p:tav tm="100000">
                                          <p:val>
                                            <p:strVal val="1+ppt_w/2"/>
                                          </p:val>
                                        </p:tav>
                                      </p:tavLst>
                                    </p:anim>
                                    <p:anim calcmode="lin" valueType="num">
                                      <p:cBhvr additive="base">
                                        <p:cTn id="52" dur="500"/>
                                        <p:tgtEl>
                                          <p:spTgt spid="6"/>
                                        </p:tgtEl>
                                        <p:attrNameLst>
                                          <p:attrName>ppt_y</p:attrName>
                                        </p:attrNameLst>
                                      </p:cBhvr>
                                      <p:tavLst>
                                        <p:tav tm="0">
                                          <p:val>
                                            <p:strVal val="ppt_y"/>
                                          </p:val>
                                        </p:tav>
                                        <p:tav tm="100000">
                                          <p:val>
                                            <p:strVal val="ppt_y"/>
                                          </p:val>
                                        </p:tav>
                                      </p:tavLst>
                                    </p:anim>
                                    <p:set>
                                      <p:cBhvr>
                                        <p:cTn id="53" dur="1" fill="hold">
                                          <p:stCondLst>
                                            <p:cond delay="499"/>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2" fill="hold" nodeType="clickEffect">
                                  <p:stCondLst>
                                    <p:cond delay="0"/>
                                  </p:stCondLst>
                                  <p:childTnLst>
                                    <p:anim calcmode="lin" valueType="num">
                                      <p:cBhvr additive="base">
                                        <p:cTn id="64" dur="500"/>
                                        <p:tgtEl>
                                          <p:spTgt spid="12"/>
                                        </p:tgtEl>
                                        <p:attrNameLst>
                                          <p:attrName>ppt_x</p:attrName>
                                        </p:attrNameLst>
                                      </p:cBhvr>
                                      <p:tavLst>
                                        <p:tav tm="0">
                                          <p:val>
                                            <p:strVal val="ppt_x"/>
                                          </p:val>
                                        </p:tav>
                                        <p:tav tm="100000">
                                          <p:val>
                                            <p:strVal val="1+ppt_w/2"/>
                                          </p:val>
                                        </p:tav>
                                      </p:tavLst>
                                    </p:anim>
                                    <p:anim calcmode="lin" valueType="num">
                                      <p:cBhvr additive="base">
                                        <p:cTn id="65" dur="500"/>
                                        <p:tgtEl>
                                          <p:spTgt spid="12"/>
                                        </p:tgtEl>
                                        <p:attrNameLst>
                                          <p:attrName>ppt_y</p:attrName>
                                        </p:attrNameLst>
                                      </p:cBhvr>
                                      <p:tavLst>
                                        <p:tav tm="0">
                                          <p:val>
                                            <p:strVal val="ppt_y"/>
                                          </p:val>
                                        </p:tav>
                                        <p:tav tm="100000">
                                          <p:val>
                                            <p:strVal val="ppt_y"/>
                                          </p:val>
                                        </p:tav>
                                      </p:tavLst>
                                    </p:anim>
                                    <p:set>
                                      <p:cBhvr>
                                        <p:cTn id="66" dur="1" fill="hold">
                                          <p:stCondLst>
                                            <p:cond delay="499"/>
                                          </p:stCondLst>
                                        </p:cTn>
                                        <p:tgtEl>
                                          <p:spTgt spid="1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2" fill="hold" nodeType="clickEffect">
                                  <p:stCondLst>
                                    <p:cond delay="0"/>
                                  </p:stCondLst>
                                  <p:childTnLst>
                                    <p:anim calcmode="lin" valueType="num">
                                      <p:cBhvr additive="base">
                                        <p:cTn id="77" dur="500"/>
                                        <p:tgtEl>
                                          <p:spTgt spid="11"/>
                                        </p:tgtEl>
                                        <p:attrNameLst>
                                          <p:attrName>ppt_x</p:attrName>
                                        </p:attrNameLst>
                                      </p:cBhvr>
                                      <p:tavLst>
                                        <p:tav tm="0">
                                          <p:val>
                                            <p:strVal val="ppt_x"/>
                                          </p:val>
                                        </p:tav>
                                        <p:tav tm="100000">
                                          <p:val>
                                            <p:strVal val="1+ppt_w/2"/>
                                          </p:val>
                                        </p:tav>
                                      </p:tavLst>
                                    </p:anim>
                                    <p:anim calcmode="lin" valueType="num">
                                      <p:cBhvr additive="base">
                                        <p:cTn id="78" dur="500"/>
                                        <p:tgtEl>
                                          <p:spTgt spid="11"/>
                                        </p:tgtEl>
                                        <p:attrNameLst>
                                          <p:attrName>ppt_y</p:attrName>
                                        </p:attrNameLst>
                                      </p:cBhvr>
                                      <p:tavLst>
                                        <p:tav tm="0">
                                          <p:val>
                                            <p:strVal val="ppt_y"/>
                                          </p:val>
                                        </p:tav>
                                        <p:tav tm="100000">
                                          <p:val>
                                            <p:strVal val="ppt_y"/>
                                          </p:val>
                                        </p:tav>
                                      </p:tavLst>
                                    </p:anim>
                                    <p:set>
                                      <p:cBhvr>
                                        <p:cTn id="7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CFF6F6-0E99-4FE0-A52E-AC889EECC121}"/>
              </a:ext>
            </a:extLst>
          </p:cNvPr>
          <p:cNvSpPr txBox="1"/>
          <p:nvPr/>
        </p:nvSpPr>
        <p:spPr>
          <a:xfrm>
            <a:off x="515815" y="729515"/>
            <a:ext cx="11160369" cy="5632311"/>
          </a:xfrm>
          <a:prstGeom prst="rect">
            <a:avLst/>
          </a:prstGeom>
          <a:noFill/>
          <a:ln w="76200">
            <a:solidFill>
              <a:schemeClr val="accent1"/>
            </a:solidFill>
          </a:ln>
        </p:spPr>
        <p:txBody>
          <a:bodyPr wrap="square" rtlCol="0">
            <a:spAutoFit/>
          </a:bodyPr>
          <a:lstStyle/>
          <a:p>
            <a:pPr algn="just"/>
            <a:r>
              <a:rPr lang="bn-IN" sz="3600" dirty="0">
                <a:latin typeface="NikoshBAN" panose="02000000000000000000" pitchFamily="2" charset="0"/>
                <a:cs typeface="NikoshBAN" panose="02000000000000000000" pitchFamily="2" charset="0"/>
              </a:rPr>
              <a:t>তিনি হচ্ছেন একজন  লেখক, সংগঠক, সমাজ সংস্কারক সর্বোপরি নারী সমাজের একজন প্রতিভু। নাম বেগম রোকেয়া। আমাদের সমাজে যারা আদর্শ</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স্থানীয় ব্যক্তিত্ব হিসেবে প্রতিষ্ঠা অর্জন করেছেন তাদের মধ্যে তিনি অন্যতম। তিনি যে সময় জন্মগ্রহন করেছিলেন তখন মেয়েদের শিক্ষার তেমন কোন সুযোগ ছিল না। সেকালে নারীদের ত্রিদেয়ালের </a:t>
            </a:r>
            <a:r>
              <a:rPr lang="bn-BD" sz="3600" dirty="0">
                <a:latin typeface="NikoshBAN" panose="02000000000000000000" pitchFamily="2" charset="0"/>
                <a:cs typeface="NikoshBAN" panose="02000000000000000000" pitchFamily="2" charset="0"/>
              </a:rPr>
              <a:t>ভেতর </a:t>
            </a:r>
            <a:r>
              <a:rPr lang="bn-IN" sz="3600" dirty="0">
                <a:latin typeface="NikoshBAN" panose="02000000000000000000" pitchFamily="2" charset="0"/>
                <a:cs typeface="NikoshBAN" panose="02000000000000000000" pitchFamily="2" charset="0"/>
              </a:rPr>
              <a:t> বন্দী থেকে জীবন যাপন করতে হতো। এতে তারা শিক্ষা অর্জন সহ নানা ধরনের বৈষম্যের শিকার হতেন।</a:t>
            </a:r>
            <a:r>
              <a:rPr lang="bn-BD"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সামাজিক এই প্রতিবন্ধকতা সত্ত্বেও রোকেয়া শুধূ আত্ম শক্তির বলে বলীয়ান হয়ে  শিক্ষা অর্জন সহ পিছিয়ে পড়া নারীদের অগ্রসর করে তুলবার ব্যাপারে গুরুত্বপূর্ণ ভূমিকা পালন করেছিলেন যা বর্তমান সময়ে আমাদের জন্য উজ্জ্বল দৃষ্টান্ত।  তোমরা বড় হয়ে এই মহীয়সী নারী সম্পর্কে  পর্যায়ক্রমে  অনেক কিছু  </a:t>
            </a:r>
            <a:r>
              <a:rPr lang="bn-BD" sz="3600" dirty="0">
                <a:latin typeface="NikoshBAN" panose="02000000000000000000" pitchFamily="2" charset="0"/>
                <a:cs typeface="NikoshBAN" panose="02000000000000000000" pitchFamily="2" charset="0"/>
              </a:rPr>
              <a:t>জান</a:t>
            </a:r>
            <a:r>
              <a:rPr lang="bn-IN" sz="3600" dirty="0">
                <a:latin typeface="NikoshBAN" panose="02000000000000000000" pitchFamily="2" charset="0"/>
                <a:cs typeface="NikoshBAN" panose="02000000000000000000" pitchFamily="2" charset="0"/>
              </a:rPr>
              <a:t>তে ও বুঝতে পারবে। </a:t>
            </a:r>
            <a:endParaRPr lang="en-US" sz="3600" dirty="0">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1FCD82E0-3CB6-47DB-8394-668BC7B896F2}"/>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25ECF619-9D3C-4817-8DD5-C2E8E1C06AA1}"/>
              </a:ext>
            </a:extLst>
          </p:cNvPr>
          <p:cNvSpPr txBox="1"/>
          <p:nvPr/>
        </p:nvSpPr>
        <p:spPr>
          <a:xfrm>
            <a:off x="3545057" y="343264"/>
            <a:ext cx="4431325" cy="1015663"/>
          </a:xfrm>
          <a:prstGeom prst="rect">
            <a:avLst/>
          </a:prstGeom>
          <a:noFill/>
        </p:spPr>
        <p:txBody>
          <a:bodyPr wrap="square" rtlCol="0">
            <a:spAutoFit/>
          </a:bodyPr>
          <a:lstStyle/>
          <a:p>
            <a:pPr algn="ctr"/>
            <a:r>
              <a:rPr lang="bn-BD" sz="6000" b="1" dirty="0">
                <a:solidFill>
                  <a:srgbClr val="00B050"/>
                </a:solidFill>
                <a:latin typeface="NikoshBAN" panose="02000000000000000000" pitchFamily="2" charset="0"/>
                <a:cs typeface="NikoshBAN" panose="02000000000000000000" pitchFamily="2" charset="0"/>
              </a:rPr>
              <a:t> </a:t>
            </a:r>
            <a:r>
              <a:rPr lang="bn-IN" sz="6000" b="1" dirty="0">
                <a:solidFill>
                  <a:srgbClr val="00B050"/>
                </a:solidFill>
                <a:latin typeface="NikoshBAN" panose="02000000000000000000" pitchFamily="2" charset="0"/>
                <a:cs typeface="NikoshBAN" panose="02000000000000000000" pitchFamily="2" charset="0"/>
              </a:rPr>
              <a:t>আজকের পাঠ</a:t>
            </a:r>
            <a:endParaRPr lang="en-US" sz="6000" b="1" dirty="0">
              <a:solidFill>
                <a:srgbClr val="00B05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91B52CF8-46B6-4FAA-A013-FB9BD9C6FB4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387" l="0" r="100000">
                        <a14:foregroundMark x1="1521" y1="61350" x2="6844" y2="56442"/>
                        <a14:foregroundMark x1="7224" y1="55828" x2="10646" y2="50920"/>
                        <a14:foregroundMark x1="10646" y1="50000" x2="11787" y2="47239"/>
                        <a14:foregroundMark x1="12167" y1="45706" x2="13308" y2="42025"/>
                        <a14:foregroundMark x1="13308" y1="42025" x2="12548" y2="39877"/>
                        <a14:foregroundMark x1="12928" y1="39877" x2="16730" y2="34049"/>
                        <a14:foregroundMark x1="17490" y1="32209" x2="20152" y2="29141"/>
                        <a14:foregroundMark x1="20152" y1="29141" x2="19392" y2="24233"/>
                        <a14:foregroundMark x1="19392" y1="23006" x2="20152" y2="15951"/>
                        <a14:foregroundMark x1="20532" y1="15951" x2="23194" y2="14110"/>
                        <a14:foregroundMark x1="23194" y1="14110" x2="26996" y2="9816"/>
                        <a14:foregroundMark x1="35741" y1="2761" x2="35741" y2="2761"/>
                        <a14:foregroundMark x1="37643" y1="2761" x2="45247" y2="4908"/>
                        <a14:foregroundMark x1="27376" y1="10736" x2="27376" y2="10736"/>
                        <a14:foregroundMark x1="28517" y1="8896" x2="28517" y2="8896"/>
                        <a14:foregroundMark x1="38403" y1="1840" x2="38403" y2="1840"/>
                        <a14:foregroundMark x1="31559" y1="4294" x2="31559" y2="4294"/>
                        <a14:foregroundMark x1="42586" y1="2761" x2="42586" y2="2761"/>
                        <a14:foregroundMark x1="45247" y1="2761" x2="46768" y2="4908"/>
                        <a14:foregroundMark x1="48669" y1="4908" x2="54373" y2="5521"/>
                        <a14:foregroundMark x1="55513" y1="6748" x2="62738" y2="13190"/>
                        <a14:foregroundMark x1="63118" y1="13190" x2="69582" y2="20859"/>
                        <a14:foregroundMark x1="70722" y1="23006" x2="72624" y2="32209"/>
                        <a14:foregroundMark x1="72624" y1="34969" x2="74525" y2="41104"/>
                        <a14:foregroundMark x1="76046" y1="42945" x2="79087" y2="47546"/>
                        <a14:foregroundMark x1="79087" y1="47546" x2="85171" y2="53681"/>
                        <a14:foregroundMark x1="85171" y1="53988" x2="91255" y2="60123"/>
                        <a14:foregroundMark x1="91255" y1="60123" x2="98859" y2="62883"/>
                        <a14:foregroundMark x1="98479" y1="63804" x2="99240" y2="96012"/>
                        <a14:foregroundMark x1="1141" y1="69325" x2="0" y2="75767"/>
                        <a14:foregroundMark x1="760" y1="73620" x2="1141" y2="93558"/>
                        <a14:foregroundMark x1="1901" y1="95399" x2="13308" y2="95399"/>
                        <a14:foregroundMark x1="14829" y1="95399" x2="30038" y2="95399"/>
                        <a14:foregroundMark x1="33460" y1="95399" x2="55133" y2="95399"/>
                        <a14:foregroundMark x1="55894" y1="95399" x2="75285" y2="95092"/>
                        <a14:foregroundMark x1="75285" y1="95092" x2="99620" y2="95706"/>
                        <a14:foregroundMark x1="89734" y1="94785" x2="99620" y2="93558"/>
                      </a14:backgroundRemoval>
                    </a14:imgEffect>
                  </a14:imgLayer>
                </a14:imgProps>
              </a:ext>
              <a:ext uri="{28A0092B-C50C-407E-A947-70E740481C1C}">
                <a14:useLocalDpi xmlns:a14="http://schemas.microsoft.com/office/drawing/2010/main" val="0"/>
              </a:ext>
            </a:extLst>
          </a:blip>
          <a:srcRect b="5948"/>
          <a:stretch/>
        </p:blipFill>
        <p:spPr>
          <a:xfrm>
            <a:off x="1137138" y="1675741"/>
            <a:ext cx="5331656" cy="4172900"/>
          </a:xfrm>
          <a:prstGeom prst="ellipse">
            <a:avLst/>
          </a:prstGeom>
          <a:ln>
            <a:noFill/>
          </a:ln>
          <a:effectLst>
            <a:softEdge rad="112500"/>
          </a:effectLst>
        </p:spPr>
      </p:pic>
      <p:sp>
        <p:nvSpPr>
          <p:cNvPr id="7" name="TextBox 6">
            <a:extLst>
              <a:ext uri="{FF2B5EF4-FFF2-40B4-BE49-F238E27FC236}">
                <a16:creationId xmlns:a16="http://schemas.microsoft.com/office/drawing/2014/main" id="{233A4BED-1B8E-4715-9DE1-BD7973277B43}"/>
              </a:ext>
            </a:extLst>
          </p:cNvPr>
          <p:cNvSpPr txBox="1"/>
          <p:nvPr/>
        </p:nvSpPr>
        <p:spPr>
          <a:xfrm>
            <a:off x="5662245" y="3254359"/>
            <a:ext cx="4431325" cy="1015663"/>
          </a:xfrm>
          <a:prstGeom prst="rect">
            <a:avLst/>
          </a:prstGeom>
          <a:noFill/>
        </p:spPr>
        <p:txBody>
          <a:bodyPr wrap="square" rtlCol="0">
            <a:spAutoFit/>
          </a:bodyPr>
          <a:lstStyle/>
          <a:p>
            <a:pPr algn="ctr"/>
            <a:r>
              <a:rPr lang="bn-BD" sz="6000" b="1" dirty="0">
                <a:solidFill>
                  <a:srgbClr val="FF0000"/>
                </a:solidFill>
                <a:latin typeface="NikoshBAN" panose="02000000000000000000" pitchFamily="2" charset="0"/>
                <a:cs typeface="NikoshBAN" panose="02000000000000000000" pitchFamily="2" charset="0"/>
              </a:rPr>
              <a:t> </a:t>
            </a:r>
            <a:r>
              <a:rPr lang="bn-IN" sz="6000" b="1" dirty="0">
                <a:solidFill>
                  <a:srgbClr val="FF0000"/>
                </a:solidFill>
                <a:latin typeface="NikoshBAN" panose="02000000000000000000" pitchFamily="2" charset="0"/>
                <a:cs typeface="NikoshBAN" panose="02000000000000000000" pitchFamily="2" charset="0"/>
              </a:rPr>
              <a:t>মহীয়সী রোকেয়া</a:t>
            </a:r>
            <a:endParaRPr lang="en-US" sz="6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6745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1+ppt_w/2"/>
                                          </p:val>
                                        </p:tav>
                                      </p:tavLst>
                                    </p:anim>
                                    <p:anim calcmode="lin" valueType="num">
                                      <p:cBhvr additive="base">
                                        <p:cTn id="14" dur="500"/>
                                        <p:tgtEl>
                                          <p:spTgt spid="4"/>
                                        </p:tgtEl>
                                        <p:attrNameLst>
                                          <p:attrName>ppt_y</p:attrName>
                                        </p:attrNameLst>
                                      </p:cBhvr>
                                      <p:tavLst>
                                        <p:tav tm="0">
                                          <p:val>
                                            <p:strVal val="ppt_y"/>
                                          </p:val>
                                        </p:tav>
                                        <p:tav tm="100000">
                                          <p:val>
                                            <p:strVal val="ppt_y"/>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par>
                                <p:cTn id="50" presetID="26"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80">
                                          <p:stCondLst>
                                            <p:cond delay="0"/>
                                          </p:stCondLst>
                                        </p:cTn>
                                        <p:tgtEl>
                                          <p:spTgt spid="7"/>
                                        </p:tgtEl>
                                      </p:cBhvr>
                                    </p:animEffect>
                                    <p:anim calcmode="lin" valueType="num">
                                      <p:cBhvr>
                                        <p:cTn id="5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8" dur="26">
                                          <p:stCondLst>
                                            <p:cond delay="650"/>
                                          </p:stCondLst>
                                        </p:cTn>
                                        <p:tgtEl>
                                          <p:spTgt spid="7"/>
                                        </p:tgtEl>
                                      </p:cBhvr>
                                      <p:to x="100000" y="60000"/>
                                    </p:animScale>
                                    <p:animScale>
                                      <p:cBhvr>
                                        <p:cTn id="59" dur="166" decel="50000">
                                          <p:stCondLst>
                                            <p:cond delay="676"/>
                                          </p:stCondLst>
                                        </p:cTn>
                                        <p:tgtEl>
                                          <p:spTgt spid="7"/>
                                        </p:tgtEl>
                                      </p:cBhvr>
                                      <p:to x="100000" y="100000"/>
                                    </p:animScale>
                                    <p:animScale>
                                      <p:cBhvr>
                                        <p:cTn id="60" dur="26">
                                          <p:stCondLst>
                                            <p:cond delay="1312"/>
                                          </p:stCondLst>
                                        </p:cTn>
                                        <p:tgtEl>
                                          <p:spTgt spid="7"/>
                                        </p:tgtEl>
                                      </p:cBhvr>
                                      <p:to x="100000" y="80000"/>
                                    </p:animScale>
                                    <p:animScale>
                                      <p:cBhvr>
                                        <p:cTn id="61" dur="166" decel="50000">
                                          <p:stCondLst>
                                            <p:cond delay="1338"/>
                                          </p:stCondLst>
                                        </p:cTn>
                                        <p:tgtEl>
                                          <p:spTgt spid="7"/>
                                        </p:tgtEl>
                                      </p:cBhvr>
                                      <p:to x="100000" y="100000"/>
                                    </p:animScale>
                                    <p:animScale>
                                      <p:cBhvr>
                                        <p:cTn id="62" dur="26">
                                          <p:stCondLst>
                                            <p:cond delay="1642"/>
                                          </p:stCondLst>
                                        </p:cTn>
                                        <p:tgtEl>
                                          <p:spTgt spid="7"/>
                                        </p:tgtEl>
                                      </p:cBhvr>
                                      <p:to x="100000" y="90000"/>
                                    </p:animScale>
                                    <p:animScale>
                                      <p:cBhvr>
                                        <p:cTn id="63" dur="166" decel="50000">
                                          <p:stCondLst>
                                            <p:cond delay="1668"/>
                                          </p:stCondLst>
                                        </p:cTn>
                                        <p:tgtEl>
                                          <p:spTgt spid="7"/>
                                        </p:tgtEl>
                                      </p:cBhvr>
                                      <p:to x="100000" y="100000"/>
                                    </p:animScale>
                                    <p:animScale>
                                      <p:cBhvr>
                                        <p:cTn id="64" dur="26">
                                          <p:stCondLst>
                                            <p:cond delay="1808"/>
                                          </p:stCondLst>
                                        </p:cTn>
                                        <p:tgtEl>
                                          <p:spTgt spid="7"/>
                                        </p:tgtEl>
                                      </p:cBhvr>
                                      <p:to x="100000" y="95000"/>
                                    </p:animScale>
                                    <p:animScale>
                                      <p:cBhvr>
                                        <p:cTn id="6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842A463-E38E-4D94-BCB7-77851577BC24}"/>
              </a:ext>
            </a:extLst>
          </p:cNvPr>
          <p:cNvSpPr/>
          <p:nvPr/>
        </p:nvSpPr>
        <p:spPr>
          <a:xfrm>
            <a:off x="564923" y="958583"/>
            <a:ext cx="4415926" cy="4924927"/>
          </a:xfrm>
          <a:prstGeom prst="ellipse">
            <a:avLst/>
          </a:prstGeom>
          <a:noFill/>
          <a:ln w="177800" cap="rnd" cmpd="tri">
            <a:gradFill flip="none" rotWithShape="1">
              <a:gsLst>
                <a:gs pos="57000">
                  <a:srgbClr val="92D050">
                    <a:lumMod val="70000"/>
                    <a:lumOff val="30000"/>
                  </a:srgbClr>
                </a:gs>
                <a:gs pos="100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আমি বোর্ডে আজকের পাঠ শিরোনাম  লিখব এবং পাঠ্যাংশ উল্লেখ করব। শিক্ষার্থীরা ও  আজকের পাঠ শিরোনাম খাতায় লিখবে এবং বই খুলে পাঠ্যাংশ চিহ্নিত করবে। </a:t>
            </a:r>
            <a:endParaRPr lang="en-US" sz="3200" dirty="0">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D2FCDDB0-EA6B-413E-AF32-66B8BEA404E9}"/>
              </a:ext>
            </a:extLst>
          </p:cNvPr>
          <p:cNvGrpSpPr/>
          <p:nvPr/>
        </p:nvGrpSpPr>
        <p:grpSpPr>
          <a:xfrm>
            <a:off x="5242318" y="1459522"/>
            <a:ext cx="6384759" cy="3938954"/>
            <a:chOff x="5242318" y="1459522"/>
            <a:chExt cx="6384759" cy="3938954"/>
          </a:xfrm>
        </p:grpSpPr>
        <p:pic>
          <p:nvPicPr>
            <p:cNvPr id="10" name="Picture 9" descr="https://tse1.mm.bing.net/th?id=OIP.kqm1q_2_9q_UA4i0cBD5mgHaGo&amp;pid=Api&amp;P=0&amp;w=170&amp;h=153">
              <a:extLst>
                <a:ext uri="{FF2B5EF4-FFF2-40B4-BE49-F238E27FC236}">
                  <a16:creationId xmlns:a16="http://schemas.microsoft.com/office/drawing/2014/main" id="{D4650602-9151-4053-B26A-A85E9C876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46" t="21249" r="7990" b="19946"/>
            <a:stretch/>
          </p:blipFill>
          <p:spPr bwMode="auto">
            <a:xfrm>
              <a:off x="5242318" y="1459522"/>
              <a:ext cx="6384759" cy="39389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F48D3DD-A22E-44B7-A797-00496F360BE1}"/>
                </a:ext>
              </a:extLst>
            </p:cNvPr>
            <p:cNvPicPr>
              <a:picLocks noChangeAspect="1"/>
            </p:cNvPicPr>
            <p:nvPr/>
          </p:nvPicPr>
          <p:blipFill rotWithShape="1">
            <a:blip r:embed="rId3">
              <a:extLst>
                <a:ext uri="{28A0092B-C50C-407E-A947-70E740481C1C}">
                  <a14:useLocalDpi xmlns:a14="http://schemas.microsoft.com/office/drawing/2010/main" val="0"/>
                </a:ext>
              </a:extLst>
            </a:blip>
            <a:srcRect r="50597"/>
            <a:stretch/>
          </p:blipFill>
          <p:spPr>
            <a:xfrm>
              <a:off x="5495644" y="1624582"/>
              <a:ext cx="2688687" cy="3592931"/>
            </a:xfrm>
            <a:prstGeom prst="rect">
              <a:avLst/>
            </a:prstGeom>
          </p:spPr>
        </p:pic>
        <p:pic>
          <p:nvPicPr>
            <p:cNvPr id="13" name="Picture 12">
              <a:extLst>
                <a:ext uri="{FF2B5EF4-FFF2-40B4-BE49-F238E27FC236}">
                  <a16:creationId xmlns:a16="http://schemas.microsoft.com/office/drawing/2014/main" id="{8876C2A7-BF11-4F82-BC04-7B60C23EEE2F}"/>
                </a:ext>
              </a:extLst>
            </p:cNvPr>
            <p:cNvPicPr>
              <a:picLocks noChangeAspect="1"/>
            </p:cNvPicPr>
            <p:nvPr/>
          </p:nvPicPr>
          <p:blipFill rotWithShape="1">
            <a:blip r:embed="rId3">
              <a:extLst>
                <a:ext uri="{28A0092B-C50C-407E-A947-70E740481C1C}">
                  <a14:useLocalDpi xmlns:a14="http://schemas.microsoft.com/office/drawing/2010/main" val="0"/>
                </a:ext>
              </a:extLst>
            </a:blip>
            <a:srcRect l="50597"/>
            <a:stretch/>
          </p:blipFill>
          <p:spPr>
            <a:xfrm>
              <a:off x="8528633" y="1632534"/>
              <a:ext cx="2823253" cy="3592930"/>
            </a:xfrm>
            <a:prstGeom prst="rect">
              <a:avLst/>
            </a:prstGeom>
          </p:spPr>
        </p:pic>
      </p:grpSp>
      <p:sp>
        <p:nvSpPr>
          <p:cNvPr id="7" name="Frame 6">
            <a:extLst>
              <a:ext uri="{FF2B5EF4-FFF2-40B4-BE49-F238E27FC236}">
                <a16:creationId xmlns:a16="http://schemas.microsoft.com/office/drawing/2014/main" id="{C3EA763F-3D36-486A-AD45-D227C4E1551F}"/>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38D15588-8F59-40C9-9736-41D64DCC38FE}"/>
              </a:ext>
            </a:extLst>
          </p:cNvPr>
          <p:cNvSpPr/>
          <p:nvPr/>
        </p:nvSpPr>
        <p:spPr>
          <a:xfrm>
            <a:off x="5573242" y="2017486"/>
            <a:ext cx="2611089" cy="29173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756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640920-8A6C-4CC8-8F15-A1CAB7A73AB0}"/>
              </a:ext>
            </a:extLst>
          </p:cNvPr>
          <p:cNvSpPr txBox="1"/>
          <p:nvPr/>
        </p:nvSpPr>
        <p:spPr>
          <a:xfrm>
            <a:off x="2166425" y="325771"/>
            <a:ext cx="7540283" cy="584775"/>
          </a:xfrm>
          <a:prstGeom prst="rect">
            <a:avLst/>
          </a:prstGeom>
          <a:noFill/>
        </p:spPr>
        <p:txBody>
          <a:bodyPr wrap="square" rtlCol="0">
            <a:spAutoFit/>
          </a:bodyPr>
          <a:lstStyle/>
          <a:p>
            <a:pPr algn="l"/>
            <a:r>
              <a:rPr lang="bn-IN" sz="3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চল আমরা মহিয়সী রোকেয়ার সংক্ষিপ্ত পরিচয় জেনে নেই </a:t>
            </a:r>
            <a:endParaRPr lang="en-US" sz="3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graphicFrame>
        <p:nvGraphicFramePr>
          <p:cNvPr id="3" name="Diagram 2">
            <a:extLst>
              <a:ext uri="{FF2B5EF4-FFF2-40B4-BE49-F238E27FC236}">
                <a16:creationId xmlns:a16="http://schemas.microsoft.com/office/drawing/2014/main" id="{20BCE8B5-F645-4C35-A51F-627E426B0595}"/>
              </a:ext>
            </a:extLst>
          </p:cNvPr>
          <p:cNvGraphicFramePr/>
          <p:nvPr>
            <p:extLst>
              <p:ext uri="{D42A27DB-BD31-4B8C-83A1-F6EECF244321}">
                <p14:modId xmlns:p14="http://schemas.microsoft.com/office/powerpoint/2010/main" val="2772169391"/>
              </p:ext>
            </p:extLst>
          </p:nvPr>
        </p:nvGraphicFramePr>
        <p:xfrm>
          <a:off x="168812" y="1041009"/>
          <a:ext cx="11507373" cy="549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ame 3">
            <a:extLst>
              <a:ext uri="{FF2B5EF4-FFF2-40B4-BE49-F238E27FC236}">
                <a16:creationId xmlns:a16="http://schemas.microsoft.com/office/drawing/2014/main" id="{030F83C4-0E75-45C8-8461-5773D8A22808}"/>
              </a:ext>
            </a:extLst>
          </p:cNvPr>
          <p:cNvSpPr/>
          <p:nvPr/>
        </p:nvSpPr>
        <p:spPr>
          <a:xfrm>
            <a:off x="-27470" y="0"/>
            <a:ext cx="12192000" cy="6858000"/>
          </a:xfrm>
          <a:prstGeom prst="frame">
            <a:avLst>
              <a:gd name="adj1" fmla="val 3319"/>
            </a:avLst>
          </a:prstGeom>
          <a:gradFill>
            <a:gsLst>
              <a:gs pos="97000">
                <a:srgbClr val="A40056"/>
              </a:gs>
              <a:gs pos="53974">
                <a:srgbClr val="FFF9E8"/>
              </a:gs>
              <a:gs pos="28000">
                <a:schemeClr val="accent4">
                  <a:lumMod val="0"/>
                  <a:lumOff val="100000"/>
                </a:schemeClr>
              </a:gs>
              <a:gs pos="77000">
                <a:schemeClr val="accent4">
                  <a:lumMod val="100000"/>
                </a:schemeClr>
              </a:gs>
            </a:gsLst>
            <a:path path="circle">
              <a:fillToRect l="50000" t="50000" r="50000" b="50000"/>
            </a:path>
          </a:gradFill>
          <a:ln w="136525" cmpd="thinThick">
            <a:solidFill>
              <a:srgbClr val="FFF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722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graphicEl>
                                              <a:dgm id="{D9FB01E9-9A0E-4384-AAA9-CEE141E2ABB5}"/>
                                            </p:graphicEl>
                                          </p:spTgt>
                                        </p:tgtEl>
                                        <p:attrNameLst>
                                          <p:attrName>style.visibility</p:attrName>
                                        </p:attrNameLst>
                                      </p:cBhvr>
                                      <p:to>
                                        <p:strVal val="visible"/>
                                      </p:to>
                                    </p:set>
                                    <p:anim calcmode="lin" valueType="num">
                                      <p:cBhvr>
                                        <p:cTn id="13" dur="1000" fill="hold"/>
                                        <p:tgtEl>
                                          <p:spTgt spid="3">
                                            <p:graphicEl>
                                              <a:dgm id="{D9FB01E9-9A0E-4384-AAA9-CEE141E2ABB5}"/>
                                            </p:graphicEl>
                                          </p:spTgt>
                                        </p:tgtEl>
                                        <p:attrNameLst>
                                          <p:attrName>ppt_w</p:attrName>
                                        </p:attrNameLst>
                                      </p:cBhvr>
                                      <p:tavLst>
                                        <p:tav tm="0">
                                          <p:val>
                                            <p:fltVal val="0"/>
                                          </p:val>
                                        </p:tav>
                                        <p:tav tm="100000">
                                          <p:val>
                                            <p:strVal val="#ppt_w"/>
                                          </p:val>
                                        </p:tav>
                                      </p:tavLst>
                                    </p:anim>
                                    <p:anim calcmode="lin" valueType="num">
                                      <p:cBhvr>
                                        <p:cTn id="14" dur="1000" fill="hold"/>
                                        <p:tgtEl>
                                          <p:spTgt spid="3">
                                            <p:graphicEl>
                                              <a:dgm id="{D9FB01E9-9A0E-4384-AAA9-CEE141E2ABB5}"/>
                                            </p:graphicEl>
                                          </p:spTgt>
                                        </p:tgtEl>
                                        <p:attrNameLst>
                                          <p:attrName>ppt_h</p:attrName>
                                        </p:attrNameLst>
                                      </p:cBhvr>
                                      <p:tavLst>
                                        <p:tav tm="0">
                                          <p:val>
                                            <p:fltVal val="0"/>
                                          </p:val>
                                        </p:tav>
                                        <p:tav tm="100000">
                                          <p:val>
                                            <p:strVal val="#ppt_h"/>
                                          </p:val>
                                        </p:tav>
                                      </p:tavLst>
                                    </p:anim>
                                    <p:anim calcmode="lin" valueType="num">
                                      <p:cBhvr>
                                        <p:cTn id="15" dur="1000" fill="hold"/>
                                        <p:tgtEl>
                                          <p:spTgt spid="3">
                                            <p:graphicEl>
                                              <a:dgm id="{D9FB01E9-9A0E-4384-AAA9-CEE141E2ABB5}"/>
                                            </p:graphicEl>
                                          </p:spTgt>
                                        </p:tgtEl>
                                        <p:attrNameLst>
                                          <p:attrName>style.rotation</p:attrName>
                                        </p:attrNameLst>
                                      </p:cBhvr>
                                      <p:tavLst>
                                        <p:tav tm="0">
                                          <p:val>
                                            <p:fltVal val="90"/>
                                          </p:val>
                                        </p:tav>
                                        <p:tav tm="100000">
                                          <p:val>
                                            <p:fltVal val="0"/>
                                          </p:val>
                                        </p:tav>
                                      </p:tavLst>
                                    </p:anim>
                                    <p:animEffect transition="in" filter="fade">
                                      <p:cBhvr>
                                        <p:cTn id="16" dur="1000"/>
                                        <p:tgtEl>
                                          <p:spTgt spid="3">
                                            <p:graphicEl>
                                              <a:dgm id="{D9FB01E9-9A0E-4384-AAA9-CEE141E2ABB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graphicEl>
                                              <a:dgm id="{B081014B-F6D1-4C20-BC07-D9C252DE9971}"/>
                                            </p:graphicEl>
                                          </p:spTgt>
                                        </p:tgtEl>
                                        <p:attrNameLst>
                                          <p:attrName>style.visibility</p:attrName>
                                        </p:attrNameLst>
                                      </p:cBhvr>
                                      <p:to>
                                        <p:strVal val="visible"/>
                                      </p:to>
                                    </p:set>
                                    <p:anim calcmode="lin" valueType="num">
                                      <p:cBhvr>
                                        <p:cTn id="21" dur="1000" fill="hold"/>
                                        <p:tgtEl>
                                          <p:spTgt spid="3">
                                            <p:graphicEl>
                                              <a:dgm id="{B081014B-F6D1-4C20-BC07-D9C252DE9971}"/>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B081014B-F6D1-4C20-BC07-D9C252DE9971}"/>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B081014B-F6D1-4C20-BC07-D9C252DE9971}"/>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B081014B-F6D1-4C20-BC07-D9C252DE9971}"/>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graphicEl>
                                              <a:dgm id="{2B9C7F42-5675-40E0-AE18-68123051325D}"/>
                                            </p:graphicEl>
                                          </p:spTgt>
                                        </p:tgtEl>
                                        <p:attrNameLst>
                                          <p:attrName>style.visibility</p:attrName>
                                        </p:attrNameLst>
                                      </p:cBhvr>
                                      <p:to>
                                        <p:strVal val="visible"/>
                                      </p:to>
                                    </p:set>
                                    <p:anim calcmode="lin" valueType="num">
                                      <p:cBhvr>
                                        <p:cTn id="27" dur="1000" fill="hold"/>
                                        <p:tgtEl>
                                          <p:spTgt spid="3">
                                            <p:graphicEl>
                                              <a:dgm id="{2B9C7F42-5675-40E0-AE18-68123051325D}"/>
                                            </p:graphicEl>
                                          </p:spTgt>
                                        </p:tgtEl>
                                        <p:attrNameLst>
                                          <p:attrName>ppt_w</p:attrName>
                                        </p:attrNameLst>
                                      </p:cBhvr>
                                      <p:tavLst>
                                        <p:tav tm="0">
                                          <p:val>
                                            <p:fltVal val="0"/>
                                          </p:val>
                                        </p:tav>
                                        <p:tav tm="100000">
                                          <p:val>
                                            <p:strVal val="#ppt_w"/>
                                          </p:val>
                                        </p:tav>
                                      </p:tavLst>
                                    </p:anim>
                                    <p:anim calcmode="lin" valueType="num">
                                      <p:cBhvr>
                                        <p:cTn id="28" dur="1000" fill="hold"/>
                                        <p:tgtEl>
                                          <p:spTgt spid="3">
                                            <p:graphicEl>
                                              <a:dgm id="{2B9C7F42-5675-40E0-AE18-68123051325D}"/>
                                            </p:graphicEl>
                                          </p:spTgt>
                                        </p:tgtEl>
                                        <p:attrNameLst>
                                          <p:attrName>ppt_h</p:attrName>
                                        </p:attrNameLst>
                                      </p:cBhvr>
                                      <p:tavLst>
                                        <p:tav tm="0">
                                          <p:val>
                                            <p:fltVal val="0"/>
                                          </p:val>
                                        </p:tav>
                                        <p:tav tm="100000">
                                          <p:val>
                                            <p:strVal val="#ppt_h"/>
                                          </p:val>
                                        </p:tav>
                                      </p:tavLst>
                                    </p:anim>
                                    <p:anim calcmode="lin" valueType="num">
                                      <p:cBhvr>
                                        <p:cTn id="29" dur="1000" fill="hold"/>
                                        <p:tgtEl>
                                          <p:spTgt spid="3">
                                            <p:graphicEl>
                                              <a:dgm id="{2B9C7F42-5675-40E0-AE18-68123051325D}"/>
                                            </p:graphicEl>
                                          </p:spTgt>
                                        </p:tgtEl>
                                        <p:attrNameLst>
                                          <p:attrName>style.rotation</p:attrName>
                                        </p:attrNameLst>
                                      </p:cBhvr>
                                      <p:tavLst>
                                        <p:tav tm="0">
                                          <p:val>
                                            <p:fltVal val="90"/>
                                          </p:val>
                                        </p:tav>
                                        <p:tav tm="100000">
                                          <p:val>
                                            <p:fltVal val="0"/>
                                          </p:val>
                                        </p:tav>
                                      </p:tavLst>
                                    </p:anim>
                                    <p:animEffect transition="in" filter="fade">
                                      <p:cBhvr>
                                        <p:cTn id="30" dur="1000"/>
                                        <p:tgtEl>
                                          <p:spTgt spid="3">
                                            <p:graphicEl>
                                              <a:dgm id="{2B9C7F42-5675-40E0-AE18-68123051325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graphicEl>
                                              <a:dgm id="{893632EC-D154-4A7F-B5D7-846D7B7467B4}"/>
                                            </p:graphicEl>
                                          </p:spTgt>
                                        </p:tgtEl>
                                        <p:attrNameLst>
                                          <p:attrName>style.visibility</p:attrName>
                                        </p:attrNameLst>
                                      </p:cBhvr>
                                      <p:to>
                                        <p:strVal val="visible"/>
                                      </p:to>
                                    </p:set>
                                    <p:anim calcmode="lin" valueType="num">
                                      <p:cBhvr>
                                        <p:cTn id="35" dur="1000" fill="hold"/>
                                        <p:tgtEl>
                                          <p:spTgt spid="3">
                                            <p:graphicEl>
                                              <a:dgm id="{893632EC-D154-4A7F-B5D7-846D7B7467B4}"/>
                                            </p:graphicEl>
                                          </p:spTgt>
                                        </p:tgtEl>
                                        <p:attrNameLst>
                                          <p:attrName>ppt_w</p:attrName>
                                        </p:attrNameLst>
                                      </p:cBhvr>
                                      <p:tavLst>
                                        <p:tav tm="0">
                                          <p:val>
                                            <p:fltVal val="0"/>
                                          </p:val>
                                        </p:tav>
                                        <p:tav tm="100000">
                                          <p:val>
                                            <p:strVal val="#ppt_w"/>
                                          </p:val>
                                        </p:tav>
                                      </p:tavLst>
                                    </p:anim>
                                    <p:anim calcmode="lin" valueType="num">
                                      <p:cBhvr>
                                        <p:cTn id="36" dur="1000" fill="hold"/>
                                        <p:tgtEl>
                                          <p:spTgt spid="3">
                                            <p:graphicEl>
                                              <a:dgm id="{893632EC-D154-4A7F-B5D7-846D7B7467B4}"/>
                                            </p:graphicEl>
                                          </p:spTgt>
                                        </p:tgtEl>
                                        <p:attrNameLst>
                                          <p:attrName>ppt_h</p:attrName>
                                        </p:attrNameLst>
                                      </p:cBhvr>
                                      <p:tavLst>
                                        <p:tav tm="0">
                                          <p:val>
                                            <p:fltVal val="0"/>
                                          </p:val>
                                        </p:tav>
                                        <p:tav tm="100000">
                                          <p:val>
                                            <p:strVal val="#ppt_h"/>
                                          </p:val>
                                        </p:tav>
                                      </p:tavLst>
                                    </p:anim>
                                    <p:anim calcmode="lin" valueType="num">
                                      <p:cBhvr>
                                        <p:cTn id="37" dur="1000" fill="hold"/>
                                        <p:tgtEl>
                                          <p:spTgt spid="3">
                                            <p:graphicEl>
                                              <a:dgm id="{893632EC-D154-4A7F-B5D7-846D7B7467B4}"/>
                                            </p:graphicEl>
                                          </p:spTgt>
                                        </p:tgtEl>
                                        <p:attrNameLst>
                                          <p:attrName>style.rotation</p:attrName>
                                        </p:attrNameLst>
                                      </p:cBhvr>
                                      <p:tavLst>
                                        <p:tav tm="0">
                                          <p:val>
                                            <p:fltVal val="90"/>
                                          </p:val>
                                        </p:tav>
                                        <p:tav tm="100000">
                                          <p:val>
                                            <p:fltVal val="0"/>
                                          </p:val>
                                        </p:tav>
                                      </p:tavLst>
                                    </p:anim>
                                    <p:animEffect transition="in" filter="fade">
                                      <p:cBhvr>
                                        <p:cTn id="38" dur="1000"/>
                                        <p:tgtEl>
                                          <p:spTgt spid="3">
                                            <p:graphicEl>
                                              <a:dgm id="{893632EC-D154-4A7F-B5D7-846D7B7467B4}"/>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graphicEl>
                                              <a:dgm id="{ABC56317-BF36-4B32-BAF7-7E3B7EB685B4}"/>
                                            </p:graphicEl>
                                          </p:spTgt>
                                        </p:tgtEl>
                                        <p:attrNameLst>
                                          <p:attrName>style.visibility</p:attrName>
                                        </p:attrNameLst>
                                      </p:cBhvr>
                                      <p:to>
                                        <p:strVal val="visible"/>
                                      </p:to>
                                    </p:set>
                                    <p:anim calcmode="lin" valueType="num">
                                      <p:cBhvr>
                                        <p:cTn id="41" dur="1000" fill="hold"/>
                                        <p:tgtEl>
                                          <p:spTgt spid="3">
                                            <p:graphicEl>
                                              <a:dgm id="{ABC56317-BF36-4B32-BAF7-7E3B7EB685B4}"/>
                                            </p:graphicEl>
                                          </p:spTgt>
                                        </p:tgtEl>
                                        <p:attrNameLst>
                                          <p:attrName>ppt_w</p:attrName>
                                        </p:attrNameLst>
                                      </p:cBhvr>
                                      <p:tavLst>
                                        <p:tav tm="0">
                                          <p:val>
                                            <p:fltVal val="0"/>
                                          </p:val>
                                        </p:tav>
                                        <p:tav tm="100000">
                                          <p:val>
                                            <p:strVal val="#ppt_w"/>
                                          </p:val>
                                        </p:tav>
                                      </p:tavLst>
                                    </p:anim>
                                    <p:anim calcmode="lin" valueType="num">
                                      <p:cBhvr>
                                        <p:cTn id="42" dur="1000" fill="hold"/>
                                        <p:tgtEl>
                                          <p:spTgt spid="3">
                                            <p:graphicEl>
                                              <a:dgm id="{ABC56317-BF36-4B32-BAF7-7E3B7EB685B4}"/>
                                            </p:graphicEl>
                                          </p:spTgt>
                                        </p:tgtEl>
                                        <p:attrNameLst>
                                          <p:attrName>ppt_h</p:attrName>
                                        </p:attrNameLst>
                                      </p:cBhvr>
                                      <p:tavLst>
                                        <p:tav tm="0">
                                          <p:val>
                                            <p:fltVal val="0"/>
                                          </p:val>
                                        </p:tav>
                                        <p:tav tm="100000">
                                          <p:val>
                                            <p:strVal val="#ppt_h"/>
                                          </p:val>
                                        </p:tav>
                                      </p:tavLst>
                                    </p:anim>
                                    <p:anim calcmode="lin" valueType="num">
                                      <p:cBhvr>
                                        <p:cTn id="43" dur="1000" fill="hold"/>
                                        <p:tgtEl>
                                          <p:spTgt spid="3">
                                            <p:graphicEl>
                                              <a:dgm id="{ABC56317-BF36-4B32-BAF7-7E3B7EB685B4}"/>
                                            </p:graphicEl>
                                          </p:spTgt>
                                        </p:tgtEl>
                                        <p:attrNameLst>
                                          <p:attrName>style.rotation</p:attrName>
                                        </p:attrNameLst>
                                      </p:cBhvr>
                                      <p:tavLst>
                                        <p:tav tm="0">
                                          <p:val>
                                            <p:fltVal val="90"/>
                                          </p:val>
                                        </p:tav>
                                        <p:tav tm="100000">
                                          <p:val>
                                            <p:fltVal val="0"/>
                                          </p:val>
                                        </p:tav>
                                      </p:tavLst>
                                    </p:anim>
                                    <p:animEffect transition="in" filter="fade">
                                      <p:cBhvr>
                                        <p:cTn id="44" dur="1000"/>
                                        <p:tgtEl>
                                          <p:spTgt spid="3">
                                            <p:graphicEl>
                                              <a:dgm id="{ABC56317-BF36-4B32-BAF7-7E3B7EB685B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graphicEl>
                                              <a:dgm id="{D0690C68-FB5C-4A51-9E55-313606C9EFA2}"/>
                                            </p:graphicEl>
                                          </p:spTgt>
                                        </p:tgtEl>
                                        <p:attrNameLst>
                                          <p:attrName>style.visibility</p:attrName>
                                        </p:attrNameLst>
                                      </p:cBhvr>
                                      <p:to>
                                        <p:strVal val="visible"/>
                                      </p:to>
                                    </p:set>
                                    <p:anim calcmode="lin" valueType="num">
                                      <p:cBhvr>
                                        <p:cTn id="49" dur="1000" fill="hold"/>
                                        <p:tgtEl>
                                          <p:spTgt spid="3">
                                            <p:graphicEl>
                                              <a:dgm id="{D0690C68-FB5C-4A51-9E55-313606C9EFA2}"/>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D0690C68-FB5C-4A51-9E55-313606C9EFA2}"/>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D0690C68-FB5C-4A51-9E55-313606C9EFA2}"/>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D0690C68-FB5C-4A51-9E55-313606C9EFA2}"/>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graphicEl>
                                              <a:dgm id="{7DC84E9A-D3A6-443E-A44B-D52F56ECDC63}"/>
                                            </p:graphicEl>
                                          </p:spTgt>
                                        </p:tgtEl>
                                        <p:attrNameLst>
                                          <p:attrName>style.visibility</p:attrName>
                                        </p:attrNameLst>
                                      </p:cBhvr>
                                      <p:to>
                                        <p:strVal val="visible"/>
                                      </p:to>
                                    </p:set>
                                    <p:anim calcmode="lin" valueType="num">
                                      <p:cBhvr>
                                        <p:cTn id="55" dur="1000" fill="hold"/>
                                        <p:tgtEl>
                                          <p:spTgt spid="3">
                                            <p:graphicEl>
                                              <a:dgm id="{7DC84E9A-D3A6-443E-A44B-D52F56ECDC63}"/>
                                            </p:graphicEl>
                                          </p:spTgt>
                                        </p:tgtEl>
                                        <p:attrNameLst>
                                          <p:attrName>ppt_w</p:attrName>
                                        </p:attrNameLst>
                                      </p:cBhvr>
                                      <p:tavLst>
                                        <p:tav tm="0">
                                          <p:val>
                                            <p:fltVal val="0"/>
                                          </p:val>
                                        </p:tav>
                                        <p:tav tm="100000">
                                          <p:val>
                                            <p:strVal val="#ppt_w"/>
                                          </p:val>
                                        </p:tav>
                                      </p:tavLst>
                                    </p:anim>
                                    <p:anim calcmode="lin" valueType="num">
                                      <p:cBhvr>
                                        <p:cTn id="56" dur="1000" fill="hold"/>
                                        <p:tgtEl>
                                          <p:spTgt spid="3">
                                            <p:graphicEl>
                                              <a:dgm id="{7DC84E9A-D3A6-443E-A44B-D52F56ECDC63}"/>
                                            </p:graphicEl>
                                          </p:spTgt>
                                        </p:tgtEl>
                                        <p:attrNameLst>
                                          <p:attrName>ppt_h</p:attrName>
                                        </p:attrNameLst>
                                      </p:cBhvr>
                                      <p:tavLst>
                                        <p:tav tm="0">
                                          <p:val>
                                            <p:fltVal val="0"/>
                                          </p:val>
                                        </p:tav>
                                        <p:tav tm="100000">
                                          <p:val>
                                            <p:strVal val="#ppt_h"/>
                                          </p:val>
                                        </p:tav>
                                      </p:tavLst>
                                    </p:anim>
                                    <p:anim calcmode="lin" valueType="num">
                                      <p:cBhvr>
                                        <p:cTn id="57" dur="1000" fill="hold"/>
                                        <p:tgtEl>
                                          <p:spTgt spid="3">
                                            <p:graphicEl>
                                              <a:dgm id="{7DC84E9A-D3A6-443E-A44B-D52F56ECDC63}"/>
                                            </p:graphicEl>
                                          </p:spTgt>
                                        </p:tgtEl>
                                        <p:attrNameLst>
                                          <p:attrName>style.rotation</p:attrName>
                                        </p:attrNameLst>
                                      </p:cBhvr>
                                      <p:tavLst>
                                        <p:tav tm="0">
                                          <p:val>
                                            <p:fltVal val="90"/>
                                          </p:val>
                                        </p:tav>
                                        <p:tav tm="100000">
                                          <p:val>
                                            <p:fltVal val="0"/>
                                          </p:val>
                                        </p:tav>
                                      </p:tavLst>
                                    </p:anim>
                                    <p:animEffect transition="in" filter="fade">
                                      <p:cBhvr>
                                        <p:cTn id="58" dur="1000"/>
                                        <p:tgtEl>
                                          <p:spTgt spid="3">
                                            <p:graphicEl>
                                              <a:dgm id="{7DC84E9A-D3A6-443E-A44B-D52F56ECDC6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graphicEl>
                                              <a:dgm id="{42B608ED-90E6-4080-9AB4-4078F6883DE3}"/>
                                            </p:graphicEl>
                                          </p:spTgt>
                                        </p:tgtEl>
                                        <p:attrNameLst>
                                          <p:attrName>style.visibility</p:attrName>
                                        </p:attrNameLst>
                                      </p:cBhvr>
                                      <p:to>
                                        <p:strVal val="visible"/>
                                      </p:to>
                                    </p:set>
                                    <p:anim calcmode="lin" valueType="num">
                                      <p:cBhvr>
                                        <p:cTn id="63" dur="1000" fill="hold"/>
                                        <p:tgtEl>
                                          <p:spTgt spid="3">
                                            <p:graphicEl>
                                              <a:dgm id="{42B608ED-90E6-4080-9AB4-4078F6883DE3}"/>
                                            </p:graphicEl>
                                          </p:spTgt>
                                        </p:tgtEl>
                                        <p:attrNameLst>
                                          <p:attrName>ppt_w</p:attrName>
                                        </p:attrNameLst>
                                      </p:cBhvr>
                                      <p:tavLst>
                                        <p:tav tm="0">
                                          <p:val>
                                            <p:fltVal val="0"/>
                                          </p:val>
                                        </p:tav>
                                        <p:tav tm="100000">
                                          <p:val>
                                            <p:strVal val="#ppt_w"/>
                                          </p:val>
                                        </p:tav>
                                      </p:tavLst>
                                    </p:anim>
                                    <p:anim calcmode="lin" valueType="num">
                                      <p:cBhvr>
                                        <p:cTn id="64" dur="1000" fill="hold"/>
                                        <p:tgtEl>
                                          <p:spTgt spid="3">
                                            <p:graphicEl>
                                              <a:dgm id="{42B608ED-90E6-4080-9AB4-4078F6883DE3}"/>
                                            </p:graphicEl>
                                          </p:spTgt>
                                        </p:tgtEl>
                                        <p:attrNameLst>
                                          <p:attrName>ppt_h</p:attrName>
                                        </p:attrNameLst>
                                      </p:cBhvr>
                                      <p:tavLst>
                                        <p:tav tm="0">
                                          <p:val>
                                            <p:fltVal val="0"/>
                                          </p:val>
                                        </p:tav>
                                        <p:tav tm="100000">
                                          <p:val>
                                            <p:strVal val="#ppt_h"/>
                                          </p:val>
                                        </p:tav>
                                      </p:tavLst>
                                    </p:anim>
                                    <p:anim calcmode="lin" valueType="num">
                                      <p:cBhvr>
                                        <p:cTn id="65" dur="1000" fill="hold"/>
                                        <p:tgtEl>
                                          <p:spTgt spid="3">
                                            <p:graphicEl>
                                              <a:dgm id="{42B608ED-90E6-4080-9AB4-4078F6883DE3}"/>
                                            </p:graphicEl>
                                          </p:spTgt>
                                        </p:tgtEl>
                                        <p:attrNameLst>
                                          <p:attrName>style.rotation</p:attrName>
                                        </p:attrNameLst>
                                      </p:cBhvr>
                                      <p:tavLst>
                                        <p:tav tm="0">
                                          <p:val>
                                            <p:fltVal val="90"/>
                                          </p:val>
                                        </p:tav>
                                        <p:tav tm="100000">
                                          <p:val>
                                            <p:fltVal val="0"/>
                                          </p:val>
                                        </p:tav>
                                      </p:tavLst>
                                    </p:anim>
                                    <p:animEffect transition="in" filter="fade">
                                      <p:cBhvr>
                                        <p:cTn id="66" dur="1000"/>
                                        <p:tgtEl>
                                          <p:spTgt spid="3">
                                            <p:graphicEl>
                                              <a:dgm id="{42B608ED-90E6-4080-9AB4-4078F6883DE3}"/>
                                            </p:graphic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
                                            <p:graphicEl>
                                              <a:dgm id="{F120F53D-9CDF-4A8C-94EC-739F786C09F3}"/>
                                            </p:graphicEl>
                                          </p:spTgt>
                                        </p:tgtEl>
                                        <p:attrNameLst>
                                          <p:attrName>style.visibility</p:attrName>
                                        </p:attrNameLst>
                                      </p:cBhvr>
                                      <p:to>
                                        <p:strVal val="visible"/>
                                      </p:to>
                                    </p:set>
                                    <p:anim calcmode="lin" valueType="num">
                                      <p:cBhvr>
                                        <p:cTn id="69" dur="1000" fill="hold"/>
                                        <p:tgtEl>
                                          <p:spTgt spid="3">
                                            <p:graphicEl>
                                              <a:dgm id="{F120F53D-9CDF-4A8C-94EC-739F786C09F3}"/>
                                            </p:graphicEl>
                                          </p:spTgt>
                                        </p:tgtEl>
                                        <p:attrNameLst>
                                          <p:attrName>ppt_w</p:attrName>
                                        </p:attrNameLst>
                                      </p:cBhvr>
                                      <p:tavLst>
                                        <p:tav tm="0">
                                          <p:val>
                                            <p:fltVal val="0"/>
                                          </p:val>
                                        </p:tav>
                                        <p:tav tm="100000">
                                          <p:val>
                                            <p:strVal val="#ppt_w"/>
                                          </p:val>
                                        </p:tav>
                                      </p:tavLst>
                                    </p:anim>
                                    <p:anim calcmode="lin" valueType="num">
                                      <p:cBhvr>
                                        <p:cTn id="70" dur="1000" fill="hold"/>
                                        <p:tgtEl>
                                          <p:spTgt spid="3">
                                            <p:graphicEl>
                                              <a:dgm id="{F120F53D-9CDF-4A8C-94EC-739F786C09F3}"/>
                                            </p:graphicEl>
                                          </p:spTgt>
                                        </p:tgtEl>
                                        <p:attrNameLst>
                                          <p:attrName>ppt_h</p:attrName>
                                        </p:attrNameLst>
                                      </p:cBhvr>
                                      <p:tavLst>
                                        <p:tav tm="0">
                                          <p:val>
                                            <p:fltVal val="0"/>
                                          </p:val>
                                        </p:tav>
                                        <p:tav tm="100000">
                                          <p:val>
                                            <p:strVal val="#ppt_h"/>
                                          </p:val>
                                        </p:tav>
                                      </p:tavLst>
                                    </p:anim>
                                    <p:anim calcmode="lin" valueType="num">
                                      <p:cBhvr>
                                        <p:cTn id="71" dur="1000" fill="hold"/>
                                        <p:tgtEl>
                                          <p:spTgt spid="3">
                                            <p:graphicEl>
                                              <a:dgm id="{F120F53D-9CDF-4A8C-94EC-739F786C09F3}"/>
                                            </p:graphicEl>
                                          </p:spTgt>
                                        </p:tgtEl>
                                        <p:attrNameLst>
                                          <p:attrName>style.rotation</p:attrName>
                                        </p:attrNameLst>
                                      </p:cBhvr>
                                      <p:tavLst>
                                        <p:tav tm="0">
                                          <p:val>
                                            <p:fltVal val="90"/>
                                          </p:val>
                                        </p:tav>
                                        <p:tav tm="100000">
                                          <p:val>
                                            <p:fltVal val="0"/>
                                          </p:val>
                                        </p:tav>
                                      </p:tavLst>
                                    </p:anim>
                                    <p:animEffect transition="in" filter="fade">
                                      <p:cBhvr>
                                        <p:cTn id="72" dur="1000"/>
                                        <p:tgtEl>
                                          <p:spTgt spid="3">
                                            <p:graphicEl>
                                              <a:dgm id="{F120F53D-9CDF-4A8C-94EC-739F786C09F3}"/>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3">
                                            <p:graphicEl>
                                              <a:dgm id="{13F2DB01-BAAA-41EE-886F-7EC28FC7B7C4}"/>
                                            </p:graphicEl>
                                          </p:spTgt>
                                        </p:tgtEl>
                                        <p:attrNameLst>
                                          <p:attrName>style.visibility</p:attrName>
                                        </p:attrNameLst>
                                      </p:cBhvr>
                                      <p:to>
                                        <p:strVal val="visible"/>
                                      </p:to>
                                    </p:set>
                                    <p:anim calcmode="lin" valueType="num">
                                      <p:cBhvr>
                                        <p:cTn id="77" dur="1000" fill="hold"/>
                                        <p:tgtEl>
                                          <p:spTgt spid="3">
                                            <p:graphicEl>
                                              <a:dgm id="{13F2DB01-BAAA-41EE-886F-7EC28FC7B7C4}"/>
                                            </p:graphicEl>
                                          </p:spTgt>
                                        </p:tgtEl>
                                        <p:attrNameLst>
                                          <p:attrName>ppt_w</p:attrName>
                                        </p:attrNameLst>
                                      </p:cBhvr>
                                      <p:tavLst>
                                        <p:tav tm="0">
                                          <p:val>
                                            <p:fltVal val="0"/>
                                          </p:val>
                                        </p:tav>
                                        <p:tav tm="100000">
                                          <p:val>
                                            <p:strVal val="#ppt_w"/>
                                          </p:val>
                                        </p:tav>
                                      </p:tavLst>
                                    </p:anim>
                                    <p:anim calcmode="lin" valueType="num">
                                      <p:cBhvr>
                                        <p:cTn id="78" dur="1000" fill="hold"/>
                                        <p:tgtEl>
                                          <p:spTgt spid="3">
                                            <p:graphicEl>
                                              <a:dgm id="{13F2DB01-BAAA-41EE-886F-7EC28FC7B7C4}"/>
                                            </p:graphicEl>
                                          </p:spTgt>
                                        </p:tgtEl>
                                        <p:attrNameLst>
                                          <p:attrName>ppt_h</p:attrName>
                                        </p:attrNameLst>
                                      </p:cBhvr>
                                      <p:tavLst>
                                        <p:tav tm="0">
                                          <p:val>
                                            <p:fltVal val="0"/>
                                          </p:val>
                                        </p:tav>
                                        <p:tav tm="100000">
                                          <p:val>
                                            <p:strVal val="#ppt_h"/>
                                          </p:val>
                                        </p:tav>
                                      </p:tavLst>
                                    </p:anim>
                                    <p:anim calcmode="lin" valueType="num">
                                      <p:cBhvr>
                                        <p:cTn id="79" dur="1000" fill="hold"/>
                                        <p:tgtEl>
                                          <p:spTgt spid="3">
                                            <p:graphicEl>
                                              <a:dgm id="{13F2DB01-BAAA-41EE-886F-7EC28FC7B7C4}"/>
                                            </p:graphicEl>
                                          </p:spTgt>
                                        </p:tgtEl>
                                        <p:attrNameLst>
                                          <p:attrName>style.rotation</p:attrName>
                                        </p:attrNameLst>
                                      </p:cBhvr>
                                      <p:tavLst>
                                        <p:tav tm="0">
                                          <p:val>
                                            <p:fltVal val="90"/>
                                          </p:val>
                                        </p:tav>
                                        <p:tav tm="100000">
                                          <p:val>
                                            <p:fltVal val="0"/>
                                          </p:val>
                                        </p:tav>
                                      </p:tavLst>
                                    </p:anim>
                                    <p:animEffect transition="in" filter="fade">
                                      <p:cBhvr>
                                        <p:cTn id="80" dur="1000"/>
                                        <p:tgtEl>
                                          <p:spTgt spid="3">
                                            <p:graphicEl>
                                              <a:dgm id="{13F2DB01-BAAA-41EE-886F-7EC28FC7B7C4}"/>
                                            </p:graphic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
                                            <p:graphicEl>
                                              <a:dgm id="{9AB80C40-DCBA-4820-B1DC-ECF9E46E7AC2}"/>
                                            </p:graphicEl>
                                          </p:spTgt>
                                        </p:tgtEl>
                                        <p:attrNameLst>
                                          <p:attrName>style.visibility</p:attrName>
                                        </p:attrNameLst>
                                      </p:cBhvr>
                                      <p:to>
                                        <p:strVal val="visible"/>
                                      </p:to>
                                    </p:set>
                                    <p:anim calcmode="lin" valueType="num">
                                      <p:cBhvr>
                                        <p:cTn id="83" dur="1000" fill="hold"/>
                                        <p:tgtEl>
                                          <p:spTgt spid="3">
                                            <p:graphicEl>
                                              <a:dgm id="{9AB80C40-DCBA-4820-B1DC-ECF9E46E7AC2}"/>
                                            </p:graphicEl>
                                          </p:spTgt>
                                        </p:tgtEl>
                                        <p:attrNameLst>
                                          <p:attrName>ppt_w</p:attrName>
                                        </p:attrNameLst>
                                      </p:cBhvr>
                                      <p:tavLst>
                                        <p:tav tm="0">
                                          <p:val>
                                            <p:fltVal val="0"/>
                                          </p:val>
                                        </p:tav>
                                        <p:tav tm="100000">
                                          <p:val>
                                            <p:strVal val="#ppt_w"/>
                                          </p:val>
                                        </p:tav>
                                      </p:tavLst>
                                    </p:anim>
                                    <p:anim calcmode="lin" valueType="num">
                                      <p:cBhvr>
                                        <p:cTn id="84" dur="1000" fill="hold"/>
                                        <p:tgtEl>
                                          <p:spTgt spid="3">
                                            <p:graphicEl>
                                              <a:dgm id="{9AB80C40-DCBA-4820-B1DC-ECF9E46E7AC2}"/>
                                            </p:graphicEl>
                                          </p:spTgt>
                                        </p:tgtEl>
                                        <p:attrNameLst>
                                          <p:attrName>ppt_h</p:attrName>
                                        </p:attrNameLst>
                                      </p:cBhvr>
                                      <p:tavLst>
                                        <p:tav tm="0">
                                          <p:val>
                                            <p:fltVal val="0"/>
                                          </p:val>
                                        </p:tav>
                                        <p:tav tm="100000">
                                          <p:val>
                                            <p:strVal val="#ppt_h"/>
                                          </p:val>
                                        </p:tav>
                                      </p:tavLst>
                                    </p:anim>
                                    <p:anim calcmode="lin" valueType="num">
                                      <p:cBhvr>
                                        <p:cTn id="85" dur="1000" fill="hold"/>
                                        <p:tgtEl>
                                          <p:spTgt spid="3">
                                            <p:graphicEl>
                                              <a:dgm id="{9AB80C40-DCBA-4820-B1DC-ECF9E46E7AC2}"/>
                                            </p:graphicEl>
                                          </p:spTgt>
                                        </p:tgtEl>
                                        <p:attrNameLst>
                                          <p:attrName>style.rotation</p:attrName>
                                        </p:attrNameLst>
                                      </p:cBhvr>
                                      <p:tavLst>
                                        <p:tav tm="0">
                                          <p:val>
                                            <p:fltVal val="90"/>
                                          </p:val>
                                        </p:tav>
                                        <p:tav tm="100000">
                                          <p:val>
                                            <p:fltVal val="0"/>
                                          </p:val>
                                        </p:tav>
                                      </p:tavLst>
                                    </p:anim>
                                    <p:animEffect transition="in" filter="fade">
                                      <p:cBhvr>
                                        <p:cTn id="86" dur="1000"/>
                                        <p:tgtEl>
                                          <p:spTgt spid="3">
                                            <p:graphicEl>
                                              <a:dgm id="{9AB80C40-DCBA-4820-B1DC-ECF9E46E7AC2}"/>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3">
                                            <p:graphicEl>
                                              <a:dgm id="{59C894A4-E6A8-4940-AAF2-02C63B4EBBA8}"/>
                                            </p:graphicEl>
                                          </p:spTgt>
                                        </p:tgtEl>
                                        <p:attrNameLst>
                                          <p:attrName>style.visibility</p:attrName>
                                        </p:attrNameLst>
                                      </p:cBhvr>
                                      <p:to>
                                        <p:strVal val="visible"/>
                                      </p:to>
                                    </p:set>
                                    <p:anim calcmode="lin" valueType="num">
                                      <p:cBhvr>
                                        <p:cTn id="91" dur="1000" fill="hold"/>
                                        <p:tgtEl>
                                          <p:spTgt spid="3">
                                            <p:graphicEl>
                                              <a:dgm id="{59C894A4-E6A8-4940-AAF2-02C63B4EBBA8}"/>
                                            </p:graphicEl>
                                          </p:spTgt>
                                        </p:tgtEl>
                                        <p:attrNameLst>
                                          <p:attrName>ppt_w</p:attrName>
                                        </p:attrNameLst>
                                      </p:cBhvr>
                                      <p:tavLst>
                                        <p:tav tm="0">
                                          <p:val>
                                            <p:fltVal val="0"/>
                                          </p:val>
                                        </p:tav>
                                        <p:tav tm="100000">
                                          <p:val>
                                            <p:strVal val="#ppt_w"/>
                                          </p:val>
                                        </p:tav>
                                      </p:tavLst>
                                    </p:anim>
                                    <p:anim calcmode="lin" valueType="num">
                                      <p:cBhvr>
                                        <p:cTn id="92" dur="1000" fill="hold"/>
                                        <p:tgtEl>
                                          <p:spTgt spid="3">
                                            <p:graphicEl>
                                              <a:dgm id="{59C894A4-E6A8-4940-AAF2-02C63B4EBBA8}"/>
                                            </p:graphicEl>
                                          </p:spTgt>
                                        </p:tgtEl>
                                        <p:attrNameLst>
                                          <p:attrName>ppt_h</p:attrName>
                                        </p:attrNameLst>
                                      </p:cBhvr>
                                      <p:tavLst>
                                        <p:tav tm="0">
                                          <p:val>
                                            <p:fltVal val="0"/>
                                          </p:val>
                                        </p:tav>
                                        <p:tav tm="100000">
                                          <p:val>
                                            <p:strVal val="#ppt_h"/>
                                          </p:val>
                                        </p:tav>
                                      </p:tavLst>
                                    </p:anim>
                                    <p:anim calcmode="lin" valueType="num">
                                      <p:cBhvr>
                                        <p:cTn id="93" dur="1000" fill="hold"/>
                                        <p:tgtEl>
                                          <p:spTgt spid="3">
                                            <p:graphicEl>
                                              <a:dgm id="{59C894A4-E6A8-4940-AAF2-02C63B4EBBA8}"/>
                                            </p:graphicEl>
                                          </p:spTgt>
                                        </p:tgtEl>
                                        <p:attrNameLst>
                                          <p:attrName>style.rotation</p:attrName>
                                        </p:attrNameLst>
                                      </p:cBhvr>
                                      <p:tavLst>
                                        <p:tav tm="0">
                                          <p:val>
                                            <p:fltVal val="90"/>
                                          </p:val>
                                        </p:tav>
                                        <p:tav tm="100000">
                                          <p:val>
                                            <p:fltVal val="0"/>
                                          </p:val>
                                        </p:tav>
                                      </p:tavLst>
                                    </p:anim>
                                    <p:animEffect transition="in" filter="fade">
                                      <p:cBhvr>
                                        <p:cTn id="94" dur="1000"/>
                                        <p:tgtEl>
                                          <p:spTgt spid="3">
                                            <p:graphicEl>
                                              <a:dgm id="{59C894A4-E6A8-4940-AAF2-02C63B4EBBA8}"/>
                                            </p:graphic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
                                            <p:graphicEl>
                                              <a:dgm id="{874514AA-DBF7-4740-8C63-8F0A367FA647}"/>
                                            </p:graphicEl>
                                          </p:spTgt>
                                        </p:tgtEl>
                                        <p:attrNameLst>
                                          <p:attrName>style.visibility</p:attrName>
                                        </p:attrNameLst>
                                      </p:cBhvr>
                                      <p:to>
                                        <p:strVal val="visible"/>
                                      </p:to>
                                    </p:set>
                                    <p:anim calcmode="lin" valueType="num">
                                      <p:cBhvr>
                                        <p:cTn id="97" dur="1000" fill="hold"/>
                                        <p:tgtEl>
                                          <p:spTgt spid="3">
                                            <p:graphicEl>
                                              <a:dgm id="{874514AA-DBF7-4740-8C63-8F0A367FA647}"/>
                                            </p:graphicEl>
                                          </p:spTgt>
                                        </p:tgtEl>
                                        <p:attrNameLst>
                                          <p:attrName>ppt_w</p:attrName>
                                        </p:attrNameLst>
                                      </p:cBhvr>
                                      <p:tavLst>
                                        <p:tav tm="0">
                                          <p:val>
                                            <p:fltVal val="0"/>
                                          </p:val>
                                        </p:tav>
                                        <p:tav tm="100000">
                                          <p:val>
                                            <p:strVal val="#ppt_w"/>
                                          </p:val>
                                        </p:tav>
                                      </p:tavLst>
                                    </p:anim>
                                    <p:anim calcmode="lin" valueType="num">
                                      <p:cBhvr>
                                        <p:cTn id="98" dur="1000" fill="hold"/>
                                        <p:tgtEl>
                                          <p:spTgt spid="3">
                                            <p:graphicEl>
                                              <a:dgm id="{874514AA-DBF7-4740-8C63-8F0A367FA647}"/>
                                            </p:graphicEl>
                                          </p:spTgt>
                                        </p:tgtEl>
                                        <p:attrNameLst>
                                          <p:attrName>ppt_h</p:attrName>
                                        </p:attrNameLst>
                                      </p:cBhvr>
                                      <p:tavLst>
                                        <p:tav tm="0">
                                          <p:val>
                                            <p:fltVal val="0"/>
                                          </p:val>
                                        </p:tav>
                                        <p:tav tm="100000">
                                          <p:val>
                                            <p:strVal val="#ppt_h"/>
                                          </p:val>
                                        </p:tav>
                                      </p:tavLst>
                                    </p:anim>
                                    <p:anim calcmode="lin" valueType="num">
                                      <p:cBhvr>
                                        <p:cTn id="99" dur="1000" fill="hold"/>
                                        <p:tgtEl>
                                          <p:spTgt spid="3">
                                            <p:graphicEl>
                                              <a:dgm id="{874514AA-DBF7-4740-8C63-8F0A367FA647}"/>
                                            </p:graphicEl>
                                          </p:spTgt>
                                        </p:tgtEl>
                                        <p:attrNameLst>
                                          <p:attrName>style.rotation</p:attrName>
                                        </p:attrNameLst>
                                      </p:cBhvr>
                                      <p:tavLst>
                                        <p:tav tm="0">
                                          <p:val>
                                            <p:fltVal val="90"/>
                                          </p:val>
                                        </p:tav>
                                        <p:tav tm="100000">
                                          <p:val>
                                            <p:fltVal val="0"/>
                                          </p:val>
                                        </p:tav>
                                      </p:tavLst>
                                    </p:anim>
                                    <p:animEffect transition="in" filter="fade">
                                      <p:cBhvr>
                                        <p:cTn id="100" dur="1000"/>
                                        <p:tgtEl>
                                          <p:spTgt spid="3">
                                            <p:graphicEl>
                                              <a:dgm id="{874514AA-DBF7-4740-8C63-8F0A367FA6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9D4D3B-9FDC-43CB-9E35-1F086D9E74C7}"/>
              </a:ext>
            </a:extLst>
          </p:cNvPr>
          <p:cNvSpPr txBox="1"/>
          <p:nvPr/>
        </p:nvSpPr>
        <p:spPr>
          <a:xfrm>
            <a:off x="758565" y="3372511"/>
            <a:ext cx="11433435"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খুশি যেতে পারে। পাখিদের তো ডানা</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আছে।</a:t>
            </a:r>
            <a:r>
              <a:rPr lang="bn-BD" sz="3600" b="1" dirty="0">
                <a:latin typeface="NikoshBAN" panose="02000000000000000000" pitchFamily="2" charset="0"/>
                <a:cs typeface="NikoshBAN" panose="02000000000000000000" pitchFamily="2" charset="0"/>
              </a:rPr>
              <a:t> কিন্তু </a:t>
            </a:r>
            <a:r>
              <a:rPr lang="bn-IN" sz="3600" b="1" dirty="0">
                <a:latin typeface="NikoshBAN" panose="02000000000000000000" pitchFamily="2" charset="0"/>
                <a:cs typeface="NikoshBAN" panose="02000000000000000000" pitchFamily="2" charset="0"/>
              </a:rPr>
              <a:t>রোকেয়ার তো কোথাও</a:t>
            </a:r>
            <a:endParaRPr lang="en-US" sz="3600" dirty="0"/>
          </a:p>
        </p:txBody>
      </p:sp>
      <p:sp>
        <p:nvSpPr>
          <p:cNvPr id="11" name="TextBox 10">
            <a:extLst>
              <a:ext uri="{FF2B5EF4-FFF2-40B4-BE49-F238E27FC236}">
                <a16:creationId xmlns:a16="http://schemas.microsoft.com/office/drawing/2014/main" id="{4C8FE3A5-1E26-418F-AAF4-6617293D7C47}"/>
              </a:ext>
            </a:extLst>
          </p:cNvPr>
          <p:cNvSpPr txBox="1"/>
          <p:nvPr/>
        </p:nvSpPr>
        <p:spPr>
          <a:xfrm>
            <a:off x="698697" y="2726180"/>
            <a:ext cx="11132231"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রোকেয়ার সকালে</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ঘুম ভাঙ্গে পাখির ডাকে। পাখিরা উড়তে পারে। যখন যেখানে</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 </a:t>
            </a:r>
            <a:endParaRPr lang="en-US" sz="3600" dirty="0"/>
          </a:p>
        </p:txBody>
      </p:sp>
      <p:sp>
        <p:nvSpPr>
          <p:cNvPr id="13" name="TextBox 12">
            <a:extLst>
              <a:ext uri="{FF2B5EF4-FFF2-40B4-BE49-F238E27FC236}">
                <a16:creationId xmlns:a16="http://schemas.microsoft.com/office/drawing/2014/main" id="{5A0BFEB4-EBA7-4E41-9764-6E12B8F4535D}"/>
              </a:ext>
            </a:extLst>
          </p:cNvPr>
          <p:cNvSpPr txBox="1"/>
          <p:nvPr/>
        </p:nvSpPr>
        <p:spPr>
          <a:xfrm>
            <a:off x="758565" y="3956983"/>
            <a:ext cx="10849403"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যাবার </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অনুমতি নেই। ঘরের বাইরে তো</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দূরের কথা, কারো সামনে যাওয়াও </a:t>
            </a:r>
            <a:endParaRPr lang="en-US" sz="3600" dirty="0"/>
          </a:p>
        </p:txBody>
      </p:sp>
      <p:sp>
        <p:nvSpPr>
          <p:cNvPr id="15" name="TextBox 14">
            <a:extLst>
              <a:ext uri="{FF2B5EF4-FFF2-40B4-BE49-F238E27FC236}">
                <a16:creationId xmlns:a16="http://schemas.microsoft.com/office/drawing/2014/main" id="{EC35DBE6-D11F-428F-A7FE-868A3CF18BB2}"/>
              </a:ext>
            </a:extLst>
          </p:cNvPr>
          <p:cNvSpPr txBox="1"/>
          <p:nvPr/>
        </p:nvSpPr>
        <p:spPr>
          <a:xfrm>
            <a:off x="758565" y="4603314"/>
            <a:ext cx="9861190"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নিষেধ। এমনকি সে যদি মেয়ে</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হয় তার সামনে ও নয়। </a:t>
            </a:r>
            <a:endParaRPr lang="en-US" sz="36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7E6B4E6D-6481-4CF7-B3B7-888BCA33B8B8}"/>
              </a:ext>
            </a:extLst>
          </p:cNvPr>
          <p:cNvSpPr txBox="1"/>
          <p:nvPr/>
        </p:nvSpPr>
        <p:spPr>
          <a:xfrm>
            <a:off x="758566" y="372691"/>
            <a:ext cx="11477768" cy="646331"/>
          </a:xfrm>
          <a:prstGeom prst="rect">
            <a:avLst/>
          </a:prstGeom>
          <a:noFill/>
          <a:ln w="76200">
            <a:noFill/>
          </a:ln>
        </p:spPr>
        <p:txBody>
          <a:bodyPr wrap="square" rtlCol="0">
            <a:spAutoFit/>
          </a:bodyPr>
          <a:lstStyle/>
          <a:p>
            <a:r>
              <a:rPr lang="bn-IN" sz="3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পাঠ্যাংশটুকু প্রমিত উচ্চারনে, শুদ্ধ,স্পষ্ট ও শ্রবণযোগ্য স্বরে কয়েকবার পড়</a:t>
            </a:r>
            <a:r>
              <a:rPr lang="bn-BD" sz="3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a:t>
            </a:r>
            <a:r>
              <a:rPr lang="bn-IN" sz="3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3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4CF506F6-A113-401A-887D-F2D0E6DCD789}"/>
              </a:ext>
            </a:extLst>
          </p:cNvPr>
          <p:cNvSpPr txBox="1"/>
          <p:nvPr/>
        </p:nvSpPr>
        <p:spPr>
          <a:xfrm>
            <a:off x="758566" y="972096"/>
            <a:ext cx="10557273"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সে অনেক দিন আগের কথা। রংপুরের পায়রাবন্দ গ্রাম। সে গ্রামেই</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জন্ম </a:t>
            </a:r>
            <a:r>
              <a:rPr lang="bn-BD" sz="3600" b="1" dirty="0">
                <a:latin typeface="NikoshBAN" panose="02000000000000000000" pitchFamily="2" charset="0"/>
                <a:cs typeface="NikoshBAN" panose="02000000000000000000" pitchFamily="2" charset="0"/>
              </a:rPr>
              <a:t>হলো</a:t>
            </a:r>
            <a:endParaRPr lang="en-US" sz="3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66138BA9-C6D2-4589-A288-A92EA978F3A5}"/>
              </a:ext>
            </a:extLst>
          </p:cNvPr>
          <p:cNvSpPr txBox="1"/>
          <p:nvPr/>
        </p:nvSpPr>
        <p:spPr>
          <a:xfrm>
            <a:off x="698698" y="1495377"/>
            <a:ext cx="11294882"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এক ফুটফুটে শিশুর। নাম তার রোকেয়া। রোকেয়ার দুই</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বোন আর দুই</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ভাই। বাবা</a:t>
            </a:r>
            <a:endParaRPr lang="en-US" sz="36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B245CEE4-9899-4FF4-92BF-B06C928C4114}"/>
              </a:ext>
            </a:extLst>
          </p:cNvPr>
          <p:cNvSpPr txBox="1"/>
          <p:nvPr/>
        </p:nvSpPr>
        <p:spPr>
          <a:xfrm>
            <a:off x="758566" y="2084361"/>
            <a:ext cx="10879262"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জমিদার কিন্তু  সেই জমিদারি তখন</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পড়তির দিকে। আগের</a:t>
            </a:r>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অবস্থা আর নেই। </a:t>
            </a:r>
            <a:endParaRPr lang="en-US" sz="3600" dirty="0">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2AACA4FD-658A-47BD-A4B8-A5B3BDBA9330}"/>
              </a:ext>
            </a:extLst>
          </p:cNvPr>
          <p:cNvPicPr>
            <a:picLocks noChangeAspect="1"/>
          </p:cNvPicPr>
          <p:nvPr/>
        </p:nvPicPr>
        <p:blipFill rotWithShape="1">
          <a:blip r:embed="rId2">
            <a:extLst>
              <a:ext uri="{28A0092B-C50C-407E-A947-70E740481C1C}">
                <a14:useLocalDpi xmlns:a14="http://schemas.microsoft.com/office/drawing/2010/main" val="0"/>
              </a:ext>
            </a:extLst>
          </a:blip>
          <a:srcRect t="3913"/>
          <a:stretch/>
        </p:blipFill>
        <p:spPr>
          <a:xfrm>
            <a:off x="1103207" y="1295261"/>
            <a:ext cx="10330227" cy="3108960"/>
          </a:xfrm>
          <a:prstGeom prst="rect">
            <a:avLst/>
          </a:prstGeom>
        </p:spPr>
      </p:pic>
      <p:pic>
        <p:nvPicPr>
          <p:cNvPr id="3" name="Picture 2">
            <a:extLst>
              <a:ext uri="{FF2B5EF4-FFF2-40B4-BE49-F238E27FC236}">
                <a16:creationId xmlns:a16="http://schemas.microsoft.com/office/drawing/2014/main" id="{D0816D08-DEB8-4ABB-AC6B-F531B6023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20" y="2989182"/>
            <a:ext cx="10077882" cy="1120542"/>
          </a:xfrm>
          <a:prstGeom prst="rect">
            <a:avLst/>
          </a:prstGeom>
        </p:spPr>
      </p:pic>
      <p:pic>
        <p:nvPicPr>
          <p:cNvPr id="4" name="Picture 3">
            <a:extLst>
              <a:ext uri="{FF2B5EF4-FFF2-40B4-BE49-F238E27FC236}">
                <a16:creationId xmlns:a16="http://schemas.microsoft.com/office/drawing/2014/main" id="{DC238BEF-8422-4637-8040-53A31CD1E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61" y="1618427"/>
            <a:ext cx="10849403" cy="2572358"/>
          </a:xfrm>
          <a:prstGeom prst="rect">
            <a:avLst/>
          </a:prstGeom>
        </p:spPr>
      </p:pic>
    </p:spTree>
    <p:extLst>
      <p:ext uri="{BB962C8B-B14F-4D97-AF65-F5344CB8AC3E}">
        <p14:creationId xmlns:p14="http://schemas.microsoft.com/office/powerpoint/2010/main" val="414959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1"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1"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1"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fill="hold" grpId="1"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par>
                                <p:cTn id="57" presetID="2" presetClass="entr" presetSubtype="8" fill="hold" grpId="1"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par>
                                <p:cTn id="61" presetID="2" presetClass="entr" presetSubtype="8" fill="hold" grpId="1"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par>
                                <p:cTn id="65" presetID="2" presetClass="entr" presetSubtype="8" fill="hold" grpId="1"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2" fill="hold" grpId="2" nodeType="clickEffect">
                                  <p:stCondLst>
                                    <p:cond delay="0"/>
                                  </p:stCondLst>
                                  <p:childTnLst>
                                    <p:anim calcmode="lin" valueType="num">
                                      <p:cBhvr additive="base">
                                        <p:cTn id="72" dur="500"/>
                                        <p:tgtEl>
                                          <p:spTgt spid="10"/>
                                        </p:tgtEl>
                                        <p:attrNameLst>
                                          <p:attrName>ppt_x</p:attrName>
                                        </p:attrNameLst>
                                      </p:cBhvr>
                                      <p:tavLst>
                                        <p:tav tm="0">
                                          <p:val>
                                            <p:strVal val="ppt_x"/>
                                          </p:val>
                                        </p:tav>
                                        <p:tav tm="100000">
                                          <p:val>
                                            <p:strVal val="1+ppt_w/2"/>
                                          </p:val>
                                        </p:tav>
                                      </p:tavLst>
                                    </p:anim>
                                    <p:anim calcmode="lin" valueType="num">
                                      <p:cBhvr additive="base">
                                        <p:cTn id="73" dur="500"/>
                                        <p:tgtEl>
                                          <p:spTgt spid="10"/>
                                        </p:tgtEl>
                                        <p:attrNameLst>
                                          <p:attrName>ppt_y</p:attrName>
                                        </p:attrNameLst>
                                      </p:cBhvr>
                                      <p:tavLst>
                                        <p:tav tm="0">
                                          <p:val>
                                            <p:strVal val="ppt_y"/>
                                          </p:val>
                                        </p:tav>
                                        <p:tav tm="100000">
                                          <p:val>
                                            <p:strVal val="ppt_y"/>
                                          </p:val>
                                        </p:tav>
                                      </p:tavLst>
                                    </p:anim>
                                    <p:set>
                                      <p:cBhvr>
                                        <p:cTn id="74" dur="1" fill="hold">
                                          <p:stCondLst>
                                            <p:cond delay="499"/>
                                          </p:stCondLst>
                                        </p:cTn>
                                        <p:tgtEl>
                                          <p:spTgt spid="10"/>
                                        </p:tgtEl>
                                        <p:attrNameLst>
                                          <p:attrName>style.visibility</p:attrName>
                                        </p:attrNameLst>
                                      </p:cBhvr>
                                      <p:to>
                                        <p:strVal val="hidden"/>
                                      </p:to>
                                    </p:set>
                                  </p:childTnLst>
                                </p:cTn>
                              </p:par>
                              <p:par>
                                <p:cTn id="75" presetID="2" presetClass="exit" presetSubtype="2" fill="hold" grpId="2" nodeType="withEffect">
                                  <p:stCondLst>
                                    <p:cond delay="0"/>
                                  </p:stCondLst>
                                  <p:childTnLst>
                                    <p:anim calcmode="lin" valueType="num">
                                      <p:cBhvr additive="base">
                                        <p:cTn id="76" dur="500"/>
                                        <p:tgtEl>
                                          <p:spTgt spid="12"/>
                                        </p:tgtEl>
                                        <p:attrNameLst>
                                          <p:attrName>ppt_x</p:attrName>
                                        </p:attrNameLst>
                                      </p:cBhvr>
                                      <p:tavLst>
                                        <p:tav tm="0">
                                          <p:val>
                                            <p:strVal val="ppt_x"/>
                                          </p:val>
                                        </p:tav>
                                        <p:tav tm="100000">
                                          <p:val>
                                            <p:strVal val="1+ppt_w/2"/>
                                          </p:val>
                                        </p:tav>
                                      </p:tavLst>
                                    </p:anim>
                                    <p:anim calcmode="lin" valueType="num">
                                      <p:cBhvr additive="base">
                                        <p:cTn id="77" dur="500"/>
                                        <p:tgtEl>
                                          <p:spTgt spid="12"/>
                                        </p:tgtEl>
                                        <p:attrNameLst>
                                          <p:attrName>ppt_y</p:attrName>
                                        </p:attrNameLst>
                                      </p:cBhvr>
                                      <p:tavLst>
                                        <p:tav tm="0">
                                          <p:val>
                                            <p:strVal val="ppt_y"/>
                                          </p:val>
                                        </p:tav>
                                        <p:tav tm="100000">
                                          <p:val>
                                            <p:strVal val="ppt_y"/>
                                          </p:val>
                                        </p:tav>
                                      </p:tavLst>
                                    </p:anim>
                                    <p:set>
                                      <p:cBhvr>
                                        <p:cTn id="78" dur="1" fill="hold">
                                          <p:stCondLst>
                                            <p:cond delay="499"/>
                                          </p:stCondLst>
                                        </p:cTn>
                                        <p:tgtEl>
                                          <p:spTgt spid="12"/>
                                        </p:tgtEl>
                                        <p:attrNameLst>
                                          <p:attrName>style.visibility</p:attrName>
                                        </p:attrNameLst>
                                      </p:cBhvr>
                                      <p:to>
                                        <p:strVal val="hidden"/>
                                      </p:to>
                                    </p:set>
                                  </p:childTnLst>
                                </p:cTn>
                              </p:par>
                              <p:par>
                                <p:cTn id="79" presetID="2" presetClass="exit" presetSubtype="2" fill="hold" grpId="2" nodeType="withEffect">
                                  <p:stCondLst>
                                    <p:cond delay="0"/>
                                  </p:stCondLst>
                                  <p:childTnLst>
                                    <p:anim calcmode="lin" valueType="num">
                                      <p:cBhvr additive="base">
                                        <p:cTn id="80" dur="500"/>
                                        <p:tgtEl>
                                          <p:spTgt spid="14"/>
                                        </p:tgtEl>
                                        <p:attrNameLst>
                                          <p:attrName>ppt_x</p:attrName>
                                        </p:attrNameLst>
                                      </p:cBhvr>
                                      <p:tavLst>
                                        <p:tav tm="0">
                                          <p:val>
                                            <p:strVal val="ppt_x"/>
                                          </p:val>
                                        </p:tav>
                                        <p:tav tm="100000">
                                          <p:val>
                                            <p:strVal val="1+ppt_w/2"/>
                                          </p:val>
                                        </p:tav>
                                      </p:tavLst>
                                    </p:anim>
                                    <p:anim calcmode="lin" valueType="num">
                                      <p:cBhvr additive="base">
                                        <p:cTn id="81" dur="500"/>
                                        <p:tgtEl>
                                          <p:spTgt spid="14"/>
                                        </p:tgtEl>
                                        <p:attrNameLst>
                                          <p:attrName>ppt_y</p:attrName>
                                        </p:attrNameLst>
                                      </p:cBhvr>
                                      <p:tavLst>
                                        <p:tav tm="0">
                                          <p:val>
                                            <p:strVal val="ppt_y"/>
                                          </p:val>
                                        </p:tav>
                                        <p:tav tm="100000">
                                          <p:val>
                                            <p:strVal val="ppt_y"/>
                                          </p:val>
                                        </p:tav>
                                      </p:tavLst>
                                    </p:anim>
                                    <p:set>
                                      <p:cBhvr>
                                        <p:cTn id="82" dur="1" fill="hold">
                                          <p:stCondLst>
                                            <p:cond delay="499"/>
                                          </p:stCondLst>
                                        </p:cTn>
                                        <p:tgtEl>
                                          <p:spTgt spid="14"/>
                                        </p:tgtEl>
                                        <p:attrNameLst>
                                          <p:attrName>style.visibility</p:attrName>
                                        </p:attrNameLst>
                                      </p:cBhvr>
                                      <p:to>
                                        <p:strVal val="hidden"/>
                                      </p:to>
                                    </p:set>
                                  </p:childTnLst>
                                </p:cTn>
                              </p:par>
                              <p:par>
                                <p:cTn id="83" presetID="2" presetClass="exit" presetSubtype="2" fill="hold" grpId="2" nodeType="with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1+ppt_w/2"/>
                                          </p:val>
                                        </p:tav>
                                      </p:tavLst>
                                    </p:anim>
                                    <p:anim calcmode="lin" valueType="num">
                                      <p:cBhvr additive="base">
                                        <p:cTn id="85" dur="500"/>
                                        <p:tgtEl>
                                          <p:spTgt spid="11"/>
                                        </p:tgtEl>
                                        <p:attrNameLst>
                                          <p:attrName>ppt_y</p:attrName>
                                        </p:attrNameLst>
                                      </p:cBhvr>
                                      <p:tavLst>
                                        <p:tav tm="0">
                                          <p:val>
                                            <p:strVal val="ppt_y"/>
                                          </p:val>
                                        </p:tav>
                                        <p:tav tm="100000">
                                          <p:val>
                                            <p:strVal val="ppt_y"/>
                                          </p:val>
                                        </p:tav>
                                      </p:tavLst>
                                    </p:anim>
                                    <p:set>
                                      <p:cBhvr>
                                        <p:cTn id="86" dur="1" fill="hold">
                                          <p:stCondLst>
                                            <p:cond delay="499"/>
                                          </p:stCondLst>
                                        </p:cTn>
                                        <p:tgtEl>
                                          <p:spTgt spid="11"/>
                                        </p:tgtEl>
                                        <p:attrNameLst>
                                          <p:attrName>style.visibility</p:attrName>
                                        </p:attrNameLst>
                                      </p:cBhvr>
                                      <p:to>
                                        <p:strVal val="hidden"/>
                                      </p:to>
                                    </p:set>
                                  </p:childTnLst>
                                </p:cTn>
                              </p:par>
                              <p:par>
                                <p:cTn id="87" presetID="2" presetClass="exit" presetSubtype="2" fill="hold" grpId="2" nodeType="withEffect">
                                  <p:stCondLst>
                                    <p:cond delay="0"/>
                                  </p:stCondLst>
                                  <p:childTnLst>
                                    <p:anim calcmode="lin" valueType="num">
                                      <p:cBhvr additive="base">
                                        <p:cTn id="88" dur="500"/>
                                        <p:tgtEl>
                                          <p:spTgt spid="9"/>
                                        </p:tgtEl>
                                        <p:attrNameLst>
                                          <p:attrName>ppt_x</p:attrName>
                                        </p:attrNameLst>
                                      </p:cBhvr>
                                      <p:tavLst>
                                        <p:tav tm="0">
                                          <p:val>
                                            <p:strVal val="ppt_x"/>
                                          </p:val>
                                        </p:tav>
                                        <p:tav tm="100000">
                                          <p:val>
                                            <p:strVal val="1+ppt_w/2"/>
                                          </p:val>
                                        </p:tav>
                                      </p:tavLst>
                                    </p:anim>
                                    <p:anim calcmode="lin" valueType="num">
                                      <p:cBhvr additive="base">
                                        <p:cTn id="89" dur="500"/>
                                        <p:tgtEl>
                                          <p:spTgt spid="9"/>
                                        </p:tgtEl>
                                        <p:attrNameLst>
                                          <p:attrName>ppt_y</p:attrName>
                                        </p:attrNameLst>
                                      </p:cBhvr>
                                      <p:tavLst>
                                        <p:tav tm="0">
                                          <p:val>
                                            <p:strVal val="ppt_y"/>
                                          </p:val>
                                        </p:tav>
                                        <p:tav tm="100000">
                                          <p:val>
                                            <p:strVal val="ppt_y"/>
                                          </p:val>
                                        </p:tav>
                                      </p:tavLst>
                                    </p:anim>
                                    <p:set>
                                      <p:cBhvr>
                                        <p:cTn id="90" dur="1" fill="hold">
                                          <p:stCondLst>
                                            <p:cond delay="499"/>
                                          </p:stCondLst>
                                        </p:cTn>
                                        <p:tgtEl>
                                          <p:spTgt spid="9"/>
                                        </p:tgtEl>
                                        <p:attrNameLst>
                                          <p:attrName>style.visibility</p:attrName>
                                        </p:attrNameLst>
                                      </p:cBhvr>
                                      <p:to>
                                        <p:strVal val="hidden"/>
                                      </p:to>
                                    </p:set>
                                  </p:childTnLst>
                                </p:cTn>
                              </p:par>
                              <p:par>
                                <p:cTn id="91" presetID="2" presetClass="exit" presetSubtype="2" fill="hold" grpId="2" nodeType="withEffect">
                                  <p:stCondLst>
                                    <p:cond delay="0"/>
                                  </p:stCondLst>
                                  <p:childTnLst>
                                    <p:anim calcmode="lin" valueType="num">
                                      <p:cBhvr additive="base">
                                        <p:cTn id="92" dur="500"/>
                                        <p:tgtEl>
                                          <p:spTgt spid="13"/>
                                        </p:tgtEl>
                                        <p:attrNameLst>
                                          <p:attrName>ppt_x</p:attrName>
                                        </p:attrNameLst>
                                      </p:cBhvr>
                                      <p:tavLst>
                                        <p:tav tm="0">
                                          <p:val>
                                            <p:strVal val="ppt_x"/>
                                          </p:val>
                                        </p:tav>
                                        <p:tav tm="100000">
                                          <p:val>
                                            <p:strVal val="1+ppt_w/2"/>
                                          </p:val>
                                        </p:tav>
                                      </p:tavLst>
                                    </p:anim>
                                    <p:anim calcmode="lin" valueType="num">
                                      <p:cBhvr additive="base">
                                        <p:cTn id="93" dur="500"/>
                                        <p:tgtEl>
                                          <p:spTgt spid="13"/>
                                        </p:tgtEl>
                                        <p:attrNameLst>
                                          <p:attrName>ppt_y</p:attrName>
                                        </p:attrNameLst>
                                      </p:cBhvr>
                                      <p:tavLst>
                                        <p:tav tm="0">
                                          <p:val>
                                            <p:strVal val="ppt_y"/>
                                          </p:val>
                                        </p:tav>
                                        <p:tav tm="100000">
                                          <p:val>
                                            <p:strVal val="ppt_y"/>
                                          </p:val>
                                        </p:tav>
                                      </p:tavLst>
                                    </p:anim>
                                    <p:set>
                                      <p:cBhvr>
                                        <p:cTn id="94" dur="1" fill="hold">
                                          <p:stCondLst>
                                            <p:cond delay="499"/>
                                          </p:stCondLst>
                                        </p:cTn>
                                        <p:tgtEl>
                                          <p:spTgt spid="13"/>
                                        </p:tgtEl>
                                        <p:attrNameLst>
                                          <p:attrName>style.visibility</p:attrName>
                                        </p:attrNameLst>
                                      </p:cBhvr>
                                      <p:to>
                                        <p:strVal val="hidden"/>
                                      </p:to>
                                    </p:set>
                                  </p:childTnLst>
                                </p:cTn>
                              </p:par>
                              <p:par>
                                <p:cTn id="95" presetID="2" presetClass="exit" presetSubtype="2" fill="hold" grpId="2" nodeType="withEffect">
                                  <p:stCondLst>
                                    <p:cond delay="0"/>
                                  </p:stCondLst>
                                  <p:childTnLst>
                                    <p:anim calcmode="lin" valueType="num">
                                      <p:cBhvr additive="base">
                                        <p:cTn id="96" dur="500"/>
                                        <p:tgtEl>
                                          <p:spTgt spid="15"/>
                                        </p:tgtEl>
                                        <p:attrNameLst>
                                          <p:attrName>ppt_x</p:attrName>
                                        </p:attrNameLst>
                                      </p:cBhvr>
                                      <p:tavLst>
                                        <p:tav tm="0">
                                          <p:val>
                                            <p:strVal val="ppt_x"/>
                                          </p:val>
                                        </p:tav>
                                        <p:tav tm="100000">
                                          <p:val>
                                            <p:strVal val="1+ppt_w/2"/>
                                          </p:val>
                                        </p:tav>
                                      </p:tavLst>
                                    </p:anim>
                                    <p:anim calcmode="lin" valueType="num">
                                      <p:cBhvr additive="base">
                                        <p:cTn id="97" dur="500"/>
                                        <p:tgtEl>
                                          <p:spTgt spid="15"/>
                                        </p:tgtEl>
                                        <p:attrNameLst>
                                          <p:attrName>ppt_y</p:attrName>
                                        </p:attrNameLst>
                                      </p:cBhvr>
                                      <p:tavLst>
                                        <p:tav tm="0">
                                          <p:val>
                                            <p:strVal val="ppt_y"/>
                                          </p:val>
                                        </p:tav>
                                        <p:tav tm="100000">
                                          <p:val>
                                            <p:strVal val="ppt_y"/>
                                          </p:val>
                                        </p:tav>
                                      </p:tavLst>
                                    </p:anim>
                                    <p:set>
                                      <p:cBhvr>
                                        <p:cTn id="98" dur="1" fill="hold">
                                          <p:stCondLst>
                                            <p:cond delay="499"/>
                                          </p:stCondLst>
                                        </p:cTn>
                                        <p:tgtEl>
                                          <p:spTgt spid="1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2" fill="hold" nodeType="clickEffect">
                                  <p:stCondLst>
                                    <p:cond delay="0"/>
                                  </p:stCondLst>
                                  <p:childTnLst>
                                    <p:anim calcmode="lin" valueType="num">
                                      <p:cBhvr additive="base">
                                        <p:cTn id="108" dur="500"/>
                                        <p:tgtEl>
                                          <p:spTgt spid="16"/>
                                        </p:tgtEl>
                                        <p:attrNameLst>
                                          <p:attrName>ppt_x</p:attrName>
                                        </p:attrNameLst>
                                      </p:cBhvr>
                                      <p:tavLst>
                                        <p:tav tm="0">
                                          <p:val>
                                            <p:strVal val="ppt_x"/>
                                          </p:val>
                                        </p:tav>
                                        <p:tav tm="100000">
                                          <p:val>
                                            <p:strVal val="1+ppt_w/2"/>
                                          </p:val>
                                        </p:tav>
                                      </p:tavLst>
                                    </p:anim>
                                    <p:anim calcmode="lin" valueType="num">
                                      <p:cBhvr additive="base">
                                        <p:cTn id="109" dur="500"/>
                                        <p:tgtEl>
                                          <p:spTgt spid="16"/>
                                        </p:tgtEl>
                                        <p:attrNameLst>
                                          <p:attrName>ppt_y</p:attrName>
                                        </p:attrNameLst>
                                      </p:cBhvr>
                                      <p:tavLst>
                                        <p:tav tm="0">
                                          <p:val>
                                            <p:strVal val="ppt_y"/>
                                          </p:val>
                                        </p:tav>
                                        <p:tav tm="100000">
                                          <p:val>
                                            <p:strVal val="ppt_y"/>
                                          </p:val>
                                        </p:tav>
                                      </p:tavLst>
                                    </p:anim>
                                    <p:set>
                                      <p:cBhvr>
                                        <p:cTn id="110" dur="1" fill="hold">
                                          <p:stCondLst>
                                            <p:cond delay="499"/>
                                          </p:stCondLst>
                                        </p:cTn>
                                        <p:tgtEl>
                                          <p:spTgt spid="1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500" fill="hold"/>
                                        <p:tgtEl>
                                          <p:spTgt spid="3"/>
                                        </p:tgtEl>
                                        <p:attrNameLst>
                                          <p:attrName>ppt_x</p:attrName>
                                        </p:attrNameLst>
                                      </p:cBhvr>
                                      <p:tavLst>
                                        <p:tav tm="0">
                                          <p:val>
                                            <p:strVal val="0-#ppt_w/2"/>
                                          </p:val>
                                        </p:tav>
                                        <p:tav tm="100000">
                                          <p:val>
                                            <p:strVal val="#ppt_x"/>
                                          </p:val>
                                        </p:tav>
                                      </p:tavLst>
                                    </p:anim>
                                    <p:anim calcmode="lin" valueType="num">
                                      <p:cBhvr additive="base">
                                        <p:cTn id="1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nodeType="clickEffect">
                                  <p:stCondLst>
                                    <p:cond delay="0"/>
                                  </p:stCondLst>
                                  <p:childTnLst>
                                    <p:anim calcmode="lin" valueType="num">
                                      <p:cBhvr additive="base">
                                        <p:cTn id="120" dur="500"/>
                                        <p:tgtEl>
                                          <p:spTgt spid="3"/>
                                        </p:tgtEl>
                                        <p:attrNameLst>
                                          <p:attrName>ppt_x</p:attrName>
                                        </p:attrNameLst>
                                      </p:cBhvr>
                                      <p:tavLst>
                                        <p:tav tm="0">
                                          <p:val>
                                            <p:strVal val="ppt_x"/>
                                          </p:val>
                                        </p:tav>
                                        <p:tav tm="100000">
                                          <p:val>
                                            <p:strVal val="ppt_x"/>
                                          </p:val>
                                        </p:tav>
                                      </p:tavLst>
                                    </p:anim>
                                    <p:anim calcmode="lin" valueType="num">
                                      <p:cBhvr additive="base">
                                        <p:cTn id="121" dur="500"/>
                                        <p:tgtEl>
                                          <p:spTgt spid="3"/>
                                        </p:tgtEl>
                                        <p:attrNameLst>
                                          <p:attrName>ppt_y</p:attrName>
                                        </p:attrNameLst>
                                      </p:cBhvr>
                                      <p:tavLst>
                                        <p:tav tm="0">
                                          <p:val>
                                            <p:strVal val="ppt_y"/>
                                          </p:val>
                                        </p:tav>
                                        <p:tav tm="100000">
                                          <p:val>
                                            <p:strVal val="1+ppt_h/2"/>
                                          </p:val>
                                        </p:tav>
                                      </p:tavLst>
                                    </p:anim>
                                    <p:set>
                                      <p:cBhvr>
                                        <p:cTn id="122" dur="1" fill="hold">
                                          <p:stCondLst>
                                            <p:cond delay="499"/>
                                          </p:stCondLst>
                                        </p:cTn>
                                        <p:tgtEl>
                                          <p:spTgt spid="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4"/>
                                        </p:tgtEl>
                                        <p:attrNameLst>
                                          <p:attrName>style.visibility</p:attrName>
                                        </p:attrNameLst>
                                      </p:cBhvr>
                                      <p:to>
                                        <p:strVal val="visible"/>
                                      </p:to>
                                    </p:set>
                                    <p:anim calcmode="lin" valueType="num">
                                      <p:cBhvr additive="base">
                                        <p:cTn id="127" dur="500" fill="hold"/>
                                        <p:tgtEl>
                                          <p:spTgt spid="4"/>
                                        </p:tgtEl>
                                        <p:attrNameLst>
                                          <p:attrName>ppt_x</p:attrName>
                                        </p:attrNameLst>
                                      </p:cBhvr>
                                      <p:tavLst>
                                        <p:tav tm="0">
                                          <p:val>
                                            <p:strVal val="0-#ppt_w/2"/>
                                          </p:val>
                                        </p:tav>
                                        <p:tav tm="100000">
                                          <p:val>
                                            <p:strVal val="#ppt_x"/>
                                          </p:val>
                                        </p:tav>
                                      </p:tavLst>
                                    </p:anim>
                                    <p:anim calcmode="lin" valueType="num">
                                      <p:cBhvr additive="base">
                                        <p:cTn id="1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xit" presetSubtype="2" fill="hold" nodeType="clickEffect">
                                  <p:stCondLst>
                                    <p:cond delay="0"/>
                                  </p:stCondLst>
                                  <p:childTnLst>
                                    <p:anim calcmode="lin" valueType="num">
                                      <p:cBhvr additive="base">
                                        <p:cTn id="132" dur="500"/>
                                        <p:tgtEl>
                                          <p:spTgt spid="4"/>
                                        </p:tgtEl>
                                        <p:attrNameLst>
                                          <p:attrName>ppt_x</p:attrName>
                                        </p:attrNameLst>
                                      </p:cBhvr>
                                      <p:tavLst>
                                        <p:tav tm="0">
                                          <p:val>
                                            <p:strVal val="ppt_x"/>
                                          </p:val>
                                        </p:tav>
                                        <p:tav tm="100000">
                                          <p:val>
                                            <p:strVal val="1+ppt_w/2"/>
                                          </p:val>
                                        </p:tav>
                                      </p:tavLst>
                                    </p:anim>
                                    <p:anim calcmode="lin" valueType="num">
                                      <p:cBhvr additive="base">
                                        <p:cTn id="133" dur="500"/>
                                        <p:tgtEl>
                                          <p:spTgt spid="4"/>
                                        </p:tgtEl>
                                        <p:attrNameLst>
                                          <p:attrName>ppt_y</p:attrName>
                                        </p:attrNameLst>
                                      </p:cBhvr>
                                      <p:tavLst>
                                        <p:tav tm="0">
                                          <p:val>
                                            <p:strVal val="ppt_y"/>
                                          </p:val>
                                        </p:tav>
                                        <p:tav tm="100000">
                                          <p:val>
                                            <p:strVal val="ppt_y"/>
                                          </p:val>
                                        </p:tav>
                                      </p:tavLst>
                                    </p:anim>
                                    <p:set>
                                      <p:cBhvr>
                                        <p:cTn id="1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1" grpId="0"/>
      <p:bldP spid="11" grpId="1"/>
      <p:bldP spid="11" grpId="2"/>
      <p:bldP spid="13" grpId="0"/>
      <p:bldP spid="13" grpId="1"/>
      <p:bldP spid="13" grpId="2"/>
      <p:bldP spid="15" grpId="0"/>
      <p:bldP spid="15" grpId="1"/>
      <p:bldP spid="15" grpId="2"/>
      <p:bldP spid="7" grpId="0"/>
      <p:bldP spid="10" grpId="0"/>
      <p:bldP spid="10" grpId="1"/>
      <p:bldP spid="10" grpId="2"/>
      <p:bldP spid="12" grpId="0"/>
      <p:bldP spid="12" grpId="1"/>
      <p:bldP spid="12" grpId="2"/>
      <p:bldP spid="14" grpId="0"/>
      <p:bldP spid="14" grpId="1"/>
      <p:bldP spid="14"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997</Words>
  <Application>Microsoft Office PowerPoint</Application>
  <PresentationFormat>Widescreen</PresentationFormat>
  <Paragraphs>144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Kalpurush</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joya roy</dc:creator>
  <cp:lastModifiedBy>joya roy</cp:lastModifiedBy>
  <cp:revision>28</cp:revision>
  <dcterms:created xsi:type="dcterms:W3CDTF">2021-08-20T05:48:21Z</dcterms:created>
  <dcterms:modified xsi:type="dcterms:W3CDTF">2021-09-03T07:29:41Z</dcterms:modified>
</cp:coreProperties>
</file>