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2.wav" ContentType="audio/x-wav"/>
  <Override PartName="/ppt/media/audio5.wav" ContentType="audio/x-wav"/>
  <Override PartName="/ppt/media/audio30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EFB3-17A9-4130-838B-4C26A3CC260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B93C-31DF-409E-8509-A82B8A5C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6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0EFB3-17A9-4130-838B-4C26A3CC2601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7B93C-31DF-409E-8509-A82B8A5C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9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0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9" Type="http://schemas.openxmlformats.org/officeDocument/2006/relationships/audio" Target="../media/audio30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0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12" Type="http://schemas.openxmlformats.org/officeDocument/2006/relationships/audio" Target="../media/audio4.wav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7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89553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21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17468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67622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15423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75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42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95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4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51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1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40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  <p:sndAc>
          <p:stSnd>
            <p:snd r:embed="rId12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0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5991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59798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87978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61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74199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86979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2021-09-03T03:26:44Z</dcterms:created>
  <dcterms:modified xsi:type="dcterms:W3CDTF">2021-09-03T03:26:44Z</dcterms:modified>
</cp:coreProperties>
</file>