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19"/>
  </p:notesMasterIdLst>
  <p:sldIdLst>
    <p:sldId id="261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HANGIR HUSSAIN" initials="JH" lastIdx="2" clrIdx="0">
    <p:extLst>
      <p:ext uri="{19B8F6BF-5375-455C-9EA6-DF929625EA0E}">
        <p15:presenceInfo xmlns:p15="http://schemas.microsoft.com/office/powerpoint/2012/main" userId="JAHANGIR HUSS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5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1T00:02:38.072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06E71-9565-4990-B6F9-365166301B03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943-CBBB-4AD0-BA5E-27C486C9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086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858D-77DE-43BB-989F-6F01C988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3ECA7-FAAE-42BB-AA0F-B3868F3A0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09773-51CC-4705-BE5B-DDD518C3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0E721-D028-4DE9-93F9-63586BC3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7BCB5-95F9-43EE-AE31-7BA6BA2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8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B029-E19F-40CC-8F7E-B4FBA8BA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EB03E-DEFD-4F4E-827A-DC9EACF37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CEF6-92A1-4D51-A4B5-C47D4C2C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F80D7-BFC3-4B99-9B26-1D1D72B3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4090-C747-49C2-8C07-C89B5A45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8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C7C9C-5CF1-44DC-BEF0-7ECD5AB55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05068-397A-4020-97F9-1525F75D2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62A2D-E138-4112-B465-5FBC201A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61C0-BFEC-46A6-80C8-386852E6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322FD-92AD-4AFA-B782-BF838CE1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72CE9EAC-2218-41CA-9A81-3BE91A01EF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9"/>
            </a:avLst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C86B984-E833-43BF-9BC4-08F7222365A0}"/>
              </a:ext>
            </a:extLst>
          </p:cNvPr>
          <p:cNvSpPr/>
          <p:nvPr userDrawn="1"/>
        </p:nvSpPr>
        <p:spPr>
          <a:xfrm>
            <a:off x="114300" y="101600"/>
            <a:ext cx="11976100" cy="6654800"/>
          </a:xfrm>
          <a:prstGeom prst="frame">
            <a:avLst>
              <a:gd name="adj1" fmla="val 1019"/>
            </a:avLst>
          </a:prstGeom>
          <a:solidFill>
            <a:srgbClr val="C65A83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C6AAB-5FCB-423F-ADFD-95912241E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161" b="37221"/>
          <a:stretch/>
        </p:blipFill>
        <p:spPr>
          <a:xfrm>
            <a:off x="168275" y="5821690"/>
            <a:ext cx="11868150" cy="88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2F1EC-FDEC-4AED-A3BF-D2C34743AC94}"/>
              </a:ext>
            </a:extLst>
          </p:cNvPr>
          <p:cNvSpPr txBox="1"/>
          <p:nvPr userDrawn="1"/>
        </p:nvSpPr>
        <p:spPr>
          <a:xfrm>
            <a:off x="4749800" y="618747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Edwardian Script ITC" panose="030303020407070D0804" pitchFamily="66" charset="0"/>
              </a:rPr>
              <a:t>Jahangir Hussain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BCAB8-8163-4BAF-ADA2-743346B86B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00" y="250825"/>
            <a:ext cx="508000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AD51D3-412A-42E6-8DDB-E6BAC06A2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131763"/>
            <a:ext cx="774699" cy="7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47AD-EAF0-44BC-B4B1-E10AF593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F811-A385-4B87-817A-981ABF9A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9F70D-00BD-4839-B067-5884673B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A1010-9223-4B3F-A127-CD359C5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79E66-E547-4367-8648-727F8A70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7AB6-9582-40ED-8E4D-07BD0C38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EA34C-B5DA-4130-A487-652597F7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7472D-AE0B-4DAF-8C68-CC9A0298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990E1-910A-425C-998F-26A54D09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2D692-FB9B-44E0-AD54-52EB461E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0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0B03-8FAA-43DE-9DF8-9E3CC8CA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1678-BA41-4DC6-BCF6-512B4355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3BF8C-0260-49E0-8AF5-A04BD279C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DE789-29F0-4903-8373-8EBAE07B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E8415-AF80-46F2-87A1-16F6D9A2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1B6E7-3D63-4F75-B5EE-C8C696D9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4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64D9-3A24-4127-9B5E-F4C12601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6FA34-8039-4BFA-BCB7-7541ED231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2EE62-9FCD-4120-81CE-917B7454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8D1F2-9987-4B63-9691-818BC5738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A3054-0BF9-439F-86D6-6419838BD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B1AAD-9FE0-4154-AC7A-0994C158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E7C30-A3FB-4F06-8581-C98FADFA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E0B77-A1BD-4FB2-8412-64134ACB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0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C4E4-044D-4373-8ECE-6A62FC59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0C32E-9235-45DD-A101-A86A1EF2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D0935-7991-4932-BAAD-7E4BB50B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5A16C-9622-4105-B142-171ADF0D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17FDD-42C5-42BC-9767-45834E25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1F604-51E8-4A4B-82AA-ED637642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76AC1-4D48-42CC-B8A6-75FF59B8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026C-81B7-489E-A1E8-CE1A3037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857F-4FB1-40B4-A6D0-26D52B51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1F3A7-40C8-482F-9B52-F2BF4F79F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B2C05-6459-46FF-9F93-E6C7D406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0B64B-D5A3-424F-B7D2-ADD4C5B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710CF-68F6-4F9A-944F-A4B6E1CF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A2F1-67DC-4BD0-9D34-B67A9B74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7C4CE-D7CB-4E08-AA01-D173E7261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59624-B591-473F-A031-30F55BB0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F4B97-03C4-4135-99F6-AE755E4B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46919-A933-4FAF-9C82-B169D5F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EB56-D55A-48F5-BF6F-6ECD11BB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0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C62DC-87C9-496B-B9BF-C8C131C7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1FACD-0708-4CE6-B9C5-28EBE54A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AD5D1-F2C7-4355-AA95-2A26FFD74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D4C98-F6FA-4A4C-84A5-B32A9C7010F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D997D-55D0-49D1-829F-6C90A1DC6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8B0AD-B0D8-433B-ACBC-FD9D6C58A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FBF5-8939-4374-B026-0D49188C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tionary.org/wiki/ros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D7F0B-7510-4F01-9003-DAD545EE8827}"/>
              </a:ext>
            </a:extLst>
          </p:cNvPr>
          <p:cNvSpPr txBox="1"/>
          <p:nvPr/>
        </p:nvSpPr>
        <p:spPr>
          <a:xfrm>
            <a:off x="3220097" y="521530"/>
            <a:ext cx="600938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ক্লাসে সবাইকে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45015-1164-4C1E-8916-68FB55FC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71" y="1569589"/>
            <a:ext cx="4029410" cy="40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00062-A971-48CD-91A1-C2A1F07D9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" r="2382"/>
          <a:stretch/>
        </p:blipFill>
        <p:spPr>
          <a:xfrm>
            <a:off x="653311" y="1165908"/>
            <a:ext cx="3784218" cy="4526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12C536-E6CF-48FD-9D9E-0A03DB1FC534}"/>
              </a:ext>
            </a:extLst>
          </p:cNvPr>
          <p:cNvSpPr txBox="1"/>
          <p:nvPr/>
        </p:nvSpPr>
        <p:spPr>
          <a:xfrm>
            <a:off x="4865508" y="1856737"/>
            <a:ext cx="1687132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গায়ে হলুদ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A630E-5115-4354-B8DE-937FBC428430}"/>
              </a:ext>
            </a:extLst>
          </p:cNvPr>
          <p:cNvSpPr txBox="1"/>
          <p:nvPr/>
        </p:nvSpPr>
        <p:spPr>
          <a:xfrm>
            <a:off x="6684898" y="3063115"/>
            <a:ext cx="258012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বিয়ের আগে গায়ে হলুদ অনুষ্টান হয়</a:t>
            </a:r>
            <a:r>
              <a:rPr lang="bn-IN" sz="3200" dirty="0"/>
              <a:t>।</a:t>
            </a:r>
            <a:endParaRPr lang="en-US" sz="3200" dirty="0"/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7912A1C8-0D00-4267-B004-E219C54BC3FE}"/>
              </a:ext>
            </a:extLst>
          </p:cNvPr>
          <p:cNvSpPr/>
          <p:nvPr/>
        </p:nvSpPr>
        <p:spPr>
          <a:xfrm rot="5400000">
            <a:off x="6749185" y="2054585"/>
            <a:ext cx="913992" cy="7738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749F8-B7FD-4406-A7E0-FC5F29A37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0" y="1832681"/>
            <a:ext cx="4626619" cy="319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1BFB5D-4C4F-4FAE-A2E4-B6AB9C6426FF}"/>
              </a:ext>
            </a:extLst>
          </p:cNvPr>
          <p:cNvSpPr txBox="1"/>
          <p:nvPr/>
        </p:nvSpPr>
        <p:spPr>
          <a:xfrm>
            <a:off x="5479326" y="2033201"/>
            <a:ext cx="194969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লোকগীতি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6BF47-263E-40B4-B3DC-363D3977E01E}"/>
              </a:ext>
            </a:extLst>
          </p:cNvPr>
          <p:cNvSpPr txBox="1"/>
          <p:nvPr/>
        </p:nvSpPr>
        <p:spPr>
          <a:xfrm>
            <a:off x="7630728" y="3452065"/>
            <a:ext cx="3325401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মানুষের জীবন ও সুখ দুঃখের কথা ফুটে উঠে এই সংগীতে।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91483AE3-D305-4424-96D5-63C397E8865F}"/>
              </a:ext>
            </a:extLst>
          </p:cNvPr>
          <p:cNvSpPr/>
          <p:nvPr/>
        </p:nvSpPr>
        <p:spPr>
          <a:xfrm rot="5400000">
            <a:off x="7611035" y="2387144"/>
            <a:ext cx="820271" cy="7078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C121B-9703-4103-9F07-F4C6DE8B14B6}"/>
              </a:ext>
            </a:extLst>
          </p:cNvPr>
          <p:cNvSpPr txBox="1"/>
          <p:nvPr/>
        </p:nvSpPr>
        <p:spPr>
          <a:xfrm>
            <a:off x="4239011" y="974438"/>
            <a:ext cx="259780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49AA0-CE10-42C7-8330-383F745E10DD}"/>
              </a:ext>
            </a:extLst>
          </p:cNvPr>
          <p:cNvSpPr txBox="1"/>
          <p:nvPr/>
        </p:nvSpPr>
        <p:spPr>
          <a:xfrm>
            <a:off x="3934072" y="3332731"/>
            <a:ext cx="773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ষ্টান নিয়ে জোড়ায় আলোচনা কর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E4CAB-0BAD-4B02-BEF7-5CFCE8D7C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 b="13932"/>
          <a:stretch/>
        </p:blipFill>
        <p:spPr>
          <a:xfrm>
            <a:off x="1054973" y="2480887"/>
            <a:ext cx="2466975" cy="13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8A05B-E3D9-4B54-B33A-626D8E608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/>
          <a:stretch/>
        </p:blipFill>
        <p:spPr>
          <a:xfrm>
            <a:off x="1249753" y="472173"/>
            <a:ext cx="4404072" cy="532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8EE2CA-3768-47E3-A4BE-AC130FB8B643}"/>
              </a:ext>
            </a:extLst>
          </p:cNvPr>
          <p:cNvSpPr txBox="1"/>
          <p:nvPr/>
        </p:nvSpPr>
        <p:spPr>
          <a:xfrm>
            <a:off x="6701307" y="472173"/>
            <a:ext cx="374345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9EC63-859C-4C06-BFD6-809AB25820E7}"/>
              </a:ext>
            </a:extLst>
          </p:cNvPr>
          <p:cNvSpPr txBox="1"/>
          <p:nvPr/>
        </p:nvSpPr>
        <p:spPr>
          <a:xfrm>
            <a:off x="7976832" y="2590473"/>
            <a:ext cx="1450694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পৃঃ ৮৪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B5146-07AD-46BF-829A-EDF4E86FF29F}"/>
              </a:ext>
            </a:extLst>
          </p:cNvPr>
          <p:cNvSpPr txBox="1"/>
          <p:nvPr/>
        </p:nvSpPr>
        <p:spPr>
          <a:xfrm>
            <a:off x="4617833" y="834082"/>
            <a:ext cx="2092249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AE332-DBAE-46D6-8EAD-1ED4B00DCAE5}"/>
              </a:ext>
            </a:extLst>
          </p:cNvPr>
          <p:cNvSpPr txBox="1"/>
          <p:nvPr/>
        </p:nvSpPr>
        <p:spPr>
          <a:xfrm>
            <a:off x="4217830" y="3404361"/>
            <a:ext cx="500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*লোক সংগীতের দুটি ধারার নাম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0923A-9988-4089-A7DA-9854AD48C808}"/>
              </a:ext>
            </a:extLst>
          </p:cNvPr>
          <p:cNvSpPr txBox="1"/>
          <p:nvPr/>
        </p:nvSpPr>
        <p:spPr>
          <a:xfrm>
            <a:off x="4217830" y="4337706"/>
            <a:ext cx="781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*তোমার সবচেয়ে পছন্দের অনুষ্টান কোনটি এবং কেন?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A105D-B421-4E1C-BAB3-601078B5F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" y="2860229"/>
            <a:ext cx="2785223" cy="1853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48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CBD00-2B44-4984-A37D-7BEC68CAA955}"/>
              </a:ext>
            </a:extLst>
          </p:cNvPr>
          <p:cNvSpPr txBox="1"/>
          <p:nvPr/>
        </p:nvSpPr>
        <p:spPr>
          <a:xfrm>
            <a:off x="4766699" y="868737"/>
            <a:ext cx="1660995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65DDE-9924-4FB0-82D2-00A7C13E874F}"/>
              </a:ext>
            </a:extLst>
          </p:cNvPr>
          <p:cNvSpPr txBox="1"/>
          <p:nvPr/>
        </p:nvSpPr>
        <p:spPr>
          <a:xfrm>
            <a:off x="2343955" y="2651153"/>
            <a:ext cx="561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 লোক সংগীত বলতে কি বুঝ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E7C102-5D2D-4E96-A643-EA2371BFA2A0}"/>
              </a:ext>
            </a:extLst>
          </p:cNvPr>
          <p:cNvSpPr txBox="1"/>
          <p:nvPr/>
        </p:nvSpPr>
        <p:spPr>
          <a:xfrm>
            <a:off x="2343955" y="3437634"/>
            <a:ext cx="752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*আমাদের সংস্কৃতি কেন তার ঐতিহ্য হারাতে বসেছে?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9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CE03AE-20D5-4E5C-9971-D6438BC836D7}"/>
              </a:ext>
            </a:extLst>
          </p:cNvPr>
          <p:cNvSpPr txBox="1"/>
          <p:nvPr/>
        </p:nvSpPr>
        <p:spPr>
          <a:xfrm>
            <a:off x="4043966" y="594073"/>
            <a:ext cx="3365363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0D988-7A74-4886-B314-18AA46D684C0}"/>
              </a:ext>
            </a:extLst>
          </p:cNvPr>
          <p:cNvSpPr txBox="1"/>
          <p:nvPr/>
        </p:nvSpPr>
        <p:spPr>
          <a:xfrm>
            <a:off x="4400217" y="3763113"/>
            <a:ext cx="649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বাঙালি সংস্কৃতির দুটি উপাদানের নাম লিখ</a:t>
            </a:r>
            <a:r>
              <a:rPr lang="bn-IN" sz="3200" dirty="0"/>
              <a:t>?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67809-999F-4091-8BA9-BD72C5E3885F}"/>
              </a:ext>
            </a:extLst>
          </p:cNvPr>
          <p:cNvSpPr txBox="1"/>
          <p:nvPr/>
        </p:nvSpPr>
        <p:spPr>
          <a:xfrm>
            <a:off x="1587320" y="4785769"/>
            <a:ext cx="978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বাঙালি সংস্কৃতির কোন বিষয়টি তোমার সবচেয়ে বেশি পছন্দের এবং কেন?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1CEDE-EDEE-4794-B768-CE5A14D50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9" y="2215704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FA375-CB9A-4207-A19C-643C6B1FD58E}"/>
              </a:ext>
            </a:extLst>
          </p:cNvPr>
          <p:cNvSpPr txBox="1"/>
          <p:nvPr/>
        </p:nvSpPr>
        <p:spPr>
          <a:xfrm>
            <a:off x="4598895" y="680959"/>
            <a:ext cx="2124635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FF48-4B9E-4DBF-BD84-01F3B2AE7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05468" y="1803585"/>
            <a:ext cx="4918262" cy="3688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0430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93B757-2872-44CC-A08D-75A26311E42C}"/>
              </a:ext>
            </a:extLst>
          </p:cNvPr>
          <p:cNvGrpSpPr/>
          <p:nvPr/>
        </p:nvGrpSpPr>
        <p:grpSpPr>
          <a:xfrm>
            <a:off x="4047943" y="482045"/>
            <a:ext cx="3778623" cy="1210236"/>
            <a:chOff x="3953814" y="603068"/>
            <a:chExt cx="3778623" cy="1210236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460524BC-1DBD-4343-B8DD-C2172478DF24}"/>
                </a:ext>
              </a:extLst>
            </p:cNvPr>
            <p:cNvSpPr/>
            <p:nvPr/>
          </p:nvSpPr>
          <p:spPr>
            <a:xfrm>
              <a:off x="3953814" y="603068"/>
              <a:ext cx="3778623" cy="1210236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25DFDF-CB46-44D2-831F-585B777980A1}"/>
                </a:ext>
              </a:extLst>
            </p:cNvPr>
            <p:cNvSpPr txBox="1"/>
            <p:nvPr/>
          </p:nvSpPr>
          <p:spPr>
            <a:xfrm>
              <a:off x="4384293" y="792687"/>
              <a:ext cx="32351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137F8F1-02D3-4149-9DC0-BD86266D0A6A}"/>
              </a:ext>
            </a:extLst>
          </p:cNvPr>
          <p:cNvSpPr txBox="1"/>
          <p:nvPr/>
        </p:nvSpPr>
        <p:spPr>
          <a:xfrm>
            <a:off x="4939741" y="2235756"/>
            <a:ext cx="4948139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 হোসেন 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রনসী সরকারি প্রাথমিক বিদ্যালয় 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০১৭১২৮১১৭০৫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ইমেইল-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syljahangir@gmail.com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DF4D4-81BE-425B-B321-893A4D7D2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46" y="2501403"/>
            <a:ext cx="2183666" cy="259541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44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4F51AD-BF68-4B20-8297-0BDDD7214AED}"/>
              </a:ext>
            </a:extLst>
          </p:cNvPr>
          <p:cNvSpPr/>
          <p:nvPr/>
        </p:nvSpPr>
        <p:spPr>
          <a:xfrm>
            <a:off x="5195592" y="2551837"/>
            <a:ext cx="5077961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 শ্রেণি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াংলাদ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ও বিশ্বপরিচয়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আচার অনুষ্টা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সময়ঃ ৪০ মিনিট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286972-5699-4638-9D3D-F949F75F3125}"/>
              </a:ext>
            </a:extLst>
          </p:cNvPr>
          <p:cNvSpPr/>
          <p:nvPr/>
        </p:nvSpPr>
        <p:spPr>
          <a:xfrm>
            <a:off x="4702218" y="732954"/>
            <a:ext cx="224773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B05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FAFD5-123B-4957-845E-E3D92D58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95" y="2689131"/>
            <a:ext cx="1989751" cy="2609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709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B8FE10-5A9F-464E-A406-FBD9B8271A8E}"/>
              </a:ext>
            </a:extLst>
          </p:cNvPr>
          <p:cNvSpPr txBox="1"/>
          <p:nvPr/>
        </p:nvSpPr>
        <p:spPr>
          <a:xfrm>
            <a:off x="4577545" y="352739"/>
            <a:ext cx="167425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37BF2-2270-43FE-AB4C-BD9A36FA803D}"/>
              </a:ext>
            </a:extLst>
          </p:cNvPr>
          <p:cNvSpPr txBox="1"/>
          <p:nvPr/>
        </p:nvSpPr>
        <p:spPr>
          <a:xfrm>
            <a:off x="1741541" y="1603175"/>
            <a:ext cx="5241702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শিখবে.......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78566-6B1A-44CD-AFE4-77C161EB11D7}"/>
              </a:ext>
            </a:extLst>
          </p:cNvPr>
          <p:cNvSpPr txBox="1"/>
          <p:nvPr/>
        </p:nvSpPr>
        <p:spPr>
          <a:xfrm>
            <a:off x="584200" y="2730500"/>
            <a:ext cx="10855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াংলাদশের 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কৃতি (ভাষা,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পোশ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ষ্টান,লোকজ গান 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ংক্ষেপে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র্ণনা করতে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১৫.৩.২। বাংলা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েশের 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কৃতির প্রতি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শ্রদ্ধা দেখাবে।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১৫.৩.৩। বাংলাদেশের সংস্কৃতির চর্চা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সংরক্ষণে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্বু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2198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C5AF35-39A9-4086-82DF-E505EBA5B883}"/>
              </a:ext>
            </a:extLst>
          </p:cNvPr>
          <p:cNvGrpSpPr/>
          <p:nvPr/>
        </p:nvGrpSpPr>
        <p:grpSpPr>
          <a:xfrm>
            <a:off x="3516685" y="578145"/>
            <a:ext cx="5385807" cy="1116106"/>
            <a:chOff x="3570474" y="819678"/>
            <a:chExt cx="5385807" cy="1116106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id="{E4D8970F-722F-4C20-A3A1-38031D864EA9}"/>
                </a:ext>
              </a:extLst>
            </p:cNvPr>
            <p:cNvSpPr/>
            <p:nvPr/>
          </p:nvSpPr>
          <p:spPr>
            <a:xfrm>
              <a:off x="3570474" y="819678"/>
              <a:ext cx="5051052" cy="1116106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AF0745-1E14-4429-BEE4-3E019E9E2834}"/>
                </a:ext>
              </a:extLst>
            </p:cNvPr>
            <p:cNvSpPr txBox="1"/>
            <p:nvPr/>
          </p:nvSpPr>
          <p:spPr>
            <a:xfrm rot="10800000" flipH="1" flipV="1">
              <a:off x="4200712" y="819678"/>
              <a:ext cx="47555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 কিছু </a:t>
              </a:r>
              <a:r>
                <a:rPr lang="bn-IN" sz="4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4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4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েখি…. 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7BD2880-7C76-4F7A-82CC-D67D2C269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r="26566"/>
          <a:stretch/>
        </p:blipFill>
        <p:spPr>
          <a:xfrm>
            <a:off x="1631949" y="1716742"/>
            <a:ext cx="2748177" cy="2934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5AA7464-6338-4DF2-BBDC-DA4FC7DF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73" y="2146035"/>
            <a:ext cx="4473574" cy="250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4C58370-304F-4C78-9534-0DF673D7FD97}"/>
              </a:ext>
            </a:extLst>
          </p:cNvPr>
          <p:cNvSpPr txBox="1"/>
          <p:nvPr/>
        </p:nvSpPr>
        <p:spPr>
          <a:xfrm>
            <a:off x="1972296" y="4864909"/>
            <a:ext cx="16909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মুখে ভাত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D19C45-D7CB-4243-A9C2-D656C4A8EE0D}"/>
              </a:ext>
            </a:extLst>
          </p:cNvPr>
          <p:cNvSpPr txBox="1"/>
          <p:nvPr/>
        </p:nvSpPr>
        <p:spPr>
          <a:xfrm>
            <a:off x="7780557" y="4864909"/>
            <a:ext cx="169096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জন্মদিন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6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CFA1B-AC8F-463B-9C4A-CA7F387C5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31" y="1533755"/>
            <a:ext cx="4685762" cy="27138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E4DA7B-5AE3-46D2-B874-24F843E6B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63" y="1404973"/>
            <a:ext cx="5059259" cy="2842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D5D60D-2931-47CB-9796-94E0FF20B8AC}"/>
              </a:ext>
            </a:extLst>
          </p:cNvPr>
          <p:cNvSpPr/>
          <p:nvPr/>
        </p:nvSpPr>
        <p:spPr>
          <a:xfrm>
            <a:off x="1836130" y="4570798"/>
            <a:ext cx="160973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গায়ে হলুদ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2830F-86DE-41DB-926A-DB9E56374308}"/>
              </a:ext>
            </a:extLst>
          </p:cNvPr>
          <p:cNvSpPr txBox="1"/>
          <p:nvPr/>
        </p:nvSpPr>
        <p:spPr>
          <a:xfrm>
            <a:off x="6849353" y="4570799"/>
            <a:ext cx="174331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লোকগীতি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9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D8344-7A3D-483F-AB8D-2768B3CD2CE6}"/>
              </a:ext>
            </a:extLst>
          </p:cNvPr>
          <p:cNvSpPr txBox="1"/>
          <p:nvPr/>
        </p:nvSpPr>
        <p:spPr>
          <a:xfrm>
            <a:off x="3269085" y="357893"/>
            <a:ext cx="5087155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আজকের পাঠ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DB49E-7ED2-478D-AF69-ABD1A7E75D99}"/>
              </a:ext>
            </a:extLst>
          </p:cNvPr>
          <p:cNvSpPr txBox="1"/>
          <p:nvPr/>
        </p:nvSpPr>
        <p:spPr>
          <a:xfrm>
            <a:off x="7812154" y="3291408"/>
            <a:ext cx="3768585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ষ্টান ও সংগীত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B30FF69-14E7-4AB8-8040-5418ED141712}"/>
              </a:ext>
            </a:extLst>
          </p:cNvPr>
          <p:cNvSpPr/>
          <p:nvPr/>
        </p:nvSpPr>
        <p:spPr>
          <a:xfrm>
            <a:off x="3602622" y="1191674"/>
            <a:ext cx="346970" cy="61051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D21A9-F276-45D9-9423-E75994F7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31" y="1802190"/>
            <a:ext cx="6114360" cy="3864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CC998-840E-43BA-A5E5-87D8D731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17383">
            <a:off x="6887898" y="3310924"/>
            <a:ext cx="384081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8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2463A-1EF3-4D4B-A5C2-10F42B907B52}"/>
              </a:ext>
            </a:extLst>
          </p:cNvPr>
          <p:cNvSpPr txBox="1"/>
          <p:nvPr/>
        </p:nvSpPr>
        <p:spPr>
          <a:xfrm>
            <a:off x="3838086" y="524105"/>
            <a:ext cx="53495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িছু ছবি দে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AAD52-4402-4B3D-9365-DD36958B5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/>
          <a:stretch/>
        </p:blipFill>
        <p:spPr>
          <a:xfrm>
            <a:off x="529823" y="2056950"/>
            <a:ext cx="4561113" cy="3184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F4E12E-05B9-4FE9-A589-4BA17B5905A5}"/>
              </a:ext>
            </a:extLst>
          </p:cNvPr>
          <p:cNvSpPr/>
          <p:nvPr/>
        </p:nvSpPr>
        <p:spPr>
          <a:xfrm>
            <a:off x="5306095" y="1850525"/>
            <a:ext cx="160492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মুখে ভাত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A59A4-7974-4BB6-94D8-2A24DFF90E52}"/>
              </a:ext>
            </a:extLst>
          </p:cNvPr>
          <p:cNvSpPr txBox="1"/>
          <p:nvPr/>
        </p:nvSpPr>
        <p:spPr>
          <a:xfrm>
            <a:off x="7101065" y="3110401"/>
            <a:ext cx="330695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ছোট বাচ্চাদের প্রথম ভাত মুখে দেয়ার অনুষ্টান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E8516B6E-27C2-457E-8754-0F9E321C21BC}"/>
              </a:ext>
            </a:extLst>
          </p:cNvPr>
          <p:cNvSpPr/>
          <p:nvPr/>
        </p:nvSpPr>
        <p:spPr>
          <a:xfrm rot="5400000">
            <a:off x="6816747" y="2223340"/>
            <a:ext cx="967170" cy="547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4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07585-0494-4588-8FC8-5FF6EFC0D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410135" y="1618593"/>
            <a:ext cx="5183575" cy="30693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5F1CA-6BB8-439E-94F0-CC0CE356C035}"/>
              </a:ext>
            </a:extLst>
          </p:cNvPr>
          <p:cNvSpPr txBox="1"/>
          <p:nvPr/>
        </p:nvSpPr>
        <p:spPr>
          <a:xfrm>
            <a:off x="6096000" y="1863292"/>
            <a:ext cx="162273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জন্মদিন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0B0CD-529D-44C7-966D-E28388AFB49A}"/>
              </a:ext>
            </a:extLst>
          </p:cNvPr>
          <p:cNvSpPr txBox="1"/>
          <p:nvPr/>
        </p:nvSpPr>
        <p:spPr>
          <a:xfrm>
            <a:off x="7176312" y="3196236"/>
            <a:ext cx="402509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 করার দিনটি আনন্দ সহকারে পালন 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1BAC78AF-3DA4-4B13-9965-A6B96018E4C4}"/>
              </a:ext>
            </a:extLst>
          </p:cNvPr>
          <p:cNvSpPr/>
          <p:nvPr/>
        </p:nvSpPr>
        <p:spPr>
          <a:xfrm rot="5400000">
            <a:off x="7940487" y="2140872"/>
            <a:ext cx="874059" cy="8606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340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Edwardian Script ITC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 HUSSAIN</dc:creator>
  <cp:lastModifiedBy>JAHANGIR HUSSAIN</cp:lastModifiedBy>
  <cp:revision>65</cp:revision>
  <dcterms:created xsi:type="dcterms:W3CDTF">2021-08-27T05:41:02Z</dcterms:created>
  <dcterms:modified xsi:type="dcterms:W3CDTF">2021-09-03T10:33:39Z</dcterms:modified>
</cp:coreProperties>
</file>