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0" r:id="rId8"/>
    <p:sldId id="261" r:id="rId9"/>
    <p:sldId id="262" r:id="rId10"/>
    <p:sldId id="263" r:id="rId11"/>
    <p:sldId id="264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838200"/>
            <a:ext cx="7467600" cy="495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 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143000"/>
            <a:ext cx="6096000" cy="304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46482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Learn the new words with meaning by heart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ank you gif 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Razu Ahamed\MMC Materials\Good Bye Image\004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524000"/>
            <a:ext cx="91440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aju bhai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600200"/>
            <a:ext cx="2819400" cy="3352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29000" y="3733800"/>
            <a:ext cx="548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Chowdhury Razu Ahamed</a:t>
            </a:r>
          </a:p>
          <a:p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Lecturer</a:t>
            </a:r>
          </a:p>
          <a:p>
            <a:r>
              <a:rPr lang="en-US" sz="1600" b="1" dirty="0" smtClean="0">
                <a:latin typeface="NikoshBAN" pitchFamily="2" charset="0"/>
                <a:cs typeface="NikoshBAN" pitchFamily="2" charset="0"/>
              </a:rPr>
              <a:t>(English)</a:t>
            </a:r>
            <a:endParaRPr lang="en-US" sz="1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ck Arc 2"/>
          <p:cNvSpPr/>
          <p:nvPr/>
        </p:nvSpPr>
        <p:spPr>
          <a:xfrm>
            <a:off x="1828800" y="685800"/>
            <a:ext cx="5638800" cy="19812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Learning Outcomes</a:t>
            </a:r>
            <a:endParaRPr lang="en-US" sz="3200" b="1" u="sng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429000"/>
            <a:ext cx="818204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After the end of the lesson students will be able to --</a:t>
            </a:r>
            <a:endParaRPr lang="en-US" sz="2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9200" y="4038600"/>
            <a:ext cx="792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Know the meaning of new words so that they can realize the passage theme. 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2286000" y="533400"/>
            <a:ext cx="4572000" cy="990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Lesson Identity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Parallelogram 3"/>
          <p:cNvSpPr/>
          <p:nvPr/>
        </p:nvSpPr>
        <p:spPr>
          <a:xfrm>
            <a:off x="3048000" y="1371600"/>
            <a:ext cx="2667000" cy="2895600"/>
          </a:xfrm>
          <a:prstGeom prst="parallelogram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English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For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Today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11-12</a:t>
            </a:r>
          </a:p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lowchart: Punched Tape 4"/>
          <p:cNvSpPr/>
          <p:nvPr/>
        </p:nvSpPr>
        <p:spPr>
          <a:xfrm>
            <a:off x="304800" y="4343400"/>
            <a:ext cx="2590800" cy="6858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Unit : 03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lowchart: Punched Tape 5"/>
          <p:cNvSpPr/>
          <p:nvPr/>
        </p:nvSpPr>
        <p:spPr>
          <a:xfrm>
            <a:off x="4953000" y="4495800"/>
            <a:ext cx="3581400" cy="6096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Lesson : 01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Left-Right Arrow 6"/>
          <p:cNvSpPr/>
          <p:nvPr/>
        </p:nvSpPr>
        <p:spPr>
          <a:xfrm>
            <a:off x="2133600" y="5181600"/>
            <a:ext cx="4800600" cy="1447800"/>
          </a:xfrm>
          <a:prstGeom prst="left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What Is A Dream ?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 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 4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219200"/>
            <a:ext cx="9144000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88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New Words </a:t>
            </a:r>
          </a:p>
          <a:p>
            <a:pPr algn="ctr"/>
            <a:r>
              <a:rPr lang="en-US" sz="8800" b="1" cap="none" spc="0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&amp; </a:t>
            </a:r>
          </a:p>
          <a:p>
            <a:pPr algn="ctr"/>
            <a:r>
              <a:rPr lang="en-US" sz="88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Their Meaning</a:t>
            </a:r>
            <a:endParaRPr lang="en-US" sz="6600" b="1" cap="none" spc="0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66</Words>
  <Application>Microsoft Office PowerPoint</Application>
  <PresentationFormat>On-screen Show (4:3)</PresentationFormat>
  <Paragraphs>18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ASD</dc:creator>
  <cp:lastModifiedBy>ASD</cp:lastModifiedBy>
  <cp:revision>38</cp:revision>
  <dcterms:created xsi:type="dcterms:W3CDTF">2006-08-16T00:00:00Z</dcterms:created>
  <dcterms:modified xsi:type="dcterms:W3CDTF">2021-09-02T19:20:26Z</dcterms:modified>
</cp:coreProperties>
</file>