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74" r:id="rId6"/>
    <p:sldId id="258" r:id="rId7"/>
    <p:sldId id="268" r:id="rId8"/>
    <p:sldId id="269" r:id="rId9"/>
    <p:sldId id="262" r:id="rId10"/>
    <p:sldId id="264" r:id="rId11"/>
    <p:sldId id="265" r:id="rId12"/>
    <p:sldId id="266" r:id="rId13"/>
    <p:sldId id="263" r:id="rId14"/>
    <p:sldId id="270" r:id="rId15"/>
    <p:sldId id="272" r:id="rId16"/>
    <p:sldId id="26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C5"/>
    <a:srgbClr val="029C0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F423C-19C7-42F3-A742-8C21F4CC69DA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A4F520BF-4F01-40AA-967E-916514DE9043}">
      <dgm:prSet custT="1"/>
      <dgm:spPr/>
      <dgm:t>
        <a:bodyPr/>
        <a:lstStyle/>
        <a:p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সমস্বরে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SG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46246B-8604-4C02-85F3-79C69D766CD3}" type="parTrans" cxnId="{CFA8F055-646B-4E82-A522-12F1D8A90ADC}">
      <dgm:prSet/>
      <dgm:spPr/>
      <dgm:t>
        <a:bodyPr/>
        <a:lstStyle/>
        <a:p>
          <a:endParaRPr lang="en-SG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2D7900-0F23-4AB0-8427-72E468AA350A}" type="sibTrans" cxnId="{CFA8F055-646B-4E82-A522-12F1D8A90ADC}">
      <dgm:prSet/>
      <dgm:spPr/>
      <dgm:t>
        <a:bodyPr/>
        <a:lstStyle/>
        <a:p>
          <a:endParaRPr lang="en-SG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D2DBBE-1C59-4629-8E0D-A0DC88686937}">
      <dgm:prSet custT="1"/>
      <dgm:spPr/>
      <dgm:t>
        <a:bodyPr/>
        <a:lstStyle/>
        <a:p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দলে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SG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8CD209-8988-46CD-B432-A0D1EEC91976}" type="parTrans" cxnId="{05B7EC3D-6D43-4767-9783-4F7EDABCBFDF}">
      <dgm:prSet/>
      <dgm:spPr/>
      <dgm:t>
        <a:bodyPr/>
        <a:lstStyle/>
        <a:p>
          <a:endParaRPr lang="en-SG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517714-540E-4C0F-8B9A-DEC3D5C90DD6}" type="sibTrans" cxnId="{05B7EC3D-6D43-4767-9783-4F7EDABCBFDF}">
      <dgm:prSet/>
      <dgm:spPr/>
      <dgm:t>
        <a:bodyPr/>
        <a:lstStyle/>
        <a:p>
          <a:endParaRPr lang="en-SG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2604F3-E02E-47F4-8947-8F10B6CB9D06}">
      <dgm:prSet custT="1"/>
      <dgm:spPr>
        <a:solidFill>
          <a:srgbClr val="EC34C5"/>
        </a:solidFill>
      </dgm:spPr>
      <dgm:t>
        <a:bodyPr/>
        <a:lstStyle/>
        <a:p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জোড়ায়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SG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B7DEE0-2DBF-4C9F-AE55-04BF9113EB0C}" type="parTrans" cxnId="{D9E04F8F-8B46-4EEE-A254-AE90131F9CDB}">
      <dgm:prSet/>
      <dgm:spPr/>
      <dgm:t>
        <a:bodyPr/>
        <a:lstStyle/>
        <a:p>
          <a:endParaRPr lang="en-SG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7B4CC-CB80-44EE-8681-A449F0E343B0}" type="sibTrans" cxnId="{D9E04F8F-8B46-4EEE-A254-AE90131F9CDB}">
      <dgm:prSet/>
      <dgm:spPr/>
      <dgm:t>
        <a:bodyPr/>
        <a:lstStyle/>
        <a:p>
          <a:endParaRPr lang="en-SG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8CDFC0-4451-4C27-9EC8-EEEE6C53C8BB}">
      <dgm:prSet custT="1"/>
      <dgm:spPr/>
      <dgm:t>
        <a:bodyPr/>
        <a:lstStyle/>
        <a:p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এককভাবে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SG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0B544C-2F3F-4B71-AB18-51DE58EC39FB}" type="parTrans" cxnId="{DA319E5C-A029-4A62-82C3-9E42CD8B5641}">
      <dgm:prSet/>
      <dgm:spPr/>
      <dgm:t>
        <a:bodyPr/>
        <a:lstStyle/>
        <a:p>
          <a:endParaRPr lang="en-SG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1DF76B-756B-415D-BDB7-828486FCBC20}" type="sibTrans" cxnId="{DA319E5C-A029-4A62-82C3-9E42CD8B5641}">
      <dgm:prSet/>
      <dgm:spPr/>
      <dgm:t>
        <a:bodyPr/>
        <a:lstStyle/>
        <a:p>
          <a:endParaRPr lang="en-SG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DA74C-7787-4AE7-AD6F-4398B5086CC4}" type="pres">
      <dgm:prSet presAssocID="{756F423C-19C7-42F3-A742-8C21F4CC69DA}" presName="CompostProcess" presStyleCnt="0">
        <dgm:presLayoutVars>
          <dgm:dir/>
          <dgm:resizeHandles val="exact"/>
        </dgm:presLayoutVars>
      </dgm:prSet>
      <dgm:spPr/>
    </dgm:pt>
    <dgm:pt modelId="{AA0CCA81-83D5-46BD-8042-FCD8A46AF7A5}" type="pres">
      <dgm:prSet presAssocID="{756F423C-19C7-42F3-A742-8C21F4CC69DA}" presName="arrow" presStyleLbl="bgShp" presStyleIdx="0" presStyleCnt="1" custScaleX="117647"/>
      <dgm:spPr>
        <a:solidFill>
          <a:srgbClr val="002060"/>
        </a:solidFill>
      </dgm:spPr>
    </dgm:pt>
    <dgm:pt modelId="{4283973E-7A02-49A6-901E-3BAD4A5A0592}" type="pres">
      <dgm:prSet presAssocID="{756F423C-19C7-42F3-A742-8C21F4CC69DA}" presName="linearProcess" presStyleCnt="0"/>
      <dgm:spPr/>
    </dgm:pt>
    <dgm:pt modelId="{C92D5F30-DEE7-4224-8BF1-5AB796BF7A30}" type="pres">
      <dgm:prSet presAssocID="{A4F520BF-4F01-40AA-967E-916514DE9043}" presName="textNode" presStyleLbl="node1" presStyleIdx="0" presStyleCnt="4" custScaleX="147389" custScaleY="201373">
        <dgm:presLayoutVars>
          <dgm:bulletEnabled val="1"/>
        </dgm:presLayoutVars>
      </dgm:prSet>
      <dgm:spPr/>
    </dgm:pt>
    <dgm:pt modelId="{4BECEA21-5265-4BCD-97CB-893592BDDF72}" type="pres">
      <dgm:prSet presAssocID="{532D7900-0F23-4AB0-8427-72E468AA350A}" presName="sibTrans" presStyleCnt="0"/>
      <dgm:spPr/>
    </dgm:pt>
    <dgm:pt modelId="{5CFEB226-5EC1-4A27-8255-E05E2AE52E8A}" type="pres">
      <dgm:prSet presAssocID="{6BD2DBBE-1C59-4629-8E0D-A0DC88686937}" presName="textNode" presStyleLbl="node1" presStyleIdx="1" presStyleCnt="4" custScaleX="120183" custScaleY="162213">
        <dgm:presLayoutVars>
          <dgm:bulletEnabled val="1"/>
        </dgm:presLayoutVars>
      </dgm:prSet>
      <dgm:spPr/>
    </dgm:pt>
    <dgm:pt modelId="{919C0BAB-95BD-423E-BD09-625DF968EA38}" type="pres">
      <dgm:prSet presAssocID="{CF517714-540E-4C0F-8B9A-DEC3D5C90DD6}" presName="sibTrans" presStyleCnt="0"/>
      <dgm:spPr/>
    </dgm:pt>
    <dgm:pt modelId="{FCD87D1D-B5D3-4BA5-B703-E462508AF925}" type="pres">
      <dgm:prSet presAssocID="{CE2604F3-E02E-47F4-8947-8F10B6CB9D06}" presName="textNode" presStyleLbl="node1" presStyleIdx="2" presStyleCnt="4" custScaleX="126476" custScaleY="135419">
        <dgm:presLayoutVars>
          <dgm:bulletEnabled val="1"/>
        </dgm:presLayoutVars>
      </dgm:prSet>
      <dgm:spPr/>
    </dgm:pt>
    <dgm:pt modelId="{6530E439-F748-424D-B97B-379A2903E9FC}" type="pres">
      <dgm:prSet presAssocID="{6B97B4CC-CB80-44EE-8681-A449F0E343B0}" presName="sibTrans" presStyleCnt="0"/>
      <dgm:spPr/>
    </dgm:pt>
    <dgm:pt modelId="{23EF21DC-E448-4F68-8A87-6FC2AEBF8974}" type="pres">
      <dgm:prSet presAssocID="{628CDFC0-4451-4C27-9EC8-EEEE6C53C8BB}" presName="textNode" presStyleLbl="node1" presStyleIdx="3" presStyleCnt="4" custScaleX="130349" custScaleY="130458">
        <dgm:presLayoutVars>
          <dgm:bulletEnabled val="1"/>
        </dgm:presLayoutVars>
      </dgm:prSet>
      <dgm:spPr/>
    </dgm:pt>
  </dgm:ptLst>
  <dgm:cxnLst>
    <dgm:cxn modelId="{05B7EC3D-6D43-4767-9783-4F7EDABCBFDF}" srcId="{756F423C-19C7-42F3-A742-8C21F4CC69DA}" destId="{6BD2DBBE-1C59-4629-8E0D-A0DC88686937}" srcOrd="1" destOrd="0" parTransId="{BB8CD209-8988-46CD-B432-A0D1EEC91976}" sibTransId="{CF517714-540E-4C0F-8B9A-DEC3D5C90DD6}"/>
    <dgm:cxn modelId="{DA319E5C-A029-4A62-82C3-9E42CD8B5641}" srcId="{756F423C-19C7-42F3-A742-8C21F4CC69DA}" destId="{628CDFC0-4451-4C27-9EC8-EEEE6C53C8BB}" srcOrd="3" destOrd="0" parTransId="{F70B544C-2F3F-4B71-AB18-51DE58EC39FB}" sibTransId="{941DF76B-756B-415D-BDB7-828486FCBC20}"/>
    <dgm:cxn modelId="{90B9A052-05DC-4E9D-92A8-0B5058676979}" type="presOf" srcId="{756F423C-19C7-42F3-A742-8C21F4CC69DA}" destId="{8EEDA74C-7787-4AE7-AD6F-4398B5086CC4}" srcOrd="0" destOrd="0" presId="urn:microsoft.com/office/officeart/2005/8/layout/hProcess9"/>
    <dgm:cxn modelId="{CFA8F055-646B-4E82-A522-12F1D8A90ADC}" srcId="{756F423C-19C7-42F3-A742-8C21F4CC69DA}" destId="{A4F520BF-4F01-40AA-967E-916514DE9043}" srcOrd="0" destOrd="0" parTransId="{C246246B-8604-4C02-85F3-79C69D766CD3}" sibTransId="{532D7900-0F23-4AB0-8427-72E468AA350A}"/>
    <dgm:cxn modelId="{EB835B77-6B9C-4796-9707-332C28894E0D}" type="presOf" srcId="{CE2604F3-E02E-47F4-8947-8F10B6CB9D06}" destId="{FCD87D1D-B5D3-4BA5-B703-E462508AF925}" srcOrd="0" destOrd="0" presId="urn:microsoft.com/office/officeart/2005/8/layout/hProcess9"/>
    <dgm:cxn modelId="{D9E04F8F-8B46-4EEE-A254-AE90131F9CDB}" srcId="{756F423C-19C7-42F3-A742-8C21F4CC69DA}" destId="{CE2604F3-E02E-47F4-8947-8F10B6CB9D06}" srcOrd="2" destOrd="0" parTransId="{7EB7DEE0-2DBF-4C9F-AE55-04BF9113EB0C}" sibTransId="{6B97B4CC-CB80-44EE-8681-A449F0E343B0}"/>
    <dgm:cxn modelId="{C966D28F-9996-4F75-AC9A-30761AF7B64B}" type="presOf" srcId="{6BD2DBBE-1C59-4629-8E0D-A0DC88686937}" destId="{5CFEB226-5EC1-4A27-8255-E05E2AE52E8A}" srcOrd="0" destOrd="0" presId="urn:microsoft.com/office/officeart/2005/8/layout/hProcess9"/>
    <dgm:cxn modelId="{9433959D-35C7-4BDC-AFBC-5A64B5A0DDBB}" type="presOf" srcId="{628CDFC0-4451-4C27-9EC8-EEEE6C53C8BB}" destId="{23EF21DC-E448-4F68-8A87-6FC2AEBF8974}" srcOrd="0" destOrd="0" presId="urn:microsoft.com/office/officeart/2005/8/layout/hProcess9"/>
    <dgm:cxn modelId="{ECAB5BAC-ABD1-4D45-94F2-D5B1BDFB9AB1}" type="presOf" srcId="{A4F520BF-4F01-40AA-967E-916514DE9043}" destId="{C92D5F30-DEE7-4224-8BF1-5AB796BF7A30}" srcOrd="0" destOrd="0" presId="urn:microsoft.com/office/officeart/2005/8/layout/hProcess9"/>
    <dgm:cxn modelId="{6BC180A4-54D5-4711-B28D-A597E28FBB40}" type="presParOf" srcId="{8EEDA74C-7787-4AE7-AD6F-4398B5086CC4}" destId="{AA0CCA81-83D5-46BD-8042-FCD8A46AF7A5}" srcOrd="0" destOrd="0" presId="urn:microsoft.com/office/officeart/2005/8/layout/hProcess9"/>
    <dgm:cxn modelId="{8D195E54-B22E-4CE3-999A-4467860D6D97}" type="presParOf" srcId="{8EEDA74C-7787-4AE7-AD6F-4398B5086CC4}" destId="{4283973E-7A02-49A6-901E-3BAD4A5A0592}" srcOrd="1" destOrd="0" presId="urn:microsoft.com/office/officeart/2005/8/layout/hProcess9"/>
    <dgm:cxn modelId="{378A5FC4-133D-4362-ADCB-2FD6C482416A}" type="presParOf" srcId="{4283973E-7A02-49A6-901E-3BAD4A5A0592}" destId="{C92D5F30-DEE7-4224-8BF1-5AB796BF7A30}" srcOrd="0" destOrd="0" presId="urn:microsoft.com/office/officeart/2005/8/layout/hProcess9"/>
    <dgm:cxn modelId="{CE1FE9AA-BEC9-4186-B660-B06D99C6AAAB}" type="presParOf" srcId="{4283973E-7A02-49A6-901E-3BAD4A5A0592}" destId="{4BECEA21-5265-4BCD-97CB-893592BDDF72}" srcOrd="1" destOrd="0" presId="urn:microsoft.com/office/officeart/2005/8/layout/hProcess9"/>
    <dgm:cxn modelId="{7332CBCE-C14A-414C-8CE6-9BD41C7506F1}" type="presParOf" srcId="{4283973E-7A02-49A6-901E-3BAD4A5A0592}" destId="{5CFEB226-5EC1-4A27-8255-E05E2AE52E8A}" srcOrd="2" destOrd="0" presId="urn:microsoft.com/office/officeart/2005/8/layout/hProcess9"/>
    <dgm:cxn modelId="{CEAA5301-D5B4-4CF3-ADAC-35513E40C61A}" type="presParOf" srcId="{4283973E-7A02-49A6-901E-3BAD4A5A0592}" destId="{919C0BAB-95BD-423E-BD09-625DF968EA38}" srcOrd="3" destOrd="0" presId="urn:microsoft.com/office/officeart/2005/8/layout/hProcess9"/>
    <dgm:cxn modelId="{C022C49B-4E5C-43A1-968F-CFEB887ACB54}" type="presParOf" srcId="{4283973E-7A02-49A6-901E-3BAD4A5A0592}" destId="{FCD87D1D-B5D3-4BA5-B703-E462508AF925}" srcOrd="4" destOrd="0" presId="urn:microsoft.com/office/officeart/2005/8/layout/hProcess9"/>
    <dgm:cxn modelId="{A767059B-E59B-474A-84A0-C7C7E3AB98BA}" type="presParOf" srcId="{4283973E-7A02-49A6-901E-3BAD4A5A0592}" destId="{6530E439-F748-424D-B97B-379A2903E9FC}" srcOrd="5" destOrd="0" presId="urn:microsoft.com/office/officeart/2005/8/layout/hProcess9"/>
    <dgm:cxn modelId="{1CB1257B-C924-43A3-98D3-102D30C28D02}" type="presParOf" srcId="{4283973E-7A02-49A6-901E-3BAD4A5A0592}" destId="{23EF21DC-E448-4F68-8A87-6FC2AEBF897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CCA81-83D5-46BD-8042-FCD8A46AF7A5}">
      <dsp:nvSpPr>
        <dsp:cNvPr id="0" name=""/>
        <dsp:cNvSpPr/>
      </dsp:nvSpPr>
      <dsp:spPr>
        <a:xfrm>
          <a:off x="2" y="0"/>
          <a:ext cx="10648944" cy="3577856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D5F30-DEE7-4224-8BF1-5AB796BF7A30}">
      <dsp:nvSpPr>
        <dsp:cNvPr id="0" name=""/>
        <dsp:cNvSpPr/>
      </dsp:nvSpPr>
      <dsp:spPr>
        <a:xfrm>
          <a:off x="61109" y="347960"/>
          <a:ext cx="2762484" cy="28819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সমস্বরে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SG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962" y="482813"/>
        <a:ext cx="2492778" cy="2612228"/>
      </dsp:txXfrm>
    </dsp:sp>
    <dsp:sp modelId="{5CFEB226-5EC1-4A27-8255-E05E2AE52E8A}">
      <dsp:nvSpPr>
        <dsp:cNvPr id="0" name=""/>
        <dsp:cNvSpPr/>
      </dsp:nvSpPr>
      <dsp:spPr>
        <a:xfrm>
          <a:off x="3056279" y="628178"/>
          <a:ext cx="2252567" cy="2321499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দলে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SG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6240" y="738139"/>
        <a:ext cx="2032645" cy="2101577"/>
      </dsp:txXfrm>
    </dsp:sp>
    <dsp:sp modelId="{FCD87D1D-B5D3-4BA5-B703-E462508AF925}">
      <dsp:nvSpPr>
        <dsp:cNvPr id="0" name=""/>
        <dsp:cNvSpPr/>
      </dsp:nvSpPr>
      <dsp:spPr>
        <a:xfrm>
          <a:off x="5541532" y="819908"/>
          <a:ext cx="2370515" cy="1938038"/>
        </a:xfrm>
        <a:prstGeom prst="roundRect">
          <a:avLst/>
        </a:prstGeom>
        <a:solidFill>
          <a:srgbClr val="EC34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জোড়ায়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SG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6139" y="914515"/>
        <a:ext cx="2181301" cy="1748824"/>
      </dsp:txXfrm>
    </dsp:sp>
    <dsp:sp modelId="{23EF21DC-E448-4F68-8A87-6FC2AEBF8974}">
      <dsp:nvSpPr>
        <dsp:cNvPr id="0" name=""/>
        <dsp:cNvSpPr/>
      </dsp:nvSpPr>
      <dsp:spPr>
        <a:xfrm>
          <a:off x="8144734" y="855408"/>
          <a:ext cx="2443106" cy="186703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এককভাবে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আবৃত্তি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SG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35875" y="946549"/>
        <a:ext cx="2260824" cy="168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E1E7-B86C-4E3D-AB39-16B99A211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C8B3E-71B9-4F7A-928A-A7146C40A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3B1DF-13FC-4264-880D-161D01D8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4D151-A244-4FEE-8AE2-C38D3C26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39D2-4543-4293-BEE9-D77C5E83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773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1AC8-A43B-42E6-98EF-BA6F78A9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F734D-03B5-4319-9C75-18A74F066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AF3E5-D8C0-4CB0-BBFA-72E9F42A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D017A-2C87-4ABA-9F8A-D8BFAFA8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A8B09-27F7-47F4-A799-9D7304A0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763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5C3F1-3714-401C-87CA-D77AF2243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B2792-8C20-4044-A232-EA02A9F48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1BDB1-CEFA-49D0-A008-A2651C37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CF76F-1384-4C91-A963-83A042A2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B95-CEFA-4BF1-A10F-B0D7BC4D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673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50D8-4310-4CE7-85F9-AC17CE72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BF870-98CD-443F-8F2D-16CE5BF3E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3C0DD-58C1-437C-84DB-AF39EED8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BDDEC-4F7F-4ED1-9C7C-E35359DA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B6D6-6BFB-4B52-8E89-E9787A4A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470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CF8A-6E80-4F74-A3C5-47AE2AD2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5AF30-1A05-4621-9774-DA853DD0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932AA-F033-4527-A911-DB9FC646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0191A-88CF-48F6-A267-8560C25C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17F3E-0F06-4725-8AC1-D02867AF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8ABC-00EB-4EC9-ABFA-36F809D5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275CC-2F94-4B3B-A1EF-EC71B2F2F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E7DD2-88D0-4A66-AA15-97A79C639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BEEED-956C-42E1-82E7-724B851B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1B2B4-8BE2-4EF1-A9AE-553524A8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A49E-7A4D-40A4-807D-55008D4F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871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0343-9490-47E3-81CC-D6B54FC2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8605-4A65-4E22-9DB7-3BD2E5FC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AB1F-E9DD-40C5-8F6D-F8280F5E8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45629-6F17-4D1C-B7F3-69CCDDFF3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840D3-6200-469B-A2C5-3C30528D9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C140F-612A-4EDE-9F96-11269D12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7D3FF-ADC4-400D-945A-52DF7346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D2AA1-3DF3-4F2E-A52B-4C52DFC6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8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ABA3-B845-4684-88B5-C1C1489A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F091B-F965-457C-89A4-3FE48883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3D2B1-51A9-4F69-AF78-6A687D5A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F497F-2C0E-47BE-8A4E-511052CD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429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B44456F-A16A-4D5B-824A-6FC2F3BA1BD5}"/>
              </a:ext>
            </a:extLst>
          </p:cNvPr>
          <p:cNvGrpSpPr/>
          <p:nvPr userDrawn="1"/>
        </p:nvGrpSpPr>
        <p:grpSpPr>
          <a:xfrm>
            <a:off x="70337" y="17585"/>
            <a:ext cx="12068908" cy="6858000"/>
            <a:chOff x="-31490" y="-12743"/>
            <a:chExt cx="12192000" cy="685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F20291-3ABF-4109-8825-E26B41747891}"/>
                </a:ext>
              </a:extLst>
            </p:cNvPr>
            <p:cNvGrpSpPr/>
            <p:nvPr userDrawn="1"/>
          </p:nvGrpSpPr>
          <p:grpSpPr>
            <a:xfrm>
              <a:off x="-31490" y="-12743"/>
              <a:ext cx="12192000" cy="6858000"/>
              <a:chOff x="-31490" y="-12743"/>
              <a:chExt cx="12192000" cy="6858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AEB06AD-F9DF-4662-807F-4D7DC6E8186E}"/>
                  </a:ext>
                </a:extLst>
              </p:cNvPr>
              <p:cNvGrpSpPr/>
              <p:nvPr userDrawn="1"/>
            </p:nvGrpSpPr>
            <p:grpSpPr>
              <a:xfrm>
                <a:off x="-31490" y="-12743"/>
                <a:ext cx="12192000" cy="6858000"/>
                <a:chOff x="0" y="0"/>
                <a:chExt cx="12192000" cy="68580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878FFC9-2FA7-412A-90B3-DDD8F3B2F86F}"/>
                    </a:ext>
                  </a:extLst>
                </p:cNvPr>
                <p:cNvSpPr/>
                <p:nvPr userDrawn="1"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F00"/>
                </a:solidFill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333B92D-B02B-43C7-BA85-6A4BDD2A3DDB}"/>
                    </a:ext>
                  </a:extLst>
                </p:cNvPr>
                <p:cNvSpPr/>
                <p:nvPr userDrawn="1"/>
              </p:nvSpPr>
              <p:spPr>
                <a:xfrm>
                  <a:off x="204651" y="176349"/>
                  <a:ext cx="11782698" cy="6505303"/>
                </a:xfrm>
                <a:prstGeom prst="rect">
                  <a:avLst/>
                </a:prstGeom>
                <a:noFill/>
                <a:ln w="76200">
                  <a:solidFill>
                    <a:srgbClr val="029C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219CA8A-9959-4E55-93F9-CB2494D8533C}"/>
                  </a:ext>
                </a:extLst>
              </p:cNvPr>
              <p:cNvGrpSpPr/>
              <p:nvPr userDrawn="1"/>
            </p:nvGrpSpPr>
            <p:grpSpPr>
              <a:xfrm>
                <a:off x="260168" y="290649"/>
                <a:ext cx="11671664" cy="6216161"/>
                <a:chOff x="260168" y="290649"/>
                <a:chExt cx="11671664" cy="6216161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C7143FB-C0DE-4343-B4CA-16A0E4D56A67}"/>
                    </a:ext>
                  </a:extLst>
                </p:cNvPr>
                <p:cNvSpPr/>
                <p:nvPr userDrawn="1"/>
              </p:nvSpPr>
              <p:spPr>
                <a:xfrm>
                  <a:off x="260168" y="290649"/>
                  <a:ext cx="11671664" cy="6216161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rgbClr val="FF33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  <a:endParaRPr lang="en-SG" dirty="0"/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602B2447-23EB-401F-9AA0-1AC572D62D83}"/>
                    </a:ext>
                  </a:extLst>
                </p:cNvPr>
                <p:cNvSpPr/>
                <p:nvPr userDrawn="1"/>
              </p:nvSpPr>
              <p:spPr>
                <a:xfrm>
                  <a:off x="398463" y="527346"/>
                  <a:ext cx="11332095" cy="5777823"/>
                </a:xfrm>
                <a:prstGeom prst="roundRect">
                  <a:avLst>
                    <a:gd name="adj" fmla="val 21289"/>
                  </a:avLst>
                </a:prstGeom>
                <a:noFill/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</p:grpSp>
        <p:pic>
          <p:nvPicPr>
            <p:cNvPr id="1026" name="Picture 2" descr="Rose Png - Rose Flower Images Png, Transparent Png - kindpng">
              <a:extLst>
                <a:ext uri="{FF2B5EF4-FFF2-40B4-BE49-F238E27FC236}">
                  <a16:creationId xmlns:a16="http://schemas.microsoft.com/office/drawing/2014/main" id="{CFF3C79F-DCE6-46E9-BB8E-16E710E960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6141" y="315828"/>
              <a:ext cx="777091" cy="6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Rose Png - Rose Flower Images Png, Transparent Png - kindpng">
              <a:extLst>
                <a:ext uri="{FF2B5EF4-FFF2-40B4-BE49-F238E27FC236}">
                  <a16:creationId xmlns:a16="http://schemas.microsoft.com/office/drawing/2014/main" id="{70728951-B4DE-4EFF-B58D-4863EFF8BA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650" y="5860420"/>
              <a:ext cx="777091" cy="6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Rose Png - Rose Flower Images Png, Transparent Png - kindpng">
              <a:extLst>
                <a:ext uri="{FF2B5EF4-FFF2-40B4-BE49-F238E27FC236}">
                  <a16:creationId xmlns:a16="http://schemas.microsoft.com/office/drawing/2014/main" id="{6762F383-8AED-45A4-BB7A-F9079B2238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86600" y="5870687"/>
              <a:ext cx="777091" cy="6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ose Png - Rose Flower Images Png, Transparent Png - kindpng">
              <a:extLst>
                <a:ext uri="{FF2B5EF4-FFF2-40B4-BE49-F238E27FC236}">
                  <a16:creationId xmlns:a16="http://schemas.microsoft.com/office/drawing/2014/main" id="{C53249B3-13BA-485C-B0BB-DB976D0BF2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16758" y="325705"/>
              <a:ext cx="777091" cy="6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D581CA-664A-4E80-975F-6F21529D4153}"/>
                </a:ext>
              </a:extLst>
            </p:cNvPr>
            <p:cNvSpPr txBox="1"/>
            <p:nvPr userDrawn="1"/>
          </p:nvSpPr>
          <p:spPr>
            <a:xfrm>
              <a:off x="9862591" y="5499505"/>
              <a:ext cx="1721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সাবিহা</a:t>
              </a:r>
              <a:r>
                <a:rPr lang="en-US" dirty="0"/>
                <a:t> </a:t>
              </a:r>
              <a:r>
                <a:rPr lang="en-US" dirty="0" err="1"/>
                <a:t>পারভিন</a:t>
              </a:r>
              <a:endParaRPr lang="en-SG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213977-AE48-481D-99D1-17F02021F159}"/>
              </a:ext>
            </a:extLst>
          </p:cNvPr>
          <p:cNvGrpSpPr/>
          <p:nvPr userDrawn="1"/>
        </p:nvGrpSpPr>
        <p:grpSpPr>
          <a:xfrm>
            <a:off x="1322738" y="5682057"/>
            <a:ext cx="9623163" cy="603388"/>
            <a:chOff x="1466829" y="5849181"/>
            <a:chExt cx="9242975" cy="632015"/>
          </a:xfrm>
        </p:grpSpPr>
        <p:pic>
          <p:nvPicPr>
            <p:cNvPr id="13" name="Picture 12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8C220455-EF09-4810-9665-09BC73D20C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5" b="23427"/>
            <a:stretch/>
          </p:blipFill>
          <p:spPr>
            <a:xfrm>
              <a:off x="1466829" y="5849181"/>
              <a:ext cx="1459084" cy="603388"/>
            </a:xfrm>
            <a:prstGeom prst="rect">
              <a:avLst/>
            </a:prstGeom>
          </p:spPr>
        </p:pic>
        <p:pic>
          <p:nvPicPr>
            <p:cNvPr id="14" name="Picture 13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5EFE5F81-419C-47E1-87A9-81632A5F48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5" b="23427"/>
            <a:stretch/>
          </p:blipFill>
          <p:spPr>
            <a:xfrm>
              <a:off x="2735065" y="5864230"/>
              <a:ext cx="1459084" cy="603388"/>
            </a:xfrm>
            <a:prstGeom prst="rect">
              <a:avLst/>
            </a:prstGeom>
          </p:spPr>
        </p:pic>
        <p:pic>
          <p:nvPicPr>
            <p:cNvPr id="15" name="Picture 14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FBB25F82-B9B2-4A60-9A62-F21150FC70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5" b="23427"/>
            <a:stretch/>
          </p:blipFill>
          <p:spPr>
            <a:xfrm>
              <a:off x="4027315" y="5877808"/>
              <a:ext cx="1459084" cy="603388"/>
            </a:xfrm>
            <a:prstGeom prst="rect">
              <a:avLst/>
            </a:prstGeom>
          </p:spPr>
        </p:pic>
        <p:pic>
          <p:nvPicPr>
            <p:cNvPr id="16" name="Picture 15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CD999E49-724A-418E-8DA8-9BB691F844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5" b="23427"/>
            <a:stretch/>
          </p:blipFill>
          <p:spPr>
            <a:xfrm>
              <a:off x="5321541" y="5862233"/>
              <a:ext cx="1459084" cy="603388"/>
            </a:xfrm>
            <a:prstGeom prst="rect">
              <a:avLst/>
            </a:prstGeom>
          </p:spPr>
        </p:pic>
        <p:pic>
          <p:nvPicPr>
            <p:cNvPr id="17" name="Picture 16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393EBD70-1EEC-4A81-8F09-27970FE87E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5" b="23427"/>
            <a:stretch/>
          </p:blipFill>
          <p:spPr>
            <a:xfrm>
              <a:off x="6612082" y="5864744"/>
              <a:ext cx="1459084" cy="603388"/>
            </a:xfrm>
            <a:prstGeom prst="rect">
              <a:avLst/>
            </a:prstGeom>
          </p:spPr>
        </p:pic>
        <p:pic>
          <p:nvPicPr>
            <p:cNvPr id="18" name="Picture 17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52064625-E707-4947-923E-075C4D058A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5" b="23427"/>
            <a:stretch/>
          </p:blipFill>
          <p:spPr>
            <a:xfrm>
              <a:off x="7940444" y="5868271"/>
              <a:ext cx="1459084" cy="603388"/>
            </a:xfrm>
            <a:prstGeom prst="rect">
              <a:avLst/>
            </a:prstGeom>
          </p:spPr>
        </p:pic>
        <p:pic>
          <p:nvPicPr>
            <p:cNvPr id="19" name="Picture 18" descr="A group of colorful flowers&#10;&#10;Description automatically generated with low confidence">
              <a:extLst>
                <a:ext uri="{FF2B5EF4-FFF2-40B4-BE49-F238E27FC236}">
                  <a16:creationId xmlns:a16="http://schemas.microsoft.com/office/drawing/2014/main" id="{7CE92197-540A-4D68-986F-2AD0926283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5" b="23427"/>
            <a:stretch/>
          </p:blipFill>
          <p:spPr>
            <a:xfrm>
              <a:off x="9250720" y="5861988"/>
              <a:ext cx="1459084" cy="603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90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A22E-3173-4106-AAA7-0E4F8496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0A8A-60AA-433C-898E-4A6C080A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5DCC8-29BA-4121-B0DA-B5AC9133C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42B6D-6AB3-4781-85E2-555E378A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A039D-319E-405B-BA1C-7C08FC08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29A5C-B708-43CB-AF95-09D9E218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849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DA28-29FC-4197-901D-BC7278C3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E06D9-9B82-4C5D-807C-AAD387A8B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CE754-52AB-4764-9F3C-88C87DD03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14F17-B048-47A2-8C38-DAE8E4C8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7C1AA-A85B-45F7-ACEC-6DDC8BC9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627E-F5C2-4E2D-8207-165D7829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146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BBBA2-E3DE-4A02-AE61-B9D1226D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DC59D-2DFD-46DB-BE75-D68B6103D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9D4A-34BF-448F-99A1-326132179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7222-DC56-47AD-A14D-9BA74B8525C9}" type="datetimeFigureOut">
              <a:rPr lang="en-SG" smtClean="0"/>
              <a:t>3/9/2021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7F43-3F9B-4625-B5C8-B0707FD9C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550BE-37E3-41C8-B4BB-BDE0630CB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B8BE-8656-41ED-BC28-CDA6B60C3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829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63A9842-D41A-4ABB-A706-E1CBA55D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668214"/>
            <a:ext cx="9325972" cy="50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9941C-B8C9-4694-8912-A8775515B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29" y="825198"/>
            <a:ext cx="3846400" cy="2527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27319-6C38-4ABE-B057-D953494B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2" y="741835"/>
            <a:ext cx="3846400" cy="252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051D2-44AB-4F44-AEAA-FB5A68E57519}"/>
              </a:ext>
            </a:extLst>
          </p:cNvPr>
          <p:cNvSpPr txBox="1"/>
          <p:nvPr/>
        </p:nvSpPr>
        <p:spPr>
          <a:xfrm>
            <a:off x="2636787" y="3765909"/>
            <a:ext cx="5978768" cy="1569660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29D14-1F1B-40D1-9AB8-4349627DF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765575"/>
            <a:ext cx="4450080" cy="3048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EF77D-7B57-4F9F-8FD4-51DB827B4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1" y="765575"/>
            <a:ext cx="4070473" cy="3048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20D23F-5055-4925-9AA7-D1D4787E564E}"/>
              </a:ext>
            </a:extLst>
          </p:cNvPr>
          <p:cNvSpPr txBox="1"/>
          <p:nvPr/>
        </p:nvSpPr>
        <p:spPr>
          <a:xfrm>
            <a:off x="2564899" y="4010959"/>
            <a:ext cx="5978768" cy="1569660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কুড়োতে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23657-B6BC-421E-B763-B83841D2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27" y="801858"/>
            <a:ext cx="4334387" cy="3176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C141F-99C9-4746-9D93-71996FDD0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49" y="801858"/>
            <a:ext cx="4334387" cy="3176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853997-CCFC-43F4-9AFD-941094BD4665}"/>
              </a:ext>
            </a:extLst>
          </p:cNvPr>
          <p:cNvSpPr txBox="1"/>
          <p:nvPr/>
        </p:nvSpPr>
        <p:spPr>
          <a:xfrm>
            <a:off x="2878252" y="4114197"/>
            <a:ext cx="5978768" cy="1569660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1A7F38-790F-445E-BE78-A6C38B01768B}"/>
              </a:ext>
            </a:extLst>
          </p:cNvPr>
          <p:cNvSpPr txBox="1"/>
          <p:nvPr/>
        </p:nvSpPr>
        <p:spPr>
          <a:xfrm>
            <a:off x="6376524" y="802232"/>
            <a:ext cx="4990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অঙ্গভঙ্গি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42FAA4-D2A1-413B-9BEC-9DDFB16F97CC}"/>
              </a:ext>
            </a:extLst>
          </p:cNvPr>
          <p:cNvGrpSpPr/>
          <p:nvPr/>
        </p:nvGrpSpPr>
        <p:grpSpPr>
          <a:xfrm>
            <a:off x="1538748" y="682526"/>
            <a:ext cx="4557252" cy="5091821"/>
            <a:chOff x="1006585" y="741520"/>
            <a:chExt cx="4557252" cy="50918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9A29E5-12CC-4B86-AD52-1D194E97001E}"/>
                </a:ext>
              </a:extLst>
            </p:cNvPr>
            <p:cNvGrpSpPr/>
            <p:nvPr/>
          </p:nvGrpSpPr>
          <p:grpSpPr>
            <a:xfrm>
              <a:off x="1006585" y="789394"/>
              <a:ext cx="4557252" cy="5043947"/>
              <a:chOff x="2467896" y="1194620"/>
              <a:chExt cx="3628104" cy="4232787"/>
            </a:xfrm>
          </p:grpSpPr>
          <p:pic>
            <p:nvPicPr>
              <p:cNvPr id="4" name="Picture 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36B4D18-AE6C-4127-8D2E-B77421E845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93" t="13119" r="18644" b="25162"/>
              <a:stretch/>
            </p:blipFill>
            <p:spPr>
              <a:xfrm>
                <a:off x="2467896" y="1194620"/>
                <a:ext cx="3628104" cy="4232787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9CB1F2-7E63-41E4-B015-41C8E4FB62BA}"/>
                  </a:ext>
                </a:extLst>
              </p:cNvPr>
              <p:cNvSpPr/>
              <p:nvPr/>
            </p:nvSpPr>
            <p:spPr>
              <a:xfrm>
                <a:off x="4232787" y="2905432"/>
                <a:ext cx="1863213" cy="10913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941042-DA36-4AED-A62C-F9B56DB3AC61}"/>
                </a:ext>
              </a:extLst>
            </p:cNvPr>
            <p:cNvSpPr/>
            <p:nvPr/>
          </p:nvSpPr>
          <p:spPr>
            <a:xfrm>
              <a:off x="2484838" y="741520"/>
              <a:ext cx="2762303" cy="2381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8DD36F89-E353-4237-8BAD-41C23C7C7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0" t="16775" r="18365" b="61505"/>
          <a:stretch/>
        </p:blipFill>
        <p:spPr>
          <a:xfrm>
            <a:off x="2419779" y="730400"/>
            <a:ext cx="3956745" cy="35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28B992-69A6-4CFF-8B1F-7A096D706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928240"/>
              </p:ext>
            </p:extLst>
          </p:nvPr>
        </p:nvGraphicFramePr>
        <p:xfrm>
          <a:off x="771525" y="1504336"/>
          <a:ext cx="10648950" cy="357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59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4000">
              <a:srgbClr val="FFFF00"/>
            </a:gs>
            <a:gs pos="100000">
              <a:srgbClr val="029C0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0661D-B298-4D1F-B3A8-ADC28DC0F637}"/>
              </a:ext>
            </a:extLst>
          </p:cNvPr>
          <p:cNvSpPr txBox="1"/>
          <p:nvPr/>
        </p:nvSpPr>
        <p:spPr>
          <a:xfrm>
            <a:off x="1350536" y="2038472"/>
            <a:ext cx="9490927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8DC4E-CC2D-4D54-8577-7EC67BA1E76D}"/>
              </a:ext>
            </a:extLst>
          </p:cNvPr>
          <p:cNvSpPr txBox="1"/>
          <p:nvPr/>
        </p:nvSpPr>
        <p:spPr>
          <a:xfrm>
            <a:off x="1350536" y="2038472"/>
            <a:ext cx="9490927" cy="2862322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12CAFEF-12D4-46F6-B056-87001EEB52E8}"/>
              </a:ext>
            </a:extLst>
          </p:cNvPr>
          <p:cNvGrpSpPr/>
          <p:nvPr/>
        </p:nvGrpSpPr>
        <p:grpSpPr>
          <a:xfrm rot="20028484">
            <a:off x="2322756" y="1802351"/>
            <a:ext cx="7291004" cy="3253300"/>
            <a:chOff x="1886657" y="2055101"/>
            <a:chExt cx="7291004" cy="32533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741C90-C1FF-439F-92A8-F058DA304EA6}"/>
                </a:ext>
              </a:extLst>
            </p:cNvPr>
            <p:cNvSpPr txBox="1"/>
            <p:nvPr/>
          </p:nvSpPr>
          <p:spPr>
            <a:xfrm rot="1568148">
              <a:off x="1886657" y="2055101"/>
              <a:ext cx="7288663" cy="2308324"/>
            </a:xfrm>
            <a:custGeom>
              <a:avLst/>
              <a:gdLst>
                <a:gd name="connsiteX0" fmla="*/ 0 w 7288663"/>
                <a:gd name="connsiteY0" fmla="*/ 0 h 2308324"/>
                <a:gd name="connsiteX1" fmla="*/ 414893 w 7288663"/>
                <a:gd name="connsiteY1" fmla="*/ 0 h 2308324"/>
                <a:gd name="connsiteX2" fmla="*/ 1048446 w 7288663"/>
                <a:gd name="connsiteY2" fmla="*/ 0 h 2308324"/>
                <a:gd name="connsiteX3" fmla="*/ 1754886 w 7288663"/>
                <a:gd name="connsiteY3" fmla="*/ 0 h 2308324"/>
                <a:gd name="connsiteX4" fmla="*/ 2315552 w 7288663"/>
                <a:gd name="connsiteY4" fmla="*/ 0 h 2308324"/>
                <a:gd name="connsiteX5" fmla="*/ 2730445 w 7288663"/>
                <a:gd name="connsiteY5" fmla="*/ 0 h 2308324"/>
                <a:gd name="connsiteX6" fmla="*/ 3363998 w 7288663"/>
                <a:gd name="connsiteY6" fmla="*/ 0 h 2308324"/>
                <a:gd name="connsiteX7" fmla="*/ 3851778 w 7288663"/>
                <a:gd name="connsiteY7" fmla="*/ 0 h 2308324"/>
                <a:gd name="connsiteX8" fmla="*/ 4412444 w 7288663"/>
                <a:gd name="connsiteY8" fmla="*/ 0 h 2308324"/>
                <a:gd name="connsiteX9" fmla="*/ 4754451 w 7288663"/>
                <a:gd name="connsiteY9" fmla="*/ 0 h 2308324"/>
                <a:gd name="connsiteX10" fmla="*/ 5169344 w 7288663"/>
                <a:gd name="connsiteY10" fmla="*/ 0 h 2308324"/>
                <a:gd name="connsiteX11" fmla="*/ 5511351 w 7288663"/>
                <a:gd name="connsiteY11" fmla="*/ 0 h 2308324"/>
                <a:gd name="connsiteX12" fmla="*/ 6072017 w 7288663"/>
                <a:gd name="connsiteY12" fmla="*/ 0 h 2308324"/>
                <a:gd name="connsiteX13" fmla="*/ 6778457 w 7288663"/>
                <a:gd name="connsiteY13" fmla="*/ 0 h 2308324"/>
                <a:gd name="connsiteX14" fmla="*/ 7288663 w 7288663"/>
                <a:gd name="connsiteY14" fmla="*/ 0 h 2308324"/>
                <a:gd name="connsiteX15" fmla="*/ 7288663 w 7288663"/>
                <a:gd name="connsiteY15" fmla="*/ 600164 h 2308324"/>
                <a:gd name="connsiteX16" fmla="*/ 7288663 w 7288663"/>
                <a:gd name="connsiteY16" fmla="*/ 1223412 h 2308324"/>
                <a:gd name="connsiteX17" fmla="*/ 7288663 w 7288663"/>
                <a:gd name="connsiteY17" fmla="*/ 2308324 h 2308324"/>
                <a:gd name="connsiteX18" fmla="*/ 6946657 w 7288663"/>
                <a:gd name="connsiteY18" fmla="*/ 2308324 h 2308324"/>
                <a:gd name="connsiteX19" fmla="*/ 6240217 w 7288663"/>
                <a:gd name="connsiteY19" fmla="*/ 2308324 h 2308324"/>
                <a:gd name="connsiteX20" fmla="*/ 5898210 w 7288663"/>
                <a:gd name="connsiteY20" fmla="*/ 2308324 h 2308324"/>
                <a:gd name="connsiteX21" fmla="*/ 5264657 w 7288663"/>
                <a:gd name="connsiteY21" fmla="*/ 2308324 h 2308324"/>
                <a:gd name="connsiteX22" fmla="*/ 4849764 w 7288663"/>
                <a:gd name="connsiteY22" fmla="*/ 2308324 h 2308324"/>
                <a:gd name="connsiteX23" fmla="*/ 4143325 w 7288663"/>
                <a:gd name="connsiteY23" fmla="*/ 2308324 h 2308324"/>
                <a:gd name="connsiteX24" fmla="*/ 3801318 w 7288663"/>
                <a:gd name="connsiteY24" fmla="*/ 2308324 h 2308324"/>
                <a:gd name="connsiteX25" fmla="*/ 3386425 w 7288663"/>
                <a:gd name="connsiteY25" fmla="*/ 2308324 h 2308324"/>
                <a:gd name="connsiteX26" fmla="*/ 2898645 w 7288663"/>
                <a:gd name="connsiteY26" fmla="*/ 2308324 h 2308324"/>
                <a:gd name="connsiteX27" fmla="*/ 2192206 w 7288663"/>
                <a:gd name="connsiteY27" fmla="*/ 2308324 h 2308324"/>
                <a:gd name="connsiteX28" fmla="*/ 1631539 w 7288663"/>
                <a:gd name="connsiteY28" fmla="*/ 2308324 h 2308324"/>
                <a:gd name="connsiteX29" fmla="*/ 1216646 w 7288663"/>
                <a:gd name="connsiteY29" fmla="*/ 2308324 h 2308324"/>
                <a:gd name="connsiteX30" fmla="*/ 801753 w 7288663"/>
                <a:gd name="connsiteY30" fmla="*/ 2308324 h 2308324"/>
                <a:gd name="connsiteX31" fmla="*/ 0 w 7288663"/>
                <a:gd name="connsiteY31" fmla="*/ 2308324 h 2308324"/>
                <a:gd name="connsiteX32" fmla="*/ 0 w 7288663"/>
                <a:gd name="connsiteY32" fmla="*/ 1777409 h 2308324"/>
                <a:gd name="connsiteX33" fmla="*/ 0 w 7288663"/>
                <a:gd name="connsiteY33" fmla="*/ 1200328 h 2308324"/>
                <a:gd name="connsiteX34" fmla="*/ 0 w 7288663"/>
                <a:gd name="connsiteY34" fmla="*/ 600164 h 2308324"/>
                <a:gd name="connsiteX35" fmla="*/ 0 w 7288663"/>
                <a:gd name="connsiteY35" fmla="*/ 0 h 230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288663" h="2308324" fill="none" extrusionOk="0">
                  <a:moveTo>
                    <a:pt x="0" y="0"/>
                  </a:moveTo>
                  <a:cubicBezTo>
                    <a:pt x="175977" y="-11043"/>
                    <a:pt x="214021" y="31605"/>
                    <a:pt x="414893" y="0"/>
                  </a:cubicBezTo>
                  <a:cubicBezTo>
                    <a:pt x="615765" y="-31605"/>
                    <a:pt x="883912" y="11684"/>
                    <a:pt x="1048446" y="0"/>
                  </a:cubicBezTo>
                  <a:cubicBezTo>
                    <a:pt x="1212980" y="-11684"/>
                    <a:pt x="1401676" y="45004"/>
                    <a:pt x="1754886" y="0"/>
                  </a:cubicBezTo>
                  <a:cubicBezTo>
                    <a:pt x="2108096" y="-45004"/>
                    <a:pt x="2082793" y="22436"/>
                    <a:pt x="2315552" y="0"/>
                  </a:cubicBezTo>
                  <a:cubicBezTo>
                    <a:pt x="2548311" y="-22436"/>
                    <a:pt x="2583209" y="31089"/>
                    <a:pt x="2730445" y="0"/>
                  </a:cubicBezTo>
                  <a:cubicBezTo>
                    <a:pt x="2877681" y="-31089"/>
                    <a:pt x="3214220" y="45715"/>
                    <a:pt x="3363998" y="0"/>
                  </a:cubicBezTo>
                  <a:cubicBezTo>
                    <a:pt x="3513776" y="-45715"/>
                    <a:pt x="3623080" y="12315"/>
                    <a:pt x="3851778" y="0"/>
                  </a:cubicBezTo>
                  <a:cubicBezTo>
                    <a:pt x="4080476" y="-12315"/>
                    <a:pt x="4261576" y="58538"/>
                    <a:pt x="4412444" y="0"/>
                  </a:cubicBezTo>
                  <a:cubicBezTo>
                    <a:pt x="4563312" y="-58538"/>
                    <a:pt x="4628570" y="32391"/>
                    <a:pt x="4754451" y="0"/>
                  </a:cubicBezTo>
                  <a:cubicBezTo>
                    <a:pt x="4880332" y="-32391"/>
                    <a:pt x="4982769" y="26864"/>
                    <a:pt x="5169344" y="0"/>
                  </a:cubicBezTo>
                  <a:cubicBezTo>
                    <a:pt x="5355919" y="-26864"/>
                    <a:pt x="5374385" y="21491"/>
                    <a:pt x="5511351" y="0"/>
                  </a:cubicBezTo>
                  <a:cubicBezTo>
                    <a:pt x="5648317" y="-21491"/>
                    <a:pt x="5791976" y="28006"/>
                    <a:pt x="6072017" y="0"/>
                  </a:cubicBezTo>
                  <a:cubicBezTo>
                    <a:pt x="6352058" y="-28006"/>
                    <a:pt x="6441891" y="31835"/>
                    <a:pt x="6778457" y="0"/>
                  </a:cubicBezTo>
                  <a:cubicBezTo>
                    <a:pt x="7115023" y="-31835"/>
                    <a:pt x="7085330" y="28798"/>
                    <a:pt x="7288663" y="0"/>
                  </a:cubicBezTo>
                  <a:cubicBezTo>
                    <a:pt x="7333864" y="152482"/>
                    <a:pt x="7223630" y="368836"/>
                    <a:pt x="7288663" y="600164"/>
                  </a:cubicBezTo>
                  <a:cubicBezTo>
                    <a:pt x="7353696" y="831492"/>
                    <a:pt x="7239940" y="1057044"/>
                    <a:pt x="7288663" y="1223412"/>
                  </a:cubicBezTo>
                  <a:cubicBezTo>
                    <a:pt x="7337386" y="1389780"/>
                    <a:pt x="7267537" y="1880438"/>
                    <a:pt x="7288663" y="2308324"/>
                  </a:cubicBezTo>
                  <a:cubicBezTo>
                    <a:pt x="7138602" y="2329749"/>
                    <a:pt x="7021860" y="2290655"/>
                    <a:pt x="6946657" y="2308324"/>
                  </a:cubicBezTo>
                  <a:cubicBezTo>
                    <a:pt x="6871454" y="2325993"/>
                    <a:pt x="6558994" y="2269002"/>
                    <a:pt x="6240217" y="2308324"/>
                  </a:cubicBezTo>
                  <a:cubicBezTo>
                    <a:pt x="5921440" y="2347646"/>
                    <a:pt x="5972010" y="2271971"/>
                    <a:pt x="5898210" y="2308324"/>
                  </a:cubicBezTo>
                  <a:cubicBezTo>
                    <a:pt x="5824410" y="2344677"/>
                    <a:pt x="5501891" y="2307381"/>
                    <a:pt x="5264657" y="2308324"/>
                  </a:cubicBezTo>
                  <a:cubicBezTo>
                    <a:pt x="5027423" y="2309267"/>
                    <a:pt x="4949163" y="2301153"/>
                    <a:pt x="4849764" y="2308324"/>
                  </a:cubicBezTo>
                  <a:cubicBezTo>
                    <a:pt x="4750365" y="2315495"/>
                    <a:pt x="4391759" y="2258972"/>
                    <a:pt x="4143325" y="2308324"/>
                  </a:cubicBezTo>
                  <a:cubicBezTo>
                    <a:pt x="3894891" y="2357676"/>
                    <a:pt x="3916004" y="2277919"/>
                    <a:pt x="3801318" y="2308324"/>
                  </a:cubicBezTo>
                  <a:cubicBezTo>
                    <a:pt x="3686632" y="2338729"/>
                    <a:pt x="3535670" y="2274405"/>
                    <a:pt x="3386425" y="2308324"/>
                  </a:cubicBezTo>
                  <a:cubicBezTo>
                    <a:pt x="3237180" y="2342243"/>
                    <a:pt x="3047455" y="2282673"/>
                    <a:pt x="2898645" y="2308324"/>
                  </a:cubicBezTo>
                  <a:cubicBezTo>
                    <a:pt x="2749835" y="2333975"/>
                    <a:pt x="2383184" y="2304354"/>
                    <a:pt x="2192206" y="2308324"/>
                  </a:cubicBezTo>
                  <a:cubicBezTo>
                    <a:pt x="2001228" y="2312294"/>
                    <a:pt x="1766810" y="2289934"/>
                    <a:pt x="1631539" y="2308324"/>
                  </a:cubicBezTo>
                  <a:cubicBezTo>
                    <a:pt x="1496268" y="2326714"/>
                    <a:pt x="1365662" y="2303699"/>
                    <a:pt x="1216646" y="2308324"/>
                  </a:cubicBezTo>
                  <a:cubicBezTo>
                    <a:pt x="1067630" y="2312949"/>
                    <a:pt x="978079" y="2297220"/>
                    <a:pt x="801753" y="2308324"/>
                  </a:cubicBezTo>
                  <a:cubicBezTo>
                    <a:pt x="625427" y="2319428"/>
                    <a:pt x="270792" y="2221443"/>
                    <a:pt x="0" y="2308324"/>
                  </a:cubicBezTo>
                  <a:cubicBezTo>
                    <a:pt x="-32647" y="2183603"/>
                    <a:pt x="60367" y="1930384"/>
                    <a:pt x="0" y="1777409"/>
                  </a:cubicBezTo>
                  <a:cubicBezTo>
                    <a:pt x="-60367" y="1624435"/>
                    <a:pt x="15671" y="1405085"/>
                    <a:pt x="0" y="1200328"/>
                  </a:cubicBezTo>
                  <a:cubicBezTo>
                    <a:pt x="-15671" y="995571"/>
                    <a:pt x="59378" y="782814"/>
                    <a:pt x="0" y="600164"/>
                  </a:cubicBezTo>
                  <a:cubicBezTo>
                    <a:pt x="-59378" y="417514"/>
                    <a:pt x="623" y="255923"/>
                    <a:pt x="0" y="0"/>
                  </a:cubicBezTo>
                  <a:close/>
                </a:path>
                <a:path w="7288663" h="2308324" stroke="0" extrusionOk="0">
                  <a:moveTo>
                    <a:pt x="0" y="0"/>
                  </a:moveTo>
                  <a:cubicBezTo>
                    <a:pt x="191945" y="-23673"/>
                    <a:pt x="382852" y="24716"/>
                    <a:pt x="487780" y="0"/>
                  </a:cubicBezTo>
                  <a:cubicBezTo>
                    <a:pt x="592708" y="-24716"/>
                    <a:pt x="792731" y="42884"/>
                    <a:pt x="1048446" y="0"/>
                  </a:cubicBezTo>
                  <a:cubicBezTo>
                    <a:pt x="1304161" y="-42884"/>
                    <a:pt x="1343488" y="33853"/>
                    <a:pt x="1463339" y="0"/>
                  </a:cubicBezTo>
                  <a:cubicBezTo>
                    <a:pt x="1583190" y="-33853"/>
                    <a:pt x="1821552" y="56496"/>
                    <a:pt x="1951119" y="0"/>
                  </a:cubicBezTo>
                  <a:cubicBezTo>
                    <a:pt x="2080686" y="-56496"/>
                    <a:pt x="2329858" y="37815"/>
                    <a:pt x="2584672" y="0"/>
                  </a:cubicBezTo>
                  <a:cubicBezTo>
                    <a:pt x="2839486" y="-37815"/>
                    <a:pt x="2864865" y="56292"/>
                    <a:pt x="3072452" y="0"/>
                  </a:cubicBezTo>
                  <a:cubicBezTo>
                    <a:pt x="3280039" y="-56292"/>
                    <a:pt x="3546612" y="5110"/>
                    <a:pt x="3706005" y="0"/>
                  </a:cubicBezTo>
                  <a:cubicBezTo>
                    <a:pt x="3865398" y="-5110"/>
                    <a:pt x="3971639" y="31037"/>
                    <a:pt x="4048011" y="0"/>
                  </a:cubicBezTo>
                  <a:cubicBezTo>
                    <a:pt x="4124383" y="-31037"/>
                    <a:pt x="4331696" y="67244"/>
                    <a:pt x="4608678" y="0"/>
                  </a:cubicBezTo>
                  <a:cubicBezTo>
                    <a:pt x="4885660" y="-67244"/>
                    <a:pt x="5076691" y="35403"/>
                    <a:pt x="5315117" y="0"/>
                  </a:cubicBezTo>
                  <a:cubicBezTo>
                    <a:pt x="5553543" y="-35403"/>
                    <a:pt x="5813263" y="31924"/>
                    <a:pt x="5948670" y="0"/>
                  </a:cubicBezTo>
                  <a:cubicBezTo>
                    <a:pt x="6084077" y="-31924"/>
                    <a:pt x="6309750" y="35353"/>
                    <a:pt x="6582223" y="0"/>
                  </a:cubicBezTo>
                  <a:cubicBezTo>
                    <a:pt x="6854696" y="-35353"/>
                    <a:pt x="7030496" y="20748"/>
                    <a:pt x="7288663" y="0"/>
                  </a:cubicBezTo>
                  <a:cubicBezTo>
                    <a:pt x="7349544" y="221129"/>
                    <a:pt x="7269074" y="404528"/>
                    <a:pt x="7288663" y="553998"/>
                  </a:cubicBezTo>
                  <a:cubicBezTo>
                    <a:pt x="7308252" y="703468"/>
                    <a:pt x="7263766" y="941750"/>
                    <a:pt x="7288663" y="1107996"/>
                  </a:cubicBezTo>
                  <a:cubicBezTo>
                    <a:pt x="7313560" y="1274242"/>
                    <a:pt x="7273465" y="1510149"/>
                    <a:pt x="7288663" y="1685077"/>
                  </a:cubicBezTo>
                  <a:cubicBezTo>
                    <a:pt x="7303861" y="1860005"/>
                    <a:pt x="7275684" y="2001474"/>
                    <a:pt x="7288663" y="2308324"/>
                  </a:cubicBezTo>
                  <a:cubicBezTo>
                    <a:pt x="7089409" y="2311888"/>
                    <a:pt x="7030555" y="2289096"/>
                    <a:pt x="6873770" y="2308324"/>
                  </a:cubicBezTo>
                  <a:cubicBezTo>
                    <a:pt x="6716985" y="2327552"/>
                    <a:pt x="6527915" y="2290235"/>
                    <a:pt x="6313103" y="2308324"/>
                  </a:cubicBezTo>
                  <a:cubicBezTo>
                    <a:pt x="6098291" y="2326413"/>
                    <a:pt x="6060391" y="2304907"/>
                    <a:pt x="5898210" y="2308324"/>
                  </a:cubicBezTo>
                  <a:cubicBezTo>
                    <a:pt x="5736029" y="2311741"/>
                    <a:pt x="5425495" y="2300496"/>
                    <a:pt x="5191771" y="2308324"/>
                  </a:cubicBezTo>
                  <a:cubicBezTo>
                    <a:pt x="4958047" y="2316152"/>
                    <a:pt x="4811369" y="2272872"/>
                    <a:pt x="4703991" y="2308324"/>
                  </a:cubicBezTo>
                  <a:cubicBezTo>
                    <a:pt x="4596613" y="2343776"/>
                    <a:pt x="4249532" y="2243509"/>
                    <a:pt x="3997551" y="2308324"/>
                  </a:cubicBezTo>
                  <a:cubicBezTo>
                    <a:pt x="3745570" y="2373139"/>
                    <a:pt x="3506177" y="2276934"/>
                    <a:pt x="3291112" y="2308324"/>
                  </a:cubicBezTo>
                  <a:cubicBezTo>
                    <a:pt x="3076047" y="2339714"/>
                    <a:pt x="2810342" y="2233961"/>
                    <a:pt x="2584672" y="2308324"/>
                  </a:cubicBezTo>
                  <a:cubicBezTo>
                    <a:pt x="2359002" y="2382687"/>
                    <a:pt x="2209747" y="2270489"/>
                    <a:pt x="1951119" y="2308324"/>
                  </a:cubicBezTo>
                  <a:cubicBezTo>
                    <a:pt x="1692491" y="2346159"/>
                    <a:pt x="1651396" y="2306943"/>
                    <a:pt x="1390453" y="2308324"/>
                  </a:cubicBezTo>
                  <a:cubicBezTo>
                    <a:pt x="1129510" y="2309705"/>
                    <a:pt x="865901" y="2228535"/>
                    <a:pt x="684013" y="2308324"/>
                  </a:cubicBezTo>
                  <a:cubicBezTo>
                    <a:pt x="502125" y="2388113"/>
                    <a:pt x="190194" y="2305034"/>
                    <a:pt x="0" y="2308324"/>
                  </a:cubicBezTo>
                  <a:cubicBezTo>
                    <a:pt x="-55432" y="2119254"/>
                    <a:pt x="15820" y="2037056"/>
                    <a:pt x="0" y="1800493"/>
                  </a:cubicBezTo>
                  <a:cubicBezTo>
                    <a:pt x="-15820" y="1563930"/>
                    <a:pt x="14626" y="1413742"/>
                    <a:pt x="0" y="1269578"/>
                  </a:cubicBezTo>
                  <a:cubicBezTo>
                    <a:pt x="-14626" y="1125414"/>
                    <a:pt x="6698" y="878013"/>
                    <a:pt x="0" y="646331"/>
                  </a:cubicBezTo>
                  <a:cubicBezTo>
                    <a:pt x="-6698" y="414649"/>
                    <a:pt x="37951" y="24017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4000">
                  <a:srgbClr val="FFFF00"/>
                </a:gs>
                <a:gs pos="100000">
                  <a:srgbClr val="029C06"/>
                </a:gs>
              </a:gsLst>
              <a:path path="circle">
                <a:fillToRect l="50000" t="50000" r="50000" b="50000"/>
              </a:path>
            </a:gradFill>
            <a:ln w="762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24962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অসংখ্য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SG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 descr="A picture containing wall, flower, indoor, bouquet&#10;&#10;Description automatically generated">
              <a:extLst>
                <a:ext uri="{FF2B5EF4-FFF2-40B4-BE49-F238E27FC236}">
                  <a16:creationId xmlns:a16="http://schemas.microsoft.com/office/drawing/2014/main" id="{56849699-0319-40DA-9632-63E9F53B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5396">
              <a:off x="6182314" y="3728639"/>
              <a:ext cx="2995347" cy="1579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24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729540" y="574391"/>
            <a:ext cx="8732920" cy="5174645"/>
          </a:xfrm>
          <a:prstGeom prst="horizontalScroll">
            <a:avLst>
              <a:gd name="adj" fmla="val 14780"/>
            </a:avLst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সাবিহা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বাগবাড়ী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চৌবাড়ীয়া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A picture containing tree, person, posing&#10;&#10;Description automatically generated">
            <a:extLst>
              <a:ext uri="{FF2B5EF4-FFF2-40B4-BE49-F238E27FC236}">
                <a16:creationId xmlns:a16="http://schemas.microsoft.com/office/drawing/2014/main" id="{406B3320-DAEE-4BAB-9595-5E2DBB406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7"/>
          <a:stretch/>
        </p:blipFill>
        <p:spPr>
          <a:xfrm>
            <a:off x="8742850" y="1885071"/>
            <a:ext cx="1602007" cy="19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49" y="984738"/>
            <a:ext cx="3660967" cy="4653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53100" y="1368968"/>
            <a:ext cx="5461000" cy="378565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৪২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839BC9F-1827-4986-95CC-F3CD2C11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477" r="9530" b="65181"/>
          <a:stretch/>
        </p:blipFill>
        <p:spPr>
          <a:xfrm>
            <a:off x="1111046" y="1024714"/>
            <a:ext cx="9448800" cy="4476435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</a:gradFill>
        </p:spPr>
      </p:pic>
    </p:spTree>
    <p:extLst>
      <p:ext uri="{BB962C8B-B14F-4D97-AF65-F5344CB8AC3E}">
        <p14:creationId xmlns:p14="http://schemas.microsoft.com/office/powerpoint/2010/main" val="65907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0661D-B298-4D1F-B3A8-ADC28DC0F637}"/>
              </a:ext>
            </a:extLst>
          </p:cNvPr>
          <p:cNvSpPr txBox="1"/>
          <p:nvPr/>
        </p:nvSpPr>
        <p:spPr>
          <a:xfrm>
            <a:off x="1477145" y="2192217"/>
            <a:ext cx="9490927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9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0E2F1-B993-4390-99B1-4A47B8B11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b="5251"/>
          <a:stretch/>
        </p:blipFill>
        <p:spPr>
          <a:xfrm>
            <a:off x="2574389" y="709979"/>
            <a:ext cx="6452100" cy="3496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265898-6D34-4410-A39E-5478F0153474}"/>
              </a:ext>
            </a:extLst>
          </p:cNvPr>
          <p:cNvSpPr txBox="1"/>
          <p:nvPr/>
        </p:nvSpPr>
        <p:spPr>
          <a:xfrm>
            <a:off x="3263705" y="4206240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7150A-DC3C-46D7-BFE9-444BA9B71946}"/>
              </a:ext>
            </a:extLst>
          </p:cNvPr>
          <p:cNvSpPr txBox="1"/>
          <p:nvPr/>
        </p:nvSpPr>
        <p:spPr>
          <a:xfrm>
            <a:off x="3739660" y="4206240"/>
            <a:ext cx="216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11BA0-58DE-4BBA-8C0A-0AB60EE5ED7A}"/>
              </a:ext>
            </a:extLst>
          </p:cNvPr>
          <p:cNvSpPr txBox="1"/>
          <p:nvPr/>
        </p:nvSpPr>
        <p:spPr>
          <a:xfrm>
            <a:off x="3263705" y="4560183"/>
            <a:ext cx="5978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8236B-3A6C-4C1B-8272-7263AB10B231}"/>
              </a:ext>
            </a:extLst>
          </p:cNvPr>
          <p:cNvSpPr txBox="1"/>
          <p:nvPr/>
        </p:nvSpPr>
        <p:spPr>
          <a:xfrm>
            <a:off x="3106616" y="4806403"/>
            <a:ext cx="5978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6" grpId="0" build="allAtOnce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0EDA6-A15D-4DC9-A36E-22FB8CA963C3}"/>
              </a:ext>
            </a:extLst>
          </p:cNvPr>
          <p:cNvSpPr txBox="1"/>
          <p:nvPr/>
        </p:nvSpPr>
        <p:spPr>
          <a:xfrm>
            <a:off x="2187469" y="792127"/>
            <a:ext cx="781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20A92-A2E0-4B75-B39A-F1A8225F7C9F}"/>
              </a:ext>
            </a:extLst>
          </p:cNvPr>
          <p:cNvGrpSpPr/>
          <p:nvPr/>
        </p:nvGrpSpPr>
        <p:grpSpPr>
          <a:xfrm>
            <a:off x="3055709" y="1539177"/>
            <a:ext cx="5442155" cy="3779645"/>
            <a:chOff x="3306432" y="1702030"/>
            <a:chExt cx="5442155" cy="37796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1DF2A9B-C808-498C-B516-A0D64F125F43}"/>
                </a:ext>
              </a:extLst>
            </p:cNvPr>
            <p:cNvGrpSpPr/>
            <p:nvPr/>
          </p:nvGrpSpPr>
          <p:grpSpPr>
            <a:xfrm>
              <a:off x="3306432" y="1702030"/>
              <a:ext cx="5442155" cy="3456623"/>
              <a:chOff x="3778309" y="1467031"/>
              <a:chExt cx="5442155" cy="345662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AFDB329-85F3-4839-BD7D-7D44E9951A0B}"/>
                  </a:ext>
                </a:extLst>
              </p:cNvPr>
              <p:cNvGrpSpPr/>
              <p:nvPr/>
            </p:nvGrpSpPr>
            <p:grpSpPr>
              <a:xfrm>
                <a:off x="3778309" y="2873441"/>
                <a:ext cx="5442155" cy="2050213"/>
                <a:chOff x="3435999" y="2807506"/>
                <a:chExt cx="5442155" cy="2050213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F68D526-EFAE-4263-96AD-E95491EEB591}"/>
                    </a:ext>
                  </a:extLst>
                </p:cNvPr>
                <p:cNvSpPr txBox="1"/>
                <p:nvPr/>
              </p:nvSpPr>
              <p:spPr>
                <a:xfrm>
                  <a:off x="3910818" y="3657390"/>
                  <a:ext cx="4477846" cy="120032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মামার</a:t>
                  </a:r>
                  <a:r>
                    <a:rPr lang="en-US" sz="7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</a:t>
                  </a:r>
                  <a:r>
                    <a:rPr lang="en-US" sz="7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বাড়ি</a:t>
                  </a:r>
                  <a:r>
                    <a:rPr lang="en-US" sz="7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</a:t>
                  </a:r>
                  <a:endParaRPr lang="en-SG" sz="7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" name="Trapezoid 3">
                  <a:extLst>
                    <a:ext uri="{FF2B5EF4-FFF2-40B4-BE49-F238E27FC236}">
                      <a16:creationId xmlns:a16="http://schemas.microsoft.com/office/drawing/2014/main" id="{0B19912D-3782-4C6C-ADB6-64239B57BF4C}"/>
                    </a:ext>
                  </a:extLst>
                </p:cNvPr>
                <p:cNvSpPr/>
                <p:nvPr/>
              </p:nvSpPr>
              <p:spPr>
                <a:xfrm>
                  <a:off x="3435999" y="2807506"/>
                  <a:ext cx="5442155" cy="830997"/>
                </a:xfrm>
                <a:prstGeom prst="trapezoid">
                  <a:avLst>
                    <a:gd name="adj" fmla="val 61956"/>
                  </a:avLst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589B3047-4E5F-4AE9-B4B7-C1A3AF0697F5}"/>
                  </a:ext>
                </a:extLst>
              </p:cNvPr>
              <p:cNvSpPr/>
              <p:nvPr/>
            </p:nvSpPr>
            <p:spPr>
              <a:xfrm>
                <a:off x="5237612" y="1467031"/>
                <a:ext cx="1561514" cy="1121424"/>
              </a:xfrm>
              <a:prstGeom prst="cloud">
                <a:avLst/>
              </a:prstGeom>
              <a:gradFill>
                <a:gsLst>
                  <a:gs pos="0">
                    <a:srgbClr val="FFFF00"/>
                  </a:gs>
                  <a:gs pos="22000">
                    <a:srgbClr val="92D050"/>
                  </a:gs>
                  <a:gs pos="86740">
                    <a:srgbClr val="029C06"/>
                  </a:gs>
                  <a:gs pos="53000">
                    <a:srgbClr val="00B050"/>
                  </a:gs>
                </a:gsLst>
                <a:lin ang="5400000" scaled="1"/>
              </a:gradFill>
              <a:ln>
                <a:solidFill>
                  <a:srgbClr val="029C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DF504814-7833-440A-9E68-CEE9E565A236}"/>
                  </a:ext>
                </a:extLst>
              </p:cNvPr>
              <p:cNvSpPr/>
              <p:nvPr/>
            </p:nvSpPr>
            <p:spPr>
              <a:xfrm>
                <a:off x="6954389" y="1691999"/>
                <a:ext cx="1109266" cy="975361"/>
              </a:xfrm>
              <a:prstGeom prst="cloud">
                <a:avLst/>
              </a:prstGeom>
              <a:gradFill>
                <a:gsLst>
                  <a:gs pos="20350">
                    <a:srgbClr val="60C550"/>
                  </a:gs>
                  <a:gs pos="0">
                    <a:srgbClr val="FFFF00"/>
                  </a:gs>
                  <a:gs pos="38062">
                    <a:srgbClr val="0FB350"/>
                  </a:gs>
                  <a:gs pos="21000">
                    <a:srgbClr val="92D050"/>
                  </a:gs>
                  <a:gs pos="65000">
                    <a:srgbClr val="029C06"/>
                  </a:gs>
                  <a:gs pos="40000">
                    <a:srgbClr val="00B05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1CD44EC-768A-4586-AEC1-EB581415A97A}"/>
                  </a:ext>
                </a:extLst>
              </p:cNvPr>
              <p:cNvGrpSpPr/>
              <p:nvPr/>
            </p:nvGrpSpPr>
            <p:grpSpPr>
              <a:xfrm>
                <a:off x="6079846" y="1807790"/>
                <a:ext cx="1219202" cy="1084538"/>
                <a:chOff x="6079846" y="1807790"/>
                <a:chExt cx="1219202" cy="1084538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7" name="Half Frame 6">
                  <a:extLst>
                    <a:ext uri="{FF2B5EF4-FFF2-40B4-BE49-F238E27FC236}">
                      <a16:creationId xmlns:a16="http://schemas.microsoft.com/office/drawing/2014/main" id="{CF682C9D-E694-4478-B0C8-4340656DC31E}"/>
                    </a:ext>
                  </a:extLst>
                </p:cNvPr>
                <p:cNvSpPr/>
                <p:nvPr/>
              </p:nvSpPr>
              <p:spPr>
                <a:xfrm rot="13196801">
                  <a:off x="6079846" y="1807790"/>
                  <a:ext cx="1219202" cy="830997"/>
                </a:xfrm>
                <a:prstGeom prst="halfFrame">
                  <a:avLst>
                    <a:gd name="adj1" fmla="val 33333"/>
                    <a:gd name="adj2" fmla="val 2210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E00D2D5-85B1-4125-AABA-4DAE7479559B}"/>
                    </a:ext>
                  </a:extLst>
                </p:cNvPr>
                <p:cNvSpPr/>
                <p:nvPr/>
              </p:nvSpPr>
              <p:spPr>
                <a:xfrm>
                  <a:off x="6689447" y="2667360"/>
                  <a:ext cx="386602" cy="22496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A2C903-0704-48A4-8789-93C0462E4C74}"/>
                </a:ext>
              </a:extLst>
            </p:cNvPr>
            <p:cNvSpPr/>
            <p:nvPr/>
          </p:nvSpPr>
          <p:spPr>
            <a:xfrm>
              <a:off x="5697030" y="4281347"/>
              <a:ext cx="520540" cy="8806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Rectangle: Top Corners Snipped 15">
              <a:extLst>
                <a:ext uri="{FF2B5EF4-FFF2-40B4-BE49-F238E27FC236}">
                  <a16:creationId xmlns:a16="http://schemas.microsoft.com/office/drawing/2014/main" id="{AB93B973-B3AF-4CBB-8400-652CF25752AB}"/>
                </a:ext>
              </a:extLst>
            </p:cNvPr>
            <p:cNvSpPr/>
            <p:nvPr/>
          </p:nvSpPr>
          <p:spPr>
            <a:xfrm>
              <a:off x="3628103" y="5158652"/>
              <a:ext cx="4778478" cy="323023"/>
            </a:xfrm>
            <a:prstGeom prst="snip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061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rgbClr val="FFFF00"/>
            </a:gs>
            <a:gs pos="100000">
              <a:srgbClr val="029C0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AD5DA8-7BD3-4AB1-BCB2-E23A660098AB}"/>
              </a:ext>
            </a:extLst>
          </p:cNvPr>
          <p:cNvGrpSpPr/>
          <p:nvPr/>
        </p:nvGrpSpPr>
        <p:grpSpPr>
          <a:xfrm>
            <a:off x="1335296" y="944576"/>
            <a:ext cx="4229838" cy="4629715"/>
            <a:chOff x="2335237" y="988140"/>
            <a:chExt cx="4229838" cy="46297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D33662-2B5B-40CF-A13E-858BEC012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4" t="9031" r="19201" b="24086"/>
            <a:stretch/>
          </p:blipFill>
          <p:spPr>
            <a:xfrm>
              <a:off x="2335237" y="988141"/>
              <a:ext cx="4229838" cy="462971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AAFC5D-E5C5-4538-86B7-201ABE3D541B}"/>
                </a:ext>
              </a:extLst>
            </p:cNvPr>
            <p:cNvSpPr/>
            <p:nvPr/>
          </p:nvSpPr>
          <p:spPr>
            <a:xfrm>
              <a:off x="3854548" y="988140"/>
              <a:ext cx="2710527" cy="2978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ছবিটি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পাচ্ছি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SG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D63143-B93F-470E-95A5-4DCE463E787A}"/>
              </a:ext>
            </a:extLst>
          </p:cNvPr>
          <p:cNvSpPr txBox="1"/>
          <p:nvPr/>
        </p:nvSpPr>
        <p:spPr>
          <a:xfrm>
            <a:off x="6171028" y="1716309"/>
            <a:ext cx="4854678" cy="28623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rgbClr val="92D050"/>
              </a:gs>
              <a:gs pos="28000">
                <a:srgbClr val="FFFF00"/>
              </a:gs>
              <a:gs pos="86000">
                <a:srgbClr val="FFFF00"/>
              </a:gs>
              <a:gs pos="100000">
                <a:srgbClr val="029C06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কুড়ানো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381D8-C7BB-4E92-AF6A-9291E00B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7905" r="5769"/>
          <a:stretch/>
        </p:blipFill>
        <p:spPr>
          <a:xfrm>
            <a:off x="1556827" y="1378809"/>
            <a:ext cx="3981157" cy="2709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410B0-A4B3-4755-A1CF-04D10AC5E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51" y="1332368"/>
            <a:ext cx="3571654" cy="2801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C7C680-764B-41CC-8334-787B90CEF89F}"/>
              </a:ext>
            </a:extLst>
          </p:cNvPr>
          <p:cNvSpPr txBox="1"/>
          <p:nvPr/>
        </p:nvSpPr>
        <p:spPr>
          <a:xfrm>
            <a:off x="2820574" y="4208793"/>
            <a:ext cx="5957666" cy="1569660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FFFF00"/>
              </a:gs>
              <a:gs pos="100000">
                <a:srgbClr val="029C06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A6E4D-5285-4B3F-8382-EEC036BFF8A1}"/>
              </a:ext>
            </a:extLst>
          </p:cNvPr>
          <p:cNvSpPr txBox="1"/>
          <p:nvPr/>
        </p:nvSpPr>
        <p:spPr>
          <a:xfrm>
            <a:off x="1106660" y="515614"/>
            <a:ext cx="10410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199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2021-08-11T06:51:12Z</dcterms:created>
  <dcterms:modified xsi:type="dcterms:W3CDTF">2021-09-03T01:19:49Z</dcterms:modified>
</cp:coreProperties>
</file>