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2" r:id="rId7"/>
    <p:sldId id="269" r:id="rId8"/>
    <p:sldId id="270" r:id="rId9"/>
    <p:sldId id="261" r:id="rId10"/>
    <p:sldId id="263" r:id="rId11"/>
    <p:sldId id="264" r:id="rId12"/>
    <p:sldId id="265" r:id="rId13"/>
    <p:sldId id="267" r:id="rId14"/>
    <p:sldId id="266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kfxWWJQJ9GO4D6q92MJKA==" hashData="cM9oZbsR1lUCI/Q171kOgDfLgx++OHTPRI1fBNoGeEwFFswrbo4/bs64TZS4ThnmRd/gVoyG/rNDmxknWqO6y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BCF4F-D5E2-4B3A-AF58-F522854A5F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63530-E104-4F45-AC7F-70DD1473108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Listening</a:t>
          </a:r>
        </a:p>
      </dgm:t>
    </dgm:pt>
    <dgm:pt modelId="{6C2ED871-AE09-404E-BEA1-9882626FDFF3}" type="parTrans" cxnId="{F0EBCDF6-F92A-42AB-B09C-2B076DBC9CE5}">
      <dgm:prSet/>
      <dgm:spPr/>
      <dgm:t>
        <a:bodyPr/>
        <a:lstStyle/>
        <a:p>
          <a:endParaRPr lang="en-US"/>
        </a:p>
      </dgm:t>
    </dgm:pt>
    <dgm:pt modelId="{76ACB3FC-F171-4ED3-9329-36908A919F16}" type="sibTrans" cxnId="{F0EBCDF6-F92A-42AB-B09C-2B076DBC9CE5}">
      <dgm:prSet/>
      <dgm:spPr/>
      <dgm:t>
        <a:bodyPr/>
        <a:lstStyle/>
        <a:p>
          <a:endParaRPr lang="en-US"/>
        </a:p>
      </dgm:t>
    </dgm:pt>
    <dgm:pt modelId="{FB0F8563-9A86-4C25-BB68-643A918292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4.3.1  Enjoy and understand the simple stories.</a:t>
          </a:r>
          <a:endParaRPr lang="en-US" dirty="0"/>
        </a:p>
      </dgm:t>
    </dgm:pt>
    <dgm:pt modelId="{DC30DD86-029B-47FC-B1DE-17BE9AA94F5F}" type="parTrans" cxnId="{189039D7-A773-4AA4-9FCE-D6D88D91F8C3}">
      <dgm:prSet/>
      <dgm:spPr/>
      <dgm:t>
        <a:bodyPr/>
        <a:lstStyle/>
        <a:p>
          <a:endParaRPr lang="en-US"/>
        </a:p>
      </dgm:t>
    </dgm:pt>
    <dgm:pt modelId="{A442A657-C309-4866-83FF-7F1A8EE744EA}" type="sibTrans" cxnId="{189039D7-A773-4AA4-9FCE-D6D88D91F8C3}">
      <dgm:prSet/>
      <dgm:spPr/>
      <dgm:t>
        <a:bodyPr/>
        <a:lstStyle/>
        <a:p>
          <a:endParaRPr lang="en-US"/>
        </a:p>
      </dgm:t>
    </dgm:pt>
    <dgm:pt modelId="{DBFEAA27-293B-4FAB-8C79-AB5304827A8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Speaking</a:t>
          </a:r>
        </a:p>
      </dgm:t>
    </dgm:pt>
    <dgm:pt modelId="{AB8A6E46-4A95-4B76-8A67-379F6699DCA0}" type="parTrans" cxnId="{9F520376-8D75-44E2-9A1F-DA71E0EA2C31}">
      <dgm:prSet/>
      <dgm:spPr/>
      <dgm:t>
        <a:bodyPr/>
        <a:lstStyle/>
        <a:p>
          <a:endParaRPr lang="en-US"/>
        </a:p>
      </dgm:t>
    </dgm:pt>
    <dgm:pt modelId="{D9DF5F42-D021-4C55-A0B6-C5EE10767EA1}" type="sibTrans" cxnId="{9F520376-8D75-44E2-9A1F-DA71E0EA2C31}">
      <dgm:prSet/>
      <dgm:spPr/>
      <dgm:t>
        <a:bodyPr/>
        <a:lstStyle/>
        <a:p>
          <a:endParaRPr lang="en-US"/>
        </a:p>
      </dgm:t>
    </dgm:pt>
    <dgm:pt modelId="{EEB1286B-4713-48D7-A7F1-113644EBBD25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3.1.1  Ask and answer </a:t>
          </a:r>
          <a:r>
            <a:rPr lang="en-US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</a:t>
          </a:r>
          <a:r>
            <a: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questions.</a:t>
          </a:r>
          <a:endParaRPr lang="en-US" dirty="0"/>
        </a:p>
      </dgm:t>
    </dgm:pt>
    <dgm:pt modelId="{D1F365A9-90BA-454C-B065-E3AA797CF329}" type="parTrans" cxnId="{62DA4FEC-77F5-4652-966F-E3148F0DDD7D}">
      <dgm:prSet/>
      <dgm:spPr/>
      <dgm:t>
        <a:bodyPr/>
        <a:lstStyle/>
        <a:p>
          <a:endParaRPr lang="en-US"/>
        </a:p>
      </dgm:t>
    </dgm:pt>
    <dgm:pt modelId="{FAFA0280-CA1A-4C07-BF0C-7F4253811BE2}" type="sibTrans" cxnId="{62DA4FEC-77F5-4652-966F-E3148F0DDD7D}">
      <dgm:prSet/>
      <dgm:spPr/>
      <dgm:t>
        <a:bodyPr/>
        <a:lstStyle/>
        <a:p>
          <a:endParaRPr lang="en-US"/>
        </a:p>
      </dgm:t>
    </dgm:pt>
    <dgm:pt modelId="{0275009B-6F99-415A-A0EB-3296BA61D0A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Reading</a:t>
          </a:r>
        </a:p>
      </dgm:t>
    </dgm:pt>
    <dgm:pt modelId="{96A7351B-B5FA-4D69-AF73-7A286E9261B4}" type="parTrans" cxnId="{E46C343A-A0A3-4964-AA03-EF2A22B5CDE8}">
      <dgm:prSet/>
      <dgm:spPr/>
      <dgm:t>
        <a:bodyPr/>
        <a:lstStyle/>
        <a:p>
          <a:endParaRPr lang="en-US"/>
        </a:p>
      </dgm:t>
    </dgm:pt>
    <dgm:pt modelId="{E21AF928-3E3E-4D5E-BE45-7F1FB790F7E0}" type="sibTrans" cxnId="{E46C343A-A0A3-4964-AA03-EF2A22B5CDE8}">
      <dgm:prSet/>
      <dgm:spPr/>
      <dgm:t>
        <a:bodyPr/>
        <a:lstStyle/>
        <a:p>
          <a:endParaRPr lang="en-US"/>
        </a:p>
      </dgm:t>
    </dgm:pt>
    <dgm:pt modelId="{55FE8804-B4DD-4362-88A6-2BCA10CA528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5.1.1  Read simple paragraphs.</a:t>
          </a:r>
          <a:endParaRPr lang="en-US" dirty="0"/>
        </a:p>
      </dgm:t>
    </dgm:pt>
    <dgm:pt modelId="{BB98B5FD-BE64-4922-976F-BA5EFA1C2437}" type="parTrans" cxnId="{09263DF8-4462-4AE1-BF00-69F131F67869}">
      <dgm:prSet/>
      <dgm:spPr/>
      <dgm:t>
        <a:bodyPr/>
        <a:lstStyle/>
        <a:p>
          <a:endParaRPr lang="en-US"/>
        </a:p>
      </dgm:t>
    </dgm:pt>
    <dgm:pt modelId="{4AFE9FB0-BA11-4E57-BCB2-B1E602B1F988}" type="sibTrans" cxnId="{09263DF8-4462-4AE1-BF00-69F131F67869}">
      <dgm:prSet/>
      <dgm:spPr/>
      <dgm:t>
        <a:bodyPr/>
        <a:lstStyle/>
        <a:p>
          <a:endParaRPr lang="en-US"/>
        </a:p>
      </dgm:t>
    </dgm:pt>
    <dgm:pt modelId="{F1D0EF92-F74B-4D8A-8BFA-C47F3CEA6DB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Writing</a:t>
          </a:r>
        </a:p>
      </dgm:t>
    </dgm:pt>
    <dgm:pt modelId="{3C83FB09-23C9-4725-89FA-8F3FA65C7F90}" type="parTrans" cxnId="{17C15F2F-1A43-4484-A786-7ACFFB4F6413}">
      <dgm:prSet/>
      <dgm:spPr/>
      <dgm:t>
        <a:bodyPr/>
        <a:lstStyle/>
        <a:p>
          <a:endParaRPr lang="en-US"/>
        </a:p>
      </dgm:t>
    </dgm:pt>
    <dgm:pt modelId="{A3B7B06A-E960-4267-B9FA-9C7F31E21601}" type="sibTrans" cxnId="{17C15F2F-1A43-4484-A786-7ACFFB4F6413}">
      <dgm:prSet/>
      <dgm:spPr/>
      <dgm:t>
        <a:bodyPr/>
        <a:lstStyle/>
        <a:p>
          <a:endParaRPr lang="en-US"/>
        </a:p>
      </dgm:t>
    </dgm:pt>
    <dgm:pt modelId="{FA1A6DB3-5619-4062-B688-4B88299039E9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10.1.1  Write short and simple paragraphs by answering a set of questions.</a:t>
          </a:r>
          <a:endParaRPr lang="en-US" dirty="0"/>
        </a:p>
      </dgm:t>
    </dgm:pt>
    <dgm:pt modelId="{E1BF65A4-89D3-4BBC-8599-C88EE0650935}" type="parTrans" cxnId="{CD8429FA-F6AC-42FE-8F71-9E5174A6BB60}">
      <dgm:prSet/>
      <dgm:spPr/>
      <dgm:t>
        <a:bodyPr/>
        <a:lstStyle/>
        <a:p>
          <a:endParaRPr lang="en-US"/>
        </a:p>
      </dgm:t>
    </dgm:pt>
    <dgm:pt modelId="{E4F7A60A-17C1-4DC7-A5AA-92F6BFB0C3DE}" type="sibTrans" cxnId="{CD8429FA-F6AC-42FE-8F71-9E5174A6BB60}">
      <dgm:prSet/>
      <dgm:spPr/>
      <dgm:t>
        <a:bodyPr/>
        <a:lstStyle/>
        <a:p>
          <a:endParaRPr lang="en-US"/>
        </a:p>
      </dgm:t>
    </dgm:pt>
    <dgm:pt modelId="{81133ABF-A4F8-46AF-9490-E150D5738996}" type="pres">
      <dgm:prSet presAssocID="{91CBCF4F-D5E2-4B3A-AF58-F522854A5FD3}" presName="linearFlow" presStyleCnt="0">
        <dgm:presLayoutVars>
          <dgm:dir/>
          <dgm:animLvl val="lvl"/>
          <dgm:resizeHandles val="exact"/>
        </dgm:presLayoutVars>
      </dgm:prSet>
      <dgm:spPr/>
    </dgm:pt>
    <dgm:pt modelId="{E91D3981-5189-4994-ADB8-016B7BABE969}" type="pres">
      <dgm:prSet presAssocID="{6CC63530-E104-4F45-AC7F-70DD14731089}" presName="composite" presStyleCnt="0"/>
      <dgm:spPr/>
    </dgm:pt>
    <dgm:pt modelId="{82796101-1FC0-4BED-9A32-F66625EA1D5C}" type="pres">
      <dgm:prSet presAssocID="{6CC63530-E104-4F45-AC7F-70DD14731089}" presName="parentText" presStyleLbl="alignNode1" presStyleIdx="0" presStyleCnt="4" custLinFactNeighborY="-888">
        <dgm:presLayoutVars>
          <dgm:chMax val="1"/>
          <dgm:bulletEnabled val="1"/>
        </dgm:presLayoutVars>
      </dgm:prSet>
      <dgm:spPr/>
    </dgm:pt>
    <dgm:pt modelId="{F5E608ED-2B46-4FC9-8EEE-70B08726378F}" type="pres">
      <dgm:prSet presAssocID="{6CC63530-E104-4F45-AC7F-70DD14731089}" presName="descendantText" presStyleLbl="alignAcc1" presStyleIdx="0" presStyleCnt="4" custLinFactNeighborX="-156" custLinFactNeighborY="3671">
        <dgm:presLayoutVars>
          <dgm:bulletEnabled val="1"/>
        </dgm:presLayoutVars>
      </dgm:prSet>
      <dgm:spPr/>
    </dgm:pt>
    <dgm:pt modelId="{5D5A3B43-F1A8-4063-9FB8-B22AE5C28CDC}" type="pres">
      <dgm:prSet presAssocID="{76ACB3FC-F171-4ED3-9329-36908A919F16}" presName="sp" presStyleCnt="0"/>
      <dgm:spPr/>
    </dgm:pt>
    <dgm:pt modelId="{6C1B46A2-2045-4FF8-AE58-1029D4A52061}" type="pres">
      <dgm:prSet presAssocID="{DBFEAA27-293B-4FAB-8C79-AB5304827A81}" presName="composite" presStyleCnt="0"/>
      <dgm:spPr/>
    </dgm:pt>
    <dgm:pt modelId="{5649C9EF-D43B-4B6B-B491-D9D1655A4B9D}" type="pres">
      <dgm:prSet presAssocID="{DBFEAA27-293B-4FAB-8C79-AB5304827A8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40CA759-B602-4F27-A978-AC775BCC22EB}" type="pres">
      <dgm:prSet presAssocID="{DBFEAA27-293B-4FAB-8C79-AB5304827A81}" presName="descendantText" presStyleLbl="alignAcc1" presStyleIdx="1" presStyleCnt="4">
        <dgm:presLayoutVars>
          <dgm:bulletEnabled val="1"/>
        </dgm:presLayoutVars>
      </dgm:prSet>
      <dgm:spPr/>
    </dgm:pt>
    <dgm:pt modelId="{684BE724-09B6-4656-8D78-2E239114B14D}" type="pres">
      <dgm:prSet presAssocID="{D9DF5F42-D021-4C55-A0B6-C5EE10767EA1}" presName="sp" presStyleCnt="0"/>
      <dgm:spPr/>
    </dgm:pt>
    <dgm:pt modelId="{92A922B2-D527-4D85-93C7-89C0CA9123D4}" type="pres">
      <dgm:prSet presAssocID="{0275009B-6F99-415A-A0EB-3296BA61D0AF}" presName="composite" presStyleCnt="0"/>
      <dgm:spPr/>
    </dgm:pt>
    <dgm:pt modelId="{19918F4B-6433-429E-A86B-0792125B26CB}" type="pres">
      <dgm:prSet presAssocID="{0275009B-6F99-415A-A0EB-3296BA61D0A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B737B6D-B4DA-4372-9BF8-2C536B3B5CF7}" type="pres">
      <dgm:prSet presAssocID="{0275009B-6F99-415A-A0EB-3296BA61D0AF}" presName="descendantText" presStyleLbl="alignAcc1" presStyleIdx="2" presStyleCnt="4">
        <dgm:presLayoutVars>
          <dgm:bulletEnabled val="1"/>
        </dgm:presLayoutVars>
      </dgm:prSet>
      <dgm:spPr/>
    </dgm:pt>
    <dgm:pt modelId="{022F593F-9F5C-4F64-8DDF-C39FE0220A65}" type="pres">
      <dgm:prSet presAssocID="{E21AF928-3E3E-4D5E-BE45-7F1FB790F7E0}" presName="sp" presStyleCnt="0"/>
      <dgm:spPr/>
    </dgm:pt>
    <dgm:pt modelId="{A6C10500-486B-4ADA-88DE-1AD9E4F330FA}" type="pres">
      <dgm:prSet presAssocID="{F1D0EF92-F74B-4D8A-8BFA-C47F3CEA6DB0}" presName="composite" presStyleCnt="0"/>
      <dgm:spPr/>
    </dgm:pt>
    <dgm:pt modelId="{A4BD9B80-595F-406C-9174-B346DF04C1AD}" type="pres">
      <dgm:prSet presAssocID="{F1D0EF92-F74B-4D8A-8BFA-C47F3CEA6DB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E2833F5-0F88-4B35-B9A2-82BB3BFBDB2F}" type="pres">
      <dgm:prSet presAssocID="{F1D0EF92-F74B-4D8A-8BFA-C47F3CEA6DB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F4E160D-8FCE-4548-A70D-12B92A91C3FE}" type="presOf" srcId="{DBFEAA27-293B-4FAB-8C79-AB5304827A81}" destId="{5649C9EF-D43B-4B6B-B491-D9D1655A4B9D}" srcOrd="0" destOrd="0" presId="urn:microsoft.com/office/officeart/2005/8/layout/chevron2"/>
    <dgm:cxn modelId="{8979042B-A2B7-4E14-AEE0-415E46C4EE02}" type="presOf" srcId="{F1D0EF92-F74B-4D8A-8BFA-C47F3CEA6DB0}" destId="{A4BD9B80-595F-406C-9174-B346DF04C1AD}" srcOrd="0" destOrd="0" presId="urn:microsoft.com/office/officeart/2005/8/layout/chevron2"/>
    <dgm:cxn modelId="{17C15F2F-1A43-4484-A786-7ACFFB4F6413}" srcId="{91CBCF4F-D5E2-4B3A-AF58-F522854A5FD3}" destId="{F1D0EF92-F74B-4D8A-8BFA-C47F3CEA6DB0}" srcOrd="3" destOrd="0" parTransId="{3C83FB09-23C9-4725-89FA-8F3FA65C7F90}" sibTransId="{A3B7B06A-E960-4267-B9FA-9C7F31E21601}"/>
    <dgm:cxn modelId="{E46C343A-A0A3-4964-AA03-EF2A22B5CDE8}" srcId="{91CBCF4F-D5E2-4B3A-AF58-F522854A5FD3}" destId="{0275009B-6F99-415A-A0EB-3296BA61D0AF}" srcOrd="2" destOrd="0" parTransId="{96A7351B-B5FA-4D69-AF73-7A286E9261B4}" sibTransId="{E21AF928-3E3E-4D5E-BE45-7F1FB790F7E0}"/>
    <dgm:cxn modelId="{DFF3833D-607B-43AA-A3C2-5E7D1C8CEA56}" type="presOf" srcId="{55FE8804-B4DD-4362-88A6-2BCA10CA528E}" destId="{AB737B6D-B4DA-4372-9BF8-2C536B3B5CF7}" srcOrd="0" destOrd="0" presId="urn:microsoft.com/office/officeart/2005/8/layout/chevron2"/>
    <dgm:cxn modelId="{405BF35C-A7CA-4E35-A0C6-40F6E2F042BD}" type="presOf" srcId="{FA1A6DB3-5619-4062-B688-4B88299039E9}" destId="{4E2833F5-0F88-4B35-B9A2-82BB3BFBDB2F}" srcOrd="0" destOrd="0" presId="urn:microsoft.com/office/officeart/2005/8/layout/chevron2"/>
    <dgm:cxn modelId="{06FA016F-1168-4F0C-B087-EA16C53B3D92}" type="presOf" srcId="{6CC63530-E104-4F45-AC7F-70DD14731089}" destId="{82796101-1FC0-4BED-9A32-F66625EA1D5C}" srcOrd="0" destOrd="0" presId="urn:microsoft.com/office/officeart/2005/8/layout/chevron2"/>
    <dgm:cxn modelId="{9F520376-8D75-44E2-9A1F-DA71E0EA2C31}" srcId="{91CBCF4F-D5E2-4B3A-AF58-F522854A5FD3}" destId="{DBFEAA27-293B-4FAB-8C79-AB5304827A81}" srcOrd="1" destOrd="0" parTransId="{AB8A6E46-4A95-4B76-8A67-379F6699DCA0}" sibTransId="{D9DF5F42-D021-4C55-A0B6-C5EE10767EA1}"/>
    <dgm:cxn modelId="{E8F61677-9ECF-4340-8CB6-230BDB203AED}" type="presOf" srcId="{EEB1286B-4713-48D7-A7F1-113644EBBD25}" destId="{640CA759-B602-4F27-A978-AC775BCC22EB}" srcOrd="0" destOrd="0" presId="urn:microsoft.com/office/officeart/2005/8/layout/chevron2"/>
    <dgm:cxn modelId="{4FA20AA1-F795-44B7-897B-F61DD6585D61}" type="presOf" srcId="{FB0F8563-9A86-4C25-BB68-643A9182927C}" destId="{F5E608ED-2B46-4FC9-8EEE-70B08726378F}" srcOrd="0" destOrd="0" presId="urn:microsoft.com/office/officeart/2005/8/layout/chevron2"/>
    <dgm:cxn modelId="{93CCFFB1-4339-40C3-9878-BF827BBB261F}" type="presOf" srcId="{0275009B-6F99-415A-A0EB-3296BA61D0AF}" destId="{19918F4B-6433-429E-A86B-0792125B26CB}" srcOrd="0" destOrd="0" presId="urn:microsoft.com/office/officeart/2005/8/layout/chevron2"/>
    <dgm:cxn modelId="{189039D7-A773-4AA4-9FCE-D6D88D91F8C3}" srcId="{6CC63530-E104-4F45-AC7F-70DD14731089}" destId="{FB0F8563-9A86-4C25-BB68-643A9182927C}" srcOrd="0" destOrd="0" parTransId="{DC30DD86-029B-47FC-B1DE-17BE9AA94F5F}" sibTransId="{A442A657-C309-4866-83FF-7F1A8EE744EA}"/>
    <dgm:cxn modelId="{ECBFA5DC-A734-477F-A2C8-5D9465DA54BD}" type="presOf" srcId="{91CBCF4F-D5E2-4B3A-AF58-F522854A5FD3}" destId="{81133ABF-A4F8-46AF-9490-E150D5738996}" srcOrd="0" destOrd="0" presId="urn:microsoft.com/office/officeart/2005/8/layout/chevron2"/>
    <dgm:cxn modelId="{62DA4FEC-77F5-4652-966F-E3148F0DDD7D}" srcId="{DBFEAA27-293B-4FAB-8C79-AB5304827A81}" destId="{EEB1286B-4713-48D7-A7F1-113644EBBD25}" srcOrd="0" destOrd="0" parTransId="{D1F365A9-90BA-454C-B065-E3AA797CF329}" sibTransId="{FAFA0280-CA1A-4C07-BF0C-7F4253811BE2}"/>
    <dgm:cxn modelId="{F0EBCDF6-F92A-42AB-B09C-2B076DBC9CE5}" srcId="{91CBCF4F-D5E2-4B3A-AF58-F522854A5FD3}" destId="{6CC63530-E104-4F45-AC7F-70DD14731089}" srcOrd="0" destOrd="0" parTransId="{6C2ED871-AE09-404E-BEA1-9882626FDFF3}" sibTransId="{76ACB3FC-F171-4ED3-9329-36908A919F16}"/>
    <dgm:cxn modelId="{09263DF8-4462-4AE1-BF00-69F131F67869}" srcId="{0275009B-6F99-415A-A0EB-3296BA61D0AF}" destId="{55FE8804-B4DD-4362-88A6-2BCA10CA528E}" srcOrd="0" destOrd="0" parTransId="{BB98B5FD-BE64-4922-976F-BA5EFA1C2437}" sibTransId="{4AFE9FB0-BA11-4E57-BCB2-B1E602B1F988}"/>
    <dgm:cxn modelId="{CD8429FA-F6AC-42FE-8F71-9E5174A6BB60}" srcId="{F1D0EF92-F74B-4D8A-8BFA-C47F3CEA6DB0}" destId="{FA1A6DB3-5619-4062-B688-4B88299039E9}" srcOrd="0" destOrd="0" parTransId="{E1BF65A4-89D3-4BBC-8599-C88EE0650935}" sibTransId="{E4F7A60A-17C1-4DC7-A5AA-92F6BFB0C3DE}"/>
    <dgm:cxn modelId="{829855CC-BD7D-4C7D-B41E-753510409C32}" type="presParOf" srcId="{81133ABF-A4F8-46AF-9490-E150D5738996}" destId="{E91D3981-5189-4994-ADB8-016B7BABE969}" srcOrd="0" destOrd="0" presId="urn:microsoft.com/office/officeart/2005/8/layout/chevron2"/>
    <dgm:cxn modelId="{AB323344-9691-4097-827E-994260C867A1}" type="presParOf" srcId="{E91D3981-5189-4994-ADB8-016B7BABE969}" destId="{82796101-1FC0-4BED-9A32-F66625EA1D5C}" srcOrd="0" destOrd="0" presId="urn:microsoft.com/office/officeart/2005/8/layout/chevron2"/>
    <dgm:cxn modelId="{0506F9D4-C773-4C85-9815-342938757529}" type="presParOf" srcId="{E91D3981-5189-4994-ADB8-016B7BABE969}" destId="{F5E608ED-2B46-4FC9-8EEE-70B08726378F}" srcOrd="1" destOrd="0" presId="urn:microsoft.com/office/officeart/2005/8/layout/chevron2"/>
    <dgm:cxn modelId="{815E54A5-6186-40F9-954D-4DFCC03A2885}" type="presParOf" srcId="{81133ABF-A4F8-46AF-9490-E150D5738996}" destId="{5D5A3B43-F1A8-4063-9FB8-B22AE5C28CDC}" srcOrd="1" destOrd="0" presId="urn:microsoft.com/office/officeart/2005/8/layout/chevron2"/>
    <dgm:cxn modelId="{ACD2758B-0F81-4711-9FF9-CEB86E8E3F08}" type="presParOf" srcId="{81133ABF-A4F8-46AF-9490-E150D5738996}" destId="{6C1B46A2-2045-4FF8-AE58-1029D4A52061}" srcOrd="2" destOrd="0" presId="urn:microsoft.com/office/officeart/2005/8/layout/chevron2"/>
    <dgm:cxn modelId="{63458C8E-8227-48BC-A6C6-8F9DD89696A4}" type="presParOf" srcId="{6C1B46A2-2045-4FF8-AE58-1029D4A52061}" destId="{5649C9EF-D43B-4B6B-B491-D9D1655A4B9D}" srcOrd="0" destOrd="0" presId="urn:microsoft.com/office/officeart/2005/8/layout/chevron2"/>
    <dgm:cxn modelId="{BB685819-E91F-424A-8321-BE3FC8691C38}" type="presParOf" srcId="{6C1B46A2-2045-4FF8-AE58-1029D4A52061}" destId="{640CA759-B602-4F27-A978-AC775BCC22EB}" srcOrd="1" destOrd="0" presId="urn:microsoft.com/office/officeart/2005/8/layout/chevron2"/>
    <dgm:cxn modelId="{DF854AD6-4A5F-4F11-818B-71ABEFC406CB}" type="presParOf" srcId="{81133ABF-A4F8-46AF-9490-E150D5738996}" destId="{684BE724-09B6-4656-8D78-2E239114B14D}" srcOrd="3" destOrd="0" presId="urn:microsoft.com/office/officeart/2005/8/layout/chevron2"/>
    <dgm:cxn modelId="{48BC985D-5723-45C9-A365-8389919D669B}" type="presParOf" srcId="{81133ABF-A4F8-46AF-9490-E150D5738996}" destId="{92A922B2-D527-4D85-93C7-89C0CA9123D4}" srcOrd="4" destOrd="0" presId="urn:microsoft.com/office/officeart/2005/8/layout/chevron2"/>
    <dgm:cxn modelId="{5BE10E1F-9FE5-4EE8-B329-D4D7C13D4AE5}" type="presParOf" srcId="{92A922B2-D527-4D85-93C7-89C0CA9123D4}" destId="{19918F4B-6433-429E-A86B-0792125B26CB}" srcOrd="0" destOrd="0" presId="urn:microsoft.com/office/officeart/2005/8/layout/chevron2"/>
    <dgm:cxn modelId="{D3AEFEC0-4273-4C9E-85C8-C353ABAD6561}" type="presParOf" srcId="{92A922B2-D527-4D85-93C7-89C0CA9123D4}" destId="{AB737B6D-B4DA-4372-9BF8-2C536B3B5CF7}" srcOrd="1" destOrd="0" presId="urn:microsoft.com/office/officeart/2005/8/layout/chevron2"/>
    <dgm:cxn modelId="{A6A41C8C-F0AD-424D-BEEF-A7F87DAAE509}" type="presParOf" srcId="{81133ABF-A4F8-46AF-9490-E150D5738996}" destId="{022F593F-9F5C-4F64-8DDF-C39FE0220A65}" srcOrd="5" destOrd="0" presId="urn:microsoft.com/office/officeart/2005/8/layout/chevron2"/>
    <dgm:cxn modelId="{9FE1D2A5-3832-4475-A3A9-682B70C29C1D}" type="presParOf" srcId="{81133ABF-A4F8-46AF-9490-E150D5738996}" destId="{A6C10500-486B-4ADA-88DE-1AD9E4F330FA}" srcOrd="6" destOrd="0" presId="urn:microsoft.com/office/officeart/2005/8/layout/chevron2"/>
    <dgm:cxn modelId="{11A63AC6-A48A-4182-8A9E-C53D98073FFD}" type="presParOf" srcId="{A6C10500-486B-4ADA-88DE-1AD9E4F330FA}" destId="{A4BD9B80-595F-406C-9174-B346DF04C1AD}" srcOrd="0" destOrd="0" presId="urn:microsoft.com/office/officeart/2005/8/layout/chevron2"/>
    <dgm:cxn modelId="{8F54568B-2F9B-46CF-BF1D-CA385B475813}" type="presParOf" srcId="{A6C10500-486B-4ADA-88DE-1AD9E4F330FA}" destId="{4E2833F5-0F88-4B35-B9A2-82BB3BFBDB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6101-1FC0-4BED-9A32-F66625EA1D5C}">
      <dsp:nvSpPr>
        <dsp:cNvPr id="0" name=""/>
        <dsp:cNvSpPr/>
      </dsp:nvSpPr>
      <dsp:spPr>
        <a:xfrm rot="5400000">
          <a:off x="-179373" y="179373"/>
          <a:ext cx="1195825" cy="83707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Listening</a:t>
          </a:r>
        </a:p>
      </dsp:txBody>
      <dsp:txXfrm rot="-5400000">
        <a:off x="1" y="418538"/>
        <a:ext cx="837078" cy="358747"/>
      </dsp:txXfrm>
    </dsp:sp>
    <dsp:sp modelId="{F5E608ED-2B46-4FC9-8EEE-70B08726378F}">
      <dsp:nvSpPr>
        <dsp:cNvPr id="0" name=""/>
        <dsp:cNvSpPr/>
      </dsp:nvSpPr>
      <dsp:spPr>
        <a:xfrm rot="5400000">
          <a:off x="5321291" y="-4470154"/>
          <a:ext cx="777286" cy="9776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4.3.1  Enjoy and understand the simple stories.</a:t>
          </a:r>
          <a:endParaRPr lang="en-US" sz="2400" kern="1200" dirty="0"/>
        </a:p>
      </dsp:txBody>
      <dsp:txXfrm rot="-5400000">
        <a:off x="821827" y="67254"/>
        <a:ext cx="9738270" cy="701398"/>
      </dsp:txXfrm>
    </dsp:sp>
    <dsp:sp modelId="{5649C9EF-D43B-4B6B-B491-D9D1655A4B9D}">
      <dsp:nvSpPr>
        <dsp:cNvPr id="0" name=""/>
        <dsp:cNvSpPr/>
      </dsp:nvSpPr>
      <dsp:spPr>
        <a:xfrm rot="5400000">
          <a:off x="-179373" y="1228453"/>
          <a:ext cx="1195825" cy="83707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Speaking</a:t>
          </a:r>
        </a:p>
      </dsp:txBody>
      <dsp:txXfrm rot="-5400000">
        <a:off x="1" y="1467618"/>
        <a:ext cx="837078" cy="358747"/>
      </dsp:txXfrm>
    </dsp:sp>
    <dsp:sp modelId="{640CA759-B602-4F27-A978-AC775BCC22EB}">
      <dsp:nvSpPr>
        <dsp:cNvPr id="0" name=""/>
        <dsp:cNvSpPr/>
      </dsp:nvSpPr>
      <dsp:spPr>
        <a:xfrm rot="5400000">
          <a:off x="5336542" y="-3450384"/>
          <a:ext cx="777286" cy="9776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3.1.1  Ask and answer </a:t>
          </a:r>
          <a:r>
            <a:rPr lang="en-US" sz="24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</a:t>
          </a:r>
          <a:r>
            <a:rPr lang="en-US" sz="24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questions.</a:t>
          </a:r>
          <a:endParaRPr lang="en-US" sz="2400" kern="1200" dirty="0"/>
        </a:p>
      </dsp:txBody>
      <dsp:txXfrm rot="-5400000">
        <a:off x="837078" y="1087024"/>
        <a:ext cx="9738270" cy="701398"/>
      </dsp:txXfrm>
    </dsp:sp>
    <dsp:sp modelId="{19918F4B-6433-429E-A86B-0792125B26CB}">
      <dsp:nvSpPr>
        <dsp:cNvPr id="0" name=""/>
        <dsp:cNvSpPr/>
      </dsp:nvSpPr>
      <dsp:spPr>
        <a:xfrm rot="5400000">
          <a:off x="-179373" y="2276758"/>
          <a:ext cx="1195825" cy="8370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Reading</a:t>
          </a:r>
        </a:p>
      </dsp:txBody>
      <dsp:txXfrm rot="-5400000">
        <a:off x="1" y="2515923"/>
        <a:ext cx="837078" cy="358747"/>
      </dsp:txXfrm>
    </dsp:sp>
    <dsp:sp modelId="{AB737B6D-B4DA-4372-9BF8-2C536B3B5CF7}">
      <dsp:nvSpPr>
        <dsp:cNvPr id="0" name=""/>
        <dsp:cNvSpPr/>
      </dsp:nvSpPr>
      <dsp:spPr>
        <a:xfrm rot="5400000">
          <a:off x="5336542" y="-2402079"/>
          <a:ext cx="777286" cy="9776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5.1.1  Read simple paragraphs.</a:t>
          </a:r>
          <a:endParaRPr lang="en-US" sz="2400" kern="1200" dirty="0"/>
        </a:p>
      </dsp:txBody>
      <dsp:txXfrm rot="-5400000">
        <a:off x="837078" y="2135329"/>
        <a:ext cx="9738270" cy="701398"/>
      </dsp:txXfrm>
    </dsp:sp>
    <dsp:sp modelId="{A4BD9B80-595F-406C-9174-B346DF04C1AD}">
      <dsp:nvSpPr>
        <dsp:cNvPr id="0" name=""/>
        <dsp:cNvSpPr/>
      </dsp:nvSpPr>
      <dsp:spPr>
        <a:xfrm rot="5400000">
          <a:off x="-179373" y="3325062"/>
          <a:ext cx="1195825" cy="83707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Writing</a:t>
          </a:r>
        </a:p>
      </dsp:txBody>
      <dsp:txXfrm rot="-5400000">
        <a:off x="1" y="3564227"/>
        <a:ext cx="837078" cy="358747"/>
      </dsp:txXfrm>
    </dsp:sp>
    <dsp:sp modelId="{4E2833F5-0F88-4B35-B9A2-82BB3BFBDB2F}">
      <dsp:nvSpPr>
        <dsp:cNvPr id="0" name=""/>
        <dsp:cNvSpPr/>
      </dsp:nvSpPr>
      <dsp:spPr>
        <a:xfrm rot="5400000">
          <a:off x="5336542" y="-1353774"/>
          <a:ext cx="777286" cy="9776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10.1.1  Write short and simple paragraphs by answering a set of questions.</a:t>
          </a:r>
          <a:endParaRPr lang="en-US" sz="2400" kern="1200" dirty="0"/>
        </a:p>
      </dsp:txBody>
      <dsp:txXfrm rot="-5400000">
        <a:off x="837078" y="3183634"/>
        <a:ext cx="9738270" cy="70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30F4-E746-4DA3-B94C-00664B9D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DA14F-8706-40D1-A70F-51C3C4CB5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DF8F5-360B-48E2-A9CB-9DAED9B4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02C0D-5BBF-4B9E-9ACD-CED77E13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BD0AE-096A-49F4-8BDF-B0616A8D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C01A-F94B-4595-9B53-8C88155F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7661B-DF51-41D6-B16D-1A4C1A46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17702-050E-4858-B4B5-BC73FA5B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832C2-7DF6-4E50-ABC5-9C992CCC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DDB90-1489-4842-AD7F-874CDD3B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4AC6C-792E-4B79-B427-B1AE258CC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A93B9-5E61-4F57-9871-5337811D1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A8F88-B857-409F-8929-912731CD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0B7B5-6185-4A81-82EE-B5FBC3D3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1EAD7-E5CB-4127-9728-EA9D1E58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E7D4-C367-4EBD-A122-742F7B49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B729-2F0B-49B0-A54E-02541F3F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19EB0-3C0E-46BB-9407-C4F1D394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56DA3-31F6-4E7F-9A46-84EEA464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B3421-A455-4B1A-9892-2C330DA8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4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CF92-3671-4D17-8112-6608F588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DDC53-DBF7-457C-B733-275FDB436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3FD9-988C-4F46-A761-EFFD5F90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202EF-268F-41E7-842D-968B0519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ED023-77B3-4B53-BECB-D7D3A1F7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4B02-D8F7-480D-8C5C-BA60DF3F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CB4B0-3930-4A6D-94B4-E23893DCF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30E57-CCAA-4533-85DF-C5AEB275A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F4F8A-E69C-4E6B-8B90-C7E22992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C5E2C-503D-42D5-B257-F7159AFB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36E05-42D4-4AC0-B0EC-473BA9D7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A73D-373D-4FC5-A84A-B16F0EFF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687A2-F1CB-4183-A2AC-FB0E6086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65B5-69CD-4F1F-A080-FAD0DB4CC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BCCBE-7B38-4296-B410-75A0E08ED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17498-A730-48C5-96D4-9D6F5FA75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38522-8071-43A8-8457-46CE208F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53AE9-6E21-4D28-89D0-64F140E5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2C8E0-12B0-4D3A-9EC2-8FE401E6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0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21D4-814D-4EE4-AD3D-4E80B54C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B1A07-6168-4DDA-BD67-56DBE996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F5AB1-79B3-40E1-BB47-4340298E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1EB23-FB6A-443C-B893-BB94572C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4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C2CBD-BDC0-4249-A080-2E2E867E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E8AE2-2ABA-47D4-A80D-83238DEE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50B39-C235-4128-B348-E5615B93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ABB0-3BEB-4F68-A01A-406A5F32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F2EE-63CF-4D70-8F98-E78AA138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F8403-D132-4813-8280-6B86401E5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501FD-F165-4679-9701-B8EAE9EA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F22AC-BA53-447C-953D-85DFDDE8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F1FC6-3B11-4298-AE26-1068282B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216B-FF83-4531-A4B9-5F58F576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F57893-224E-40E8-A4A2-99033C5C0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73AC9-7846-4139-8C8D-C8B65E95A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D1C1D-5E4E-490B-BAA1-CCC40471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CDF20-A256-461D-8E56-E7394A89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5F208-9B6D-45F2-8C02-7248E757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2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4F568-8585-4920-BC71-6E2116C7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0986F-EECD-49C2-A034-294A3547F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3609-7EB2-4DB6-B4BE-62D18DBDD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F45D-92BF-4D30-A79B-D9A401326B5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56D6F-62EF-494C-97A1-F7EBC4AD5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12E6A-C00B-4630-94E0-47A2E0A65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B6BF-45BF-41AB-BB81-F3BD7A56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tm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tmp"/><Relationship Id="rId11" Type="http://schemas.openxmlformats.org/officeDocument/2006/relationships/image" Target="../media/image40.jpeg"/><Relationship Id="rId5" Type="http://schemas.openxmlformats.org/officeDocument/2006/relationships/image" Target="../media/image26.tmp"/><Relationship Id="rId10" Type="http://schemas.openxmlformats.org/officeDocument/2006/relationships/image" Target="../media/image39.png"/><Relationship Id="rId4" Type="http://schemas.openxmlformats.org/officeDocument/2006/relationships/image" Target="../media/image38.gif"/><Relationship Id="rId9" Type="http://schemas.openxmlformats.org/officeDocument/2006/relationships/image" Target="../media/image3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openclipart.org/detail/59527/simple-projecto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A81E55-42AF-4DF8-B3E3-67FC728700AA}"/>
              </a:ext>
            </a:extLst>
          </p:cNvPr>
          <p:cNvGrpSpPr/>
          <p:nvPr/>
        </p:nvGrpSpPr>
        <p:grpSpPr>
          <a:xfrm>
            <a:off x="1968046" y="622405"/>
            <a:ext cx="4127954" cy="1501281"/>
            <a:chOff x="4865993" y="4134716"/>
            <a:chExt cx="4127954" cy="15012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38D8CB-62EB-402F-9685-29E0483B4C20}"/>
                </a:ext>
              </a:extLst>
            </p:cNvPr>
            <p:cNvGrpSpPr/>
            <p:nvPr/>
          </p:nvGrpSpPr>
          <p:grpSpPr>
            <a:xfrm>
              <a:off x="4865993" y="4134716"/>
              <a:ext cx="4015408" cy="1501281"/>
              <a:chOff x="3366276" y="3429000"/>
              <a:chExt cx="4015408" cy="1501281"/>
            </a:xfrm>
          </p:grpSpPr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65B91200-79EF-4D18-89AD-C5298CAA1520}"/>
                  </a:ext>
                </a:extLst>
              </p:cNvPr>
              <p:cNvSpPr/>
              <p:nvPr/>
            </p:nvSpPr>
            <p:spPr>
              <a:xfrm rot="5400000">
                <a:off x="4623340" y="2171936"/>
                <a:ext cx="1501280" cy="4015408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0B37584-303B-4C04-8B24-85CBAFECBEE8}"/>
                  </a:ext>
                </a:extLst>
              </p:cNvPr>
              <p:cNvSpPr/>
              <p:nvPr/>
            </p:nvSpPr>
            <p:spPr>
              <a:xfrm rot="5400000">
                <a:off x="6260176" y="3808774"/>
                <a:ext cx="1501280" cy="741733"/>
              </a:xfrm>
              <a:custGeom>
                <a:avLst/>
                <a:gdLst>
                  <a:gd name="connsiteX0" fmla="*/ 0 w 1501280"/>
                  <a:gd name="connsiteY0" fmla="*/ 741733 h 741733"/>
                  <a:gd name="connsiteX1" fmla="*/ 0 w 1501280"/>
                  <a:gd name="connsiteY1" fmla="*/ 250218 h 741733"/>
                  <a:gd name="connsiteX2" fmla="*/ 250218 w 1501280"/>
                  <a:gd name="connsiteY2" fmla="*/ 0 h 741733"/>
                  <a:gd name="connsiteX3" fmla="*/ 1251062 w 1501280"/>
                  <a:gd name="connsiteY3" fmla="*/ 0 h 741733"/>
                  <a:gd name="connsiteX4" fmla="*/ 1501280 w 1501280"/>
                  <a:gd name="connsiteY4" fmla="*/ 250218 h 741733"/>
                  <a:gd name="connsiteX5" fmla="*/ 1501280 w 1501280"/>
                  <a:gd name="connsiteY5" fmla="*/ 741733 h 74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1280" h="741733">
                    <a:moveTo>
                      <a:pt x="0" y="741733"/>
                    </a:moveTo>
                    <a:lnTo>
                      <a:pt x="0" y="250218"/>
                    </a:lnTo>
                    <a:cubicBezTo>
                      <a:pt x="0" y="112026"/>
                      <a:pt x="112026" y="0"/>
                      <a:pt x="250218" y="0"/>
                    </a:cubicBezTo>
                    <a:lnTo>
                      <a:pt x="1251062" y="0"/>
                    </a:lnTo>
                    <a:cubicBezTo>
                      <a:pt x="1389254" y="0"/>
                      <a:pt x="1501280" y="112026"/>
                      <a:pt x="1501280" y="250218"/>
                    </a:cubicBezTo>
                    <a:lnTo>
                      <a:pt x="1501280" y="74173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4BCB2C-A3FE-45F2-9F64-09409C84F7CA}"/>
                </a:ext>
              </a:extLst>
            </p:cNvPr>
            <p:cNvSpPr txBox="1"/>
            <p:nvPr/>
          </p:nvSpPr>
          <p:spPr>
            <a:xfrm>
              <a:off x="5257046" y="4308646"/>
              <a:ext cx="2206657" cy="1077218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Welcome To My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BEAE2C-E2A5-48BB-ADD6-F9E27F689E4B}"/>
                </a:ext>
              </a:extLst>
            </p:cNvPr>
            <p:cNvSpPr txBox="1"/>
            <p:nvPr/>
          </p:nvSpPr>
          <p:spPr>
            <a:xfrm>
              <a:off x="8139665" y="4532391"/>
              <a:ext cx="8542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E1C6EA-06EC-4431-BE6F-DBAEEF98D31C}"/>
              </a:ext>
            </a:extLst>
          </p:cNvPr>
          <p:cNvGrpSpPr/>
          <p:nvPr/>
        </p:nvGrpSpPr>
        <p:grpSpPr>
          <a:xfrm>
            <a:off x="1492599" y="482456"/>
            <a:ext cx="4214191" cy="1762539"/>
            <a:chOff x="1577008" y="1321906"/>
            <a:chExt cx="4214191" cy="17625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0FAADA-C63F-4C55-B40F-6A6EDFDF142C}"/>
                </a:ext>
              </a:extLst>
            </p:cNvPr>
            <p:cNvSpPr/>
            <p:nvPr/>
          </p:nvSpPr>
          <p:spPr>
            <a:xfrm rot="16200000">
              <a:off x="2802834" y="96080"/>
              <a:ext cx="1762539" cy="4214191"/>
            </a:xfrm>
            <a:custGeom>
              <a:avLst/>
              <a:gdLst>
                <a:gd name="connsiteX0" fmla="*/ 1762539 w 1762539"/>
                <a:gd name="connsiteY0" fmla="*/ 293762 h 4214191"/>
                <a:gd name="connsiteX1" fmla="*/ 1762539 w 1762539"/>
                <a:gd name="connsiteY1" fmla="*/ 4214191 h 4214191"/>
                <a:gd name="connsiteX2" fmla="*/ 1338470 w 1762539"/>
                <a:gd name="connsiteY2" fmla="*/ 4214191 h 4214191"/>
                <a:gd name="connsiteX3" fmla="*/ 881270 w 1762539"/>
                <a:gd name="connsiteY3" fmla="*/ 3756991 h 4214191"/>
                <a:gd name="connsiteX4" fmla="*/ 424070 w 1762539"/>
                <a:gd name="connsiteY4" fmla="*/ 4214191 h 4214191"/>
                <a:gd name="connsiteX5" fmla="*/ 0 w 1762539"/>
                <a:gd name="connsiteY5" fmla="*/ 4214191 h 4214191"/>
                <a:gd name="connsiteX6" fmla="*/ 0 w 1762539"/>
                <a:gd name="connsiteY6" fmla="*/ 293762 h 4214191"/>
                <a:gd name="connsiteX7" fmla="*/ 293762 w 1762539"/>
                <a:gd name="connsiteY7" fmla="*/ 0 h 4214191"/>
                <a:gd name="connsiteX8" fmla="*/ 1468777 w 1762539"/>
                <a:gd name="connsiteY8" fmla="*/ 0 h 4214191"/>
                <a:gd name="connsiteX9" fmla="*/ 1762539 w 1762539"/>
                <a:gd name="connsiteY9" fmla="*/ 293762 h 421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539" h="4214191">
                  <a:moveTo>
                    <a:pt x="1762539" y="293762"/>
                  </a:moveTo>
                  <a:lnTo>
                    <a:pt x="1762539" y="4214191"/>
                  </a:lnTo>
                  <a:lnTo>
                    <a:pt x="1338470" y="4214191"/>
                  </a:lnTo>
                  <a:cubicBezTo>
                    <a:pt x="1338470" y="3961686"/>
                    <a:pt x="1133775" y="3756991"/>
                    <a:pt x="881270" y="3756991"/>
                  </a:cubicBezTo>
                  <a:cubicBezTo>
                    <a:pt x="628765" y="3756991"/>
                    <a:pt x="424070" y="3961686"/>
                    <a:pt x="424070" y="4214191"/>
                  </a:cubicBezTo>
                  <a:lnTo>
                    <a:pt x="0" y="4214191"/>
                  </a:lnTo>
                  <a:lnTo>
                    <a:pt x="0" y="293762"/>
                  </a:lnTo>
                  <a:cubicBezTo>
                    <a:pt x="0" y="131522"/>
                    <a:pt x="131522" y="0"/>
                    <a:pt x="293762" y="0"/>
                  </a:cubicBezTo>
                  <a:lnTo>
                    <a:pt x="1468777" y="0"/>
                  </a:lnTo>
                  <a:cubicBezTo>
                    <a:pt x="1631017" y="0"/>
                    <a:pt x="1762539" y="131522"/>
                    <a:pt x="1762539" y="2937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495B45-FC8E-438F-A3DB-2C23CB6847A3}"/>
                </a:ext>
              </a:extLst>
            </p:cNvPr>
            <p:cNvSpPr/>
            <p:nvPr/>
          </p:nvSpPr>
          <p:spPr>
            <a:xfrm rot="16200000">
              <a:off x="3042175" y="195471"/>
              <a:ext cx="1482639" cy="4015408"/>
            </a:xfrm>
            <a:custGeom>
              <a:avLst/>
              <a:gdLst>
                <a:gd name="connsiteX0" fmla="*/ 1482639 w 1482639"/>
                <a:gd name="connsiteY0" fmla="*/ 247111 h 4015408"/>
                <a:gd name="connsiteX1" fmla="*/ 1482639 w 1482639"/>
                <a:gd name="connsiteY1" fmla="*/ 4015408 h 4015408"/>
                <a:gd name="connsiteX2" fmla="*/ 1198519 w 1482639"/>
                <a:gd name="connsiteY2" fmla="*/ 4015408 h 4015408"/>
                <a:gd name="connsiteX3" fmla="*/ 1189231 w 1482639"/>
                <a:gd name="connsiteY3" fmla="*/ 3923267 h 4015408"/>
                <a:gd name="connsiteX4" fmla="*/ 741320 w 1482639"/>
                <a:gd name="connsiteY4" fmla="*/ 3558209 h 4015408"/>
                <a:gd name="connsiteX5" fmla="*/ 293408 w 1482639"/>
                <a:gd name="connsiteY5" fmla="*/ 3923266 h 4015408"/>
                <a:gd name="connsiteX6" fmla="*/ 284120 w 1482639"/>
                <a:gd name="connsiteY6" fmla="*/ 4015408 h 4015408"/>
                <a:gd name="connsiteX7" fmla="*/ 0 w 1482639"/>
                <a:gd name="connsiteY7" fmla="*/ 4015408 h 4015408"/>
                <a:gd name="connsiteX8" fmla="*/ 0 w 1482639"/>
                <a:gd name="connsiteY8" fmla="*/ 247111 h 4015408"/>
                <a:gd name="connsiteX9" fmla="*/ 247111 w 1482639"/>
                <a:gd name="connsiteY9" fmla="*/ 0 h 4015408"/>
                <a:gd name="connsiteX10" fmla="*/ 1235528 w 1482639"/>
                <a:gd name="connsiteY10" fmla="*/ 0 h 4015408"/>
                <a:gd name="connsiteX11" fmla="*/ 1482639 w 1482639"/>
                <a:gd name="connsiteY11" fmla="*/ 247111 h 40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2639" h="4015408">
                  <a:moveTo>
                    <a:pt x="1482639" y="247111"/>
                  </a:moveTo>
                  <a:lnTo>
                    <a:pt x="1482639" y="4015408"/>
                  </a:lnTo>
                  <a:lnTo>
                    <a:pt x="1198519" y="4015408"/>
                  </a:lnTo>
                  <a:lnTo>
                    <a:pt x="1189231" y="3923267"/>
                  </a:lnTo>
                  <a:cubicBezTo>
                    <a:pt x="1146599" y="3714928"/>
                    <a:pt x="962261" y="3558209"/>
                    <a:pt x="741320" y="3558209"/>
                  </a:cubicBezTo>
                  <a:cubicBezTo>
                    <a:pt x="520378" y="3558209"/>
                    <a:pt x="336040" y="3714928"/>
                    <a:pt x="293408" y="3923266"/>
                  </a:cubicBezTo>
                  <a:lnTo>
                    <a:pt x="284120" y="4015408"/>
                  </a:lnTo>
                  <a:lnTo>
                    <a:pt x="0" y="4015408"/>
                  </a:lnTo>
                  <a:lnTo>
                    <a:pt x="0" y="247111"/>
                  </a:lnTo>
                  <a:cubicBezTo>
                    <a:pt x="0" y="110635"/>
                    <a:pt x="110635" y="0"/>
                    <a:pt x="247111" y="0"/>
                  </a:cubicBezTo>
                  <a:lnTo>
                    <a:pt x="1235528" y="0"/>
                  </a:lnTo>
                  <a:cubicBezTo>
                    <a:pt x="1372004" y="0"/>
                    <a:pt x="1482639" y="110635"/>
                    <a:pt x="1482639" y="247111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51950D-4ABB-4348-9D2F-5D7CEC1AC05F}"/>
                </a:ext>
              </a:extLst>
            </p:cNvPr>
            <p:cNvSpPr txBox="1"/>
            <p:nvPr/>
          </p:nvSpPr>
          <p:spPr>
            <a:xfrm>
              <a:off x="1874969" y="1969631"/>
              <a:ext cx="3312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TITLE HERE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E6014-6EEB-43EC-9F0D-647F100CB9E7}"/>
              </a:ext>
            </a:extLst>
          </p:cNvPr>
          <p:cNvGrpSpPr/>
          <p:nvPr/>
        </p:nvGrpSpPr>
        <p:grpSpPr>
          <a:xfrm>
            <a:off x="1968046" y="2642670"/>
            <a:ext cx="4127954" cy="1501281"/>
            <a:chOff x="4865993" y="4134716"/>
            <a:chExt cx="4127954" cy="15012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1568C3-4DAE-46E9-88C5-3409F213626E}"/>
                </a:ext>
              </a:extLst>
            </p:cNvPr>
            <p:cNvGrpSpPr/>
            <p:nvPr/>
          </p:nvGrpSpPr>
          <p:grpSpPr>
            <a:xfrm>
              <a:off x="4865993" y="4134716"/>
              <a:ext cx="4015408" cy="1501281"/>
              <a:chOff x="3366276" y="3429000"/>
              <a:chExt cx="4015408" cy="1501281"/>
            </a:xfrm>
          </p:grpSpPr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25890798-A8B0-4DDF-BBAD-6C771C8FEFF1}"/>
                  </a:ext>
                </a:extLst>
              </p:cNvPr>
              <p:cNvSpPr/>
              <p:nvPr/>
            </p:nvSpPr>
            <p:spPr>
              <a:xfrm rot="5400000">
                <a:off x="4623340" y="2171936"/>
                <a:ext cx="1501280" cy="4015408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598C70-B3BA-4F59-9866-034EBE1201EA}"/>
                  </a:ext>
                </a:extLst>
              </p:cNvPr>
              <p:cNvSpPr/>
              <p:nvPr/>
            </p:nvSpPr>
            <p:spPr>
              <a:xfrm rot="5400000">
                <a:off x="6260176" y="3808774"/>
                <a:ext cx="1501280" cy="741733"/>
              </a:xfrm>
              <a:custGeom>
                <a:avLst/>
                <a:gdLst>
                  <a:gd name="connsiteX0" fmla="*/ 0 w 1501280"/>
                  <a:gd name="connsiteY0" fmla="*/ 741733 h 741733"/>
                  <a:gd name="connsiteX1" fmla="*/ 0 w 1501280"/>
                  <a:gd name="connsiteY1" fmla="*/ 250218 h 741733"/>
                  <a:gd name="connsiteX2" fmla="*/ 250218 w 1501280"/>
                  <a:gd name="connsiteY2" fmla="*/ 0 h 741733"/>
                  <a:gd name="connsiteX3" fmla="*/ 1251062 w 1501280"/>
                  <a:gd name="connsiteY3" fmla="*/ 0 h 741733"/>
                  <a:gd name="connsiteX4" fmla="*/ 1501280 w 1501280"/>
                  <a:gd name="connsiteY4" fmla="*/ 250218 h 741733"/>
                  <a:gd name="connsiteX5" fmla="*/ 1501280 w 1501280"/>
                  <a:gd name="connsiteY5" fmla="*/ 741733 h 74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1280" h="741733">
                    <a:moveTo>
                      <a:pt x="0" y="741733"/>
                    </a:moveTo>
                    <a:lnTo>
                      <a:pt x="0" y="250218"/>
                    </a:lnTo>
                    <a:cubicBezTo>
                      <a:pt x="0" y="112026"/>
                      <a:pt x="112026" y="0"/>
                      <a:pt x="250218" y="0"/>
                    </a:cubicBezTo>
                    <a:lnTo>
                      <a:pt x="1251062" y="0"/>
                    </a:lnTo>
                    <a:cubicBezTo>
                      <a:pt x="1389254" y="0"/>
                      <a:pt x="1501280" y="112026"/>
                      <a:pt x="1501280" y="250218"/>
                    </a:cubicBezTo>
                    <a:lnTo>
                      <a:pt x="1501280" y="741733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C363FA-B7D0-4C8D-8797-C73B82AC8B98}"/>
                </a:ext>
              </a:extLst>
            </p:cNvPr>
            <p:cNvSpPr txBox="1"/>
            <p:nvPr/>
          </p:nvSpPr>
          <p:spPr>
            <a:xfrm>
              <a:off x="5199851" y="4502542"/>
              <a:ext cx="2605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6350" stA="60000" endA="900" endPos="60000" dist="60007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Multimedia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CEA4C7-C3C2-4122-B8E5-4E6C54A0BFBA}"/>
                </a:ext>
              </a:extLst>
            </p:cNvPr>
            <p:cNvSpPr txBox="1"/>
            <p:nvPr/>
          </p:nvSpPr>
          <p:spPr>
            <a:xfrm>
              <a:off x="8139665" y="4532391"/>
              <a:ext cx="8542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6738BB-5D3E-4A05-BD5A-CC8FAAE7AFF2}"/>
              </a:ext>
            </a:extLst>
          </p:cNvPr>
          <p:cNvGrpSpPr/>
          <p:nvPr/>
        </p:nvGrpSpPr>
        <p:grpSpPr>
          <a:xfrm>
            <a:off x="1492599" y="2502721"/>
            <a:ext cx="4214191" cy="1762539"/>
            <a:chOff x="1577008" y="1321906"/>
            <a:chExt cx="4214191" cy="176253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AD2589-34A6-4860-B64A-952EFF26B15D}"/>
                </a:ext>
              </a:extLst>
            </p:cNvPr>
            <p:cNvSpPr/>
            <p:nvPr/>
          </p:nvSpPr>
          <p:spPr>
            <a:xfrm rot="16200000">
              <a:off x="2802834" y="96080"/>
              <a:ext cx="1762539" cy="4214191"/>
            </a:xfrm>
            <a:custGeom>
              <a:avLst/>
              <a:gdLst>
                <a:gd name="connsiteX0" fmla="*/ 1762539 w 1762539"/>
                <a:gd name="connsiteY0" fmla="*/ 293762 h 4214191"/>
                <a:gd name="connsiteX1" fmla="*/ 1762539 w 1762539"/>
                <a:gd name="connsiteY1" fmla="*/ 4214191 h 4214191"/>
                <a:gd name="connsiteX2" fmla="*/ 1338470 w 1762539"/>
                <a:gd name="connsiteY2" fmla="*/ 4214191 h 4214191"/>
                <a:gd name="connsiteX3" fmla="*/ 881270 w 1762539"/>
                <a:gd name="connsiteY3" fmla="*/ 3756991 h 4214191"/>
                <a:gd name="connsiteX4" fmla="*/ 424070 w 1762539"/>
                <a:gd name="connsiteY4" fmla="*/ 4214191 h 4214191"/>
                <a:gd name="connsiteX5" fmla="*/ 0 w 1762539"/>
                <a:gd name="connsiteY5" fmla="*/ 4214191 h 4214191"/>
                <a:gd name="connsiteX6" fmla="*/ 0 w 1762539"/>
                <a:gd name="connsiteY6" fmla="*/ 293762 h 4214191"/>
                <a:gd name="connsiteX7" fmla="*/ 293762 w 1762539"/>
                <a:gd name="connsiteY7" fmla="*/ 0 h 4214191"/>
                <a:gd name="connsiteX8" fmla="*/ 1468777 w 1762539"/>
                <a:gd name="connsiteY8" fmla="*/ 0 h 4214191"/>
                <a:gd name="connsiteX9" fmla="*/ 1762539 w 1762539"/>
                <a:gd name="connsiteY9" fmla="*/ 293762 h 421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539" h="4214191">
                  <a:moveTo>
                    <a:pt x="1762539" y="293762"/>
                  </a:moveTo>
                  <a:lnTo>
                    <a:pt x="1762539" y="4214191"/>
                  </a:lnTo>
                  <a:lnTo>
                    <a:pt x="1338470" y="4214191"/>
                  </a:lnTo>
                  <a:cubicBezTo>
                    <a:pt x="1338470" y="3961686"/>
                    <a:pt x="1133775" y="3756991"/>
                    <a:pt x="881270" y="3756991"/>
                  </a:cubicBezTo>
                  <a:cubicBezTo>
                    <a:pt x="628765" y="3756991"/>
                    <a:pt x="424070" y="3961686"/>
                    <a:pt x="424070" y="4214191"/>
                  </a:cubicBezTo>
                  <a:lnTo>
                    <a:pt x="0" y="4214191"/>
                  </a:lnTo>
                  <a:lnTo>
                    <a:pt x="0" y="293762"/>
                  </a:lnTo>
                  <a:cubicBezTo>
                    <a:pt x="0" y="131522"/>
                    <a:pt x="131522" y="0"/>
                    <a:pt x="293762" y="0"/>
                  </a:cubicBezTo>
                  <a:lnTo>
                    <a:pt x="1468777" y="0"/>
                  </a:lnTo>
                  <a:cubicBezTo>
                    <a:pt x="1631017" y="0"/>
                    <a:pt x="1762539" y="131522"/>
                    <a:pt x="1762539" y="29376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849285-08CA-4F57-AB25-E25A72E94241}"/>
                </a:ext>
              </a:extLst>
            </p:cNvPr>
            <p:cNvSpPr/>
            <p:nvPr/>
          </p:nvSpPr>
          <p:spPr>
            <a:xfrm rot="16200000">
              <a:off x="3042175" y="195471"/>
              <a:ext cx="1482639" cy="4015408"/>
            </a:xfrm>
            <a:custGeom>
              <a:avLst/>
              <a:gdLst>
                <a:gd name="connsiteX0" fmla="*/ 1482639 w 1482639"/>
                <a:gd name="connsiteY0" fmla="*/ 247111 h 4015408"/>
                <a:gd name="connsiteX1" fmla="*/ 1482639 w 1482639"/>
                <a:gd name="connsiteY1" fmla="*/ 4015408 h 4015408"/>
                <a:gd name="connsiteX2" fmla="*/ 1198519 w 1482639"/>
                <a:gd name="connsiteY2" fmla="*/ 4015408 h 4015408"/>
                <a:gd name="connsiteX3" fmla="*/ 1189231 w 1482639"/>
                <a:gd name="connsiteY3" fmla="*/ 3923267 h 4015408"/>
                <a:gd name="connsiteX4" fmla="*/ 741320 w 1482639"/>
                <a:gd name="connsiteY4" fmla="*/ 3558209 h 4015408"/>
                <a:gd name="connsiteX5" fmla="*/ 293408 w 1482639"/>
                <a:gd name="connsiteY5" fmla="*/ 3923266 h 4015408"/>
                <a:gd name="connsiteX6" fmla="*/ 284120 w 1482639"/>
                <a:gd name="connsiteY6" fmla="*/ 4015408 h 4015408"/>
                <a:gd name="connsiteX7" fmla="*/ 0 w 1482639"/>
                <a:gd name="connsiteY7" fmla="*/ 4015408 h 4015408"/>
                <a:gd name="connsiteX8" fmla="*/ 0 w 1482639"/>
                <a:gd name="connsiteY8" fmla="*/ 247111 h 4015408"/>
                <a:gd name="connsiteX9" fmla="*/ 247111 w 1482639"/>
                <a:gd name="connsiteY9" fmla="*/ 0 h 4015408"/>
                <a:gd name="connsiteX10" fmla="*/ 1235528 w 1482639"/>
                <a:gd name="connsiteY10" fmla="*/ 0 h 4015408"/>
                <a:gd name="connsiteX11" fmla="*/ 1482639 w 1482639"/>
                <a:gd name="connsiteY11" fmla="*/ 247111 h 40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2639" h="4015408">
                  <a:moveTo>
                    <a:pt x="1482639" y="247111"/>
                  </a:moveTo>
                  <a:lnTo>
                    <a:pt x="1482639" y="4015408"/>
                  </a:lnTo>
                  <a:lnTo>
                    <a:pt x="1198519" y="4015408"/>
                  </a:lnTo>
                  <a:lnTo>
                    <a:pt x="1189231" y="3923267"/>
                  </a:lnTo>
                  <a:cubicBezTo>
                    <a:pt x="1146599" y="3714928"/>
                    <a:pt x="962261" y="3558209"/>
                    <a:pt x="741320" y="3558209"/>
                  </a:cubicBezTo>
                  <a:cubicBezTo>
                    <a:pt x="520378" y="3558209"/>
                    <a:pt x="336040" y="3714928"/>
                    <a:pt x="293408" y="3923266"/>
                  </a:cubicBezTo>
                  <a:lnTo>
                    <a:pt x="284120" y="4015408"/>
                  </a:lnTo>
                  <a:lnTo>
                    <a:pt x="0" y="4015408"/>
                  </a:lnTo>
                  <a:lnTo>
                    <a:pt x="0" y="247111"/>
                  </a:lnTo>
                  <a:cubicBezTo>
                    <a:pt x="0" y="110635"/>
                    <a:pt x="110635" y="0"/>
                    <a:pt x="247111" y="0"/>
                  </a:cubicBezTo>
                  <a:lnTo>
                    <a:pt x="1235528" y="0"/>
                  </a:lnTo>
                  <a:cubicBezTo>
                    <a:pt x="1372004" y="0"/>
                    <a:pt x="1482639" y="110635"/>
                    <a:pt x="1482639" y="247111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78590D-F06F-4A0B-ACA2-6CADF0779F22}"/>
                </a:ext>
              </a:extLst>
            </p:cNvPr>
            <p:cNvSpPr txBox="1"/>
            <p:nvPr/>
          </p:nvSpPr>
          <p:spPr>
            <a:xfrm>
              <a:off x="1874969" y="1969631"/>
              <a:ext cx="3312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TITLE HERE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2DF5A9-7BB1-4B09-9B03-3FDE3A2F4871}"/>
              </a:ext>
            </a:extLst>
          </p:cNvPr>
          <p:cNvGrpSpPr/>
          <p:nvPr/>
        </p:nvGrpSpPr>
        <p:grpSpPr>
          <a:xfrm>
            <a:off x="1968046" y="4662935"/>
            <a:ext cx="4127954" cy="1501281"/>
            <a:chOff x="4865993" y="4134716"/>
            <a:chExt cx="4127954" cy="150128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026E00-AFB6-44E9-B6DB-A562E2974A62}"/>
                </a:ext>
              </a:extLst>
            </p:cNvPr>
            <p:cNvGrpSpPr/>
            <p:nvPr/>
          </p:nvGrpSpPr>
          <p:grpSpPr>
            <a:xfrm>
              <a:off x="4865993" y="4134716"/>
              <a:ext cx="4015408" cy="1501281"/>
              <a:chOff x="3366276" y="3429000"/>
              <a:chExt cx="4015408" cy="1501281"/>
            </a:xfrm>
          </p:grpSpPr>
          <p:sp>
            <p:nvSpPr>
              <p:cNvPr id="27" name="Rectangle: Top Corners Rounded 26">
                <a:extLst>
                  <a:ext uri="{FF2B5EF4-FFF2-40B4-BE49-F238E27FC236}">
                    <a16:creationId xmlns:a16="http://schemas.microsoft.com/office/drawing/2014/main" id="{0186BB9B-4CA9-410C-ABCE-057B4B95AB28}"/>
                  </a:ext>
                </a:extLst>
              </p:cNvPr>
              <p:cNvSpPr/>
              <p:nvPr/>
            </p:nvSpPr>
            <p:spPr>
              <a:xfrm rot="5400000">
                <a:off x="4623340" y="2171936"/>
                <a:ext cx="1501280" cy="4015408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F5421-BDE9-4C66-9C5B-363177FD1499}"/>
                  </a:ext>
                </a:extLst>
              </p:cNvPr>
              <p:cNvSpPr/>
              <p:nvPr/>
            </p:nvSpPr>
            <p:spPr>
              <a:xfrm rot="5400000">
                <a:off x="6260176" y="3808774"/>
                <a:ext cx="1501280" cy="741733"/>
              </a:xfrm>
              <a:custGeom>
                <a:avLst/>
                <a:gdLst>
                  <a:gd name="connsiteX0" fmla="*/ 0 w 1501280"/>
                  <a:gd name="connsiteY0" fmla="*/ 741733 h 741733"/>
                  <a:gd name="connsiteX1" fmla="*/ 0 w 1501280"/>
                  <a:gd name="connsiteY1" fmla="*/ 250218 h 741733"/>
                  <a:gd name="connsiteX2" fmla="*/ 250218 w 1501280"/>
                  <a:gd name="connsiteY2" fmla="*/ 0 h 741733"/>
                  <a:gd name="connsiteX3" fmla="*/ 1251062 w 1501280"/>
                  <a:gd name="connsiteY3" fmla="*/ 0 h 741733"/>
                  <a:gd name="connsiteX4" fmla="*/ 1501280 w 1501280"/>
                  <a:gd name="connsiteY4" fmla="*/ 250218 h 741733"/>
                  <a:gd name="connsiteX5" fmla="*/ 1501280 w 1501280"/>
                  <a:gd name="connsiteY5" fmla="*/ 741733 h 74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1280" h="741733">
                    <a:moveTo>
                      <a:pt x="0" y="741733"/>
                    </a:moveTo>
                    <a:lnTo>
                      <a:pt x="0" y="250218"/>
                    </a:lnTo>
                    <a:cubicBezTo>
                      <a:pt x="0" y="112026"/>
                      <a:pt x="112026" y="0"/>
                      <a:pt x="250218" y="0"/>
                    </a:cubicBezTo>
                    <a:lnTo>
                      <a:pt x="1251062" y="0"/>
                    </a:lnTo>
                    <a:cubicBezTo>
                      <a:pt x="1389254" y="0"/>
                      <a:pt x="1501280" y="112026"/>
                      <a:pt x="1501280" y="250218"/>
                    </a:cubicBezTo>
                    <a:lnTo>
                      <a:pt x="1501280" y="741733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661F52-FC7E-46BA-B83C-2D4CF13EF21A}"/>
                </a:ext>
              </a:extLst>
            </p:cNvPr>
            <p:cNvSpPr txBox="1"/>
            <p:nvPr/>
          </p:nvSpPr>
          <p:spPr>
            <a:xfrm>
              <a:off x="5541957" y="4562190"/>
              <a:ext cx="19217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Class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28FE9-CF3A-4A39-8B02-0017CA12938D}"/>
                </a:ext>
              </a:extLst>
            </p:cNvPr>
            <p:cNvSpPr txBox="1"/>
            <p:nvPr/>
          </p:nvSpPr>
          <p:spPr>
            <a:xfrm>
              <a:off x="8139665" y="4532391"/>
              <a:ext cx="8542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80FCA6-D30D-40B7-9D9C-E25C64CD5867}"/>
              </a:ext>
            </a:extLst>
          </p:cNvPr>
          <p:cNvGrpSpPr/>
          <p:nvPr/>
        </p:nvGrpSpPr>
        <p:grpSpPr>
          <a:xfrm>
            <a:off x="1492599" y="4522986"/>
            <a:ext cx="4214191" cy="1762539"/>
            <a:chOff x="1577008" y="1321906"/>
            <a:chExt cx="4214191" cy="17625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5C0A61-08CD-433A-AC0E-FD01C8605D67}"/>
                </a:ext>
              </a:extLst>
            </p:cNvPr>
            <p:cNvSpPr/>
            <p:nvPr/>
          </p:nvSpPr>
          <p:spPr>
            <a:xfrm rot="16200000">
              <a:off x="2802834" y="96080"/>
              <a:ext cx="1762539" cy="4214191"/>
            </a:xfrm>
            <a:custGeom>
              <a:avLst/>
              <a:gdLst>
                <a:gd name="connsiteX0" fmla="*/ 1762539 w 1762539"/>
                <a:gd name="connsiteY0" fmla="*/ 293762 h 4214191"/>
                <a:gd name="connsiteX1" fmla="*/ 1762539 w 1762539"/>
                <a:gd name="connsiteY1" fmla="*/ 4214191 h 4214191"/>
                <a:gd name="connsiteX2" fmla="*/ 1338470 w 1762539"/>
                <a:gd name="connsiteY2" fmla="*/ 4214191 h 4214191"/>
                <a:gd name="connsiteX3" fmla="*/ 881270 w 1762539"/>
                <a:gd name="connsiteY3" fmla="*/ 3756991 h 4214191"/>
                <a:gd name="connsiteX4" fmla="*/ 424070 w 1762539"/>
                <a:gd name="connsiteY4" fmla="*/ 4214191 h 4214191"/>
                <a:gd name="connsiteX5" fmla="*/ 0 w 1762539"/>
                <a:gd name="connsiteY5" fmla="*/ 4214191 h 4214191"/>
                <a:gd name="connsiteX6" fmla="*/ 0 w 1762539"/>
                <a:gd name="connsiteY6" fmla="*/ 293762 h 4214191"/>
                <a:gd name="connsiteX7" fmla="*/ 293762 w 1762539"/>
                <a:gd name="connsiteY7" fmla="*/ 0 h 4214191"/>
                <a:gd name="connsiteX8" fmla="*/ 1468777 w 1762539"/>
                <a:gd name="connsiteY8" fmla="*/ 0 h 4214191"/>
                <a:gd name="connsiteX9" fmla="*/ 1762539 w 1762539"/>
                <a:gd name="connsiteY9" fmla="*/ 293762 h 421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539" h="4214191">
                  <a:moveTo>
                    <a:pt x="1762539" y="293762"/>
                  </a:moveTo>
                  <a:lnTo>
                    <a:pt x="1762539" y="4214191"/>
                  </a:lnTo>
                  <a:lnTo>
                    <a:pt x="1338470" y="4214191"/>
                  </a:lnTo>
                  <a:cubicBezTo>
                    <a:pt x="1338470" y="3961686"/>
                    <a:pt x="1133775" y="3756991"/>
                    <a:pt x="881270" y="3756991"/>
                  </a:cubicBezTo>
                  <a:cubicBezTo>
                    <a:pt x="628765" y="3756991"/>
                    <a:pt x="424070" y="3961686"/>
                    <a:pt x="424070" y="4214191"/>
                  </a:cubicBezTo>
                  <a:lnTo>
                    <a:pt x="0" y="4214191"/>
                  </a:lnTo>
                  <a:lnTo>
                    <a:pt x="0" y="293762"/>
                  </a:lnTo>
                  <a:cubicBezTo>
                    <a:pt x="0" y="131522"/>
                    <a:pt x="131522" y="0"/>
                    <a:pt x="293762" y="0"/>
                  </a:cubicBezTo>
                  <a:lnTo>
                    <a:pt x="1468777" y="0"/>
                  </a:lnTo>
                  <a:cubicBezTo>
                    <a:pt x="1631017" y="0"/>
                    <a:pt x="1762539" y="131522"/>
                    <a:pt x="1762539" y="293762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52F048-B241-45B8-BD90-6864249CE3E6}"/>
                </a:ext>
              </a:extLst>
            </p:cNvPr>
            <p:cNvSpPr/>
            <p:nvPr/>
          </p:nvSpPr>
          <p:spPr>
            <a:xfrm rot="16200000">
              <a:off x="3042175" y="195471"/>
              <a:ext cx="1482639" cy="4015408"/>
            </a:xfrm>
            <a:custGeom>
              <a:avLst/>
              <a:gdLst>
                <a:gd name="connsiteX0" fmla="*/ 1482639 w 1482639"/>
                <a:gd name="connsiteY0" fmla="*/ 247111 h 4015408"/>
                <a:gd name="connsiteX1" fmla="*/ 1482639 w 1482639"/>
                <a:gd name="connsiteY1" fmla="*/ 4015408 h 4015408"/>
                <a:gd name="connsiteX2" fmla="*/ 1198519 w 1482639"/>
                <a:gd name="connsiteY2" fmla="*/ 4015408 h 4015408"/>
                <a:gd name="connsiteX3" fmla="*/ 1189231 w 1482639"/>
                <a:gd name="connsiteY3" fmla="*/ 3923267 h 4015408"/>
                <a:gd name="connsiteX4" fmla="*/ 741320 w 1482639"/>
                <a:gd name="connsiteY4" fmla="*/ 3558209 h 4015408"/>
                <a:gd name="connsiteX5" fmla="*/ 293408 w 1482639"/>
                <a:gd name="connsiteY5" fmla="*/ 3923266 h 4015408"/>
                <a:gd name="connsiteX6" fmla="*/ 284120 w 1482639"/>
                <a:gd name="connsiteY6" fmla="*/ 4015408 h 4015408"/>
                <a:gd name="connsiteX7" fmla="*/ 0 w 1482639"/>
                <a:gd name="connsiteY7" fmla="*/ 4015408 h 4015408"/>
                <a:gd name="connsiteX8" fmla="*/ 0 w 1482639"/>
                <a:gd name="connsiteY8" fmla="*/ 247111 h 4015408"/>
                <a:gd name="connsiteX9" fmla="*/ 247111 w 1482639"/>
                <a:gd name="connsiteY9" fmla="*/ 0 h 4015408"/>
                <a:gd name="connsiteX10" fmla="*/ 1235528 w 1482639"/>
                <a:gd name="connsiteY10" fmla="*/ 0 h 4015408"/>
                <a:gd name="connsiteX11" fmla="*/ 1482639 w 1482639"/>
                <a:gd name="connsiteY11" fmla="*/ 247111 h 401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2639" h="4015408">
                  <a:moveTo>
                    <a:pt x="1482639" y="247111"/>
                  </a:moveTo>
                  <a:lnTo>
                    <a:pt x="1482639" y="4015408"/>
                  </a:lnTo>
                  <a:lnTo>
                    <a:pt x="1198519" y="4015408"/>
                  </a:lnTo>
                  <a:lnTo>
                    <a:pt x="1189231" y="3923267"/>
                  </a:lnTo>
                  <a:cubicBezTo>
                    <a:pt x="1146599" y="3714928"/>
                    <a:pt x="962261" y="3558209"/>
                    <a:pt x="741320" y="3558209"/>
                  </a:cubicBezTo>
                  <a:cubicBezTo>
                    <a:pt x="520378" y="3558209"/>
                    <a:pt x="336040" y="3714928"/>
                    <a:pt x="293408" y="3923266"/>
                  </a:cubicBezTo>
                  <a:lnTo>
                    <a:pt x="284120" y="4015408"/>
                  </a:lnTo>
                  <a:lnTo>
                    <a:pt x="0" y="4015408"/>
                  </a:lnTo>
                  <a:lnTo>
                    <a:pt x="0" y="247111"/>
                  </a:lnTo>
                  <a:cubicBezTo>
                    <a:pt x="0" y="110635"/>
                    <a:pt x="110635" y="0"/>
                    <a:pt x="247111" y="0"/>
                  </a:cubicBezTo>
                  <a:lnTo>
                    <a:pt x="1235528" y="0"/>
                  </a:lnTo>
                  <a:cubicBezTo>
                    <a:pt x="1372004" y="0"/>
                    <a:pt x="1482639" y="110635"/>
                    <a:pt x="1482639" y="247111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03607F-FC9B-4566-9807-D61BA2EF786C}"/>
                </a:ext>
              </a:extLst>
            </p:cNvPr>
            <p:cNvSpPr txBox="1"/>
            <p:nvPr/>
          </p:nvSpPr>
          <p:spPr>
            <a:xfrm>
              <a:off x="1874969" y="1969631"/>
              <a:ext cx="3312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TITLE HERE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64F84D2-8C28-4B93-9413-4FC924677F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7354" y="0"/>
            <a:ext cx="747805" cy="747805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E0BBF6E-A303-4EE8-B9BF-FB46D0CD4770}"/>
              </a:ext>
            </a:extLst>
          </p:cNvPr>
          <p:cNvSpPr txBox="1"/>
          <p:nvPr/>
        </p:nvSpPr>
        <p:spPr>
          <a:xfrm rot="10800000">
            <a:off x="-1502848" y="875456"/>
            <a:ext cx="1147512" cy="5632311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NikoshBAN" pitchFamily="2" charset="0"/>
                <a:cs typeface="NikoshBAN" pitchFamily="2" charset="0"/>
              </a:rPr>
              <a:t>Lutfor Rahman (M,A, M-Ed)</a:t>
            </a:r>
          </a:p>
          <a:p>
            <a:r>
              <a:rPr lang="en-US" sz="900" dirty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900" dirty="0">
                <a:latin typeface="NikoshBAN" pitchFamily="2" charset="0"/>
                <a:cs typeface="NikoshBAN" pitchFamily="2" charset="0"/>
              </a:rPr>
              <a:t>SB Trainer English, Arts and Crafts and BGS.</a:t>
            </a:r>
          </a:p>
          <a:p>
            <a:r>
              <a:rPr lang="en-US" sz="900" dirty="0">
                <a:latin typeface="NikoshBAN" pitchFamily="2" charset="0"/>
                <a:cs typeface="NikoshBAN" pitchFamily="2" charset="0"/>
              </a:rPr>
              <a:t>Selected Master Trainer in English TMTE Project British Council and DPE.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900" dirty="0">
                <a:latin typeface="NikoshBAN" panose="02000000000000000000" pitchFamily="2" charset="0"/>
                <a:cs typeface="NikoshBAN" panose="02000000000000000000" pitchFamily="2" charset="0"/>
              </a:rPr>
              <a:t>District Ambassador, Dinajpur</a:t>
            </a:r>
          </a:p>
          <a:p>
            <a:r>
              <a:rPr lang="en-US" sz="900" dirty="0" err="1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900" dirty="0" err="1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9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endParaRPr lang="en-US" sz="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8AA087-8B8B-4D58-8747-5A4E339551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7" b="10043"/>
          <a:stretch/>
        </p:blipFill>
        <p:spPr>
          <a:xfrm rot="5400000">
            <a:off x="9608685" y="3205524"/>
            <a:ext cx="5876171" cy="44695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2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16000" fill="hold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48148E-6 L 0.23906 0.00093 " pathEditMode="relative" rAng="0" ptsTypes="AA" p14:bounceEnd="31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53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" presetID="42" presetClass="path" presetSubtype="0" accel="16000" fill="hold" nodeType="after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07407E-6 L 0.23906 0.00092 " pathEditMode="relative" rAng="0" ptsTypes="AA" p14:bounceEnd="31000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53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42" presetClass="path" presetSubtype="0" accel="16000" fill="hold" nodeType="after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85185E-6 L 0.23906 0.00093 " pathEditMode="relative" rAng="0" ptsTypes="AA" p14:bounceEnd="31000">
                                          <p:cBhvr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53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1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48148E-6 L 0.23906 0.00093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53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" presetID="42" presetClass="path" presetSubtype="0" accel="1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07407E-6 L 0.23906 0.00092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53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42" presetClass="path" presetSubtype="0" accel="1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85185E-6 L 0.23906 0.00093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53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84D5C200-8753-4A2F-91ED-F2F647285513}"/>
              </a:ext>
            </a:extLst>
          </p:cNvPr>
          <p:cNvSpPr/>
          <p:nvPr/>
        </p:nvSpPr>
        <p:spPr>
          <a:xfrm>
            <a:off x="8681804" y="735268"/>
            <a:ext cx="2818529" cy="1650206"/>
          </a:xfrm>
          <a:prstGeom prst="downArrowCallou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 mother is a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A35115B1-CE4D-493B-BBD2-417E63C6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96" y="2679447"/>
            <a:ext cx="3292144" cy="349907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895502E-468E-4E27-9C5F-75574659F737}"/>
              </a:ext>
            </a:extLst>
          </p:cNvPr>
          <p:cNvSpPr/>
          <p:nvPr/>
        </p:nvSpPr>
        <p:spPr>
          <a:xfrm>
            <a:off x="639865" y="4528317"/>
            <a:ext cx="3732628" cy="1650206"/>
          </a:xfrm>
          <a:prstGeom prst="upArrowCallou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My father is a banker.</a:t>
            </a:r>
            <a:endParaRPr lang="en-US" sz="32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40759E9-FD39-4D1B-9BE9-452327E13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1" y="926392"/>
            <a:ext cx="3432637" cy="349907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626B1DCF-D1AD-4498-AB6D-9E5B6BA79F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218390" y="21652"/>
            <a:ext cx="1053446" cy="9047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1E0ADF6-6B5B-45D1-A6C8-225AC80BFF6E}"/>
              </a:ext>
            </a:extLst>
          </p:cNvPr>
          <p:cNvSpPr/>
          <p:nvPr/>
        </p:nvSpPr>
        <p:spPr>
          <a:xfrm rot="10800000">
            <a:off x="12356944" y="1129844"/>
            <a:ext cx="780490" cy="3092172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My brother is two years old.</a:t>
            </a:r>
            <a:endParaRPr lang="en-US" sz="14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8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D095A3F-3911-41AC-8B22-322554EFF0B5}"/>
              </a:ext>
            </a:extLst>
          </p:cNvPr>
          <p:cNvSpPr/>
          <p:nvPr/>
        </p:nvSpPr>
        <p:spPr>
          <a:xfrm>
            <a:off x="3637866" y="211780"/>
            <a:ext cx="8418146" cy="2202001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My brother is two years old.</a:t>
            </a:r>
            <a:endParaRPr lang="en-US" sz="440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7F1FA3A4-3EDB-442F-B3CC-C0A8B2CFF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8" y="2368626"/>
            <a:ext cx="4833491" cy="415118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A8CCD8B-2D84-4282-9E10-D82A1CB4B329}"/>
              </a:ext>
            </a:extLst>
          </p:cNvPr>
          <p:cNvSpPr/>
          <p:nvPr/>
        </p:nvSpPr>
        <p:spPr>
          <a:xfrm flipV="1">
            <a:off x="-1426830" y="3281446"/>
            <a:ext cx="933208" cy="2868653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68. 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after me.</a:t>
            </a:r>
          </a:p>
        </p:txBody>
      </p:sp>
      <p:pic>
        <p:nvPicPr>
          <p:cNvPr id="6" name="Picture 5" descr="teacher reading.jpg">
            <a:extLst>
              <a:ext uri="{FF2B5EF4-FFF2-40B4-BE49-F238E27FC236}">
                <a16:creationId xmlns:a16="http://schemas.microsoft.com/office/drawing/2014/main" id="{EBC66C88-6EA6-48D1-9FA3-36CBB77D2B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H="1">
            <a:off x="12189919" y="760379"/>
            <a:ext cx="2159679" cy="1749118"/>
          </a:xfrm>
          <a:prstGeom prst="ellipse">
            <a:avLst/>
          </a:prstGeom>
          <a:ln w="38100">
            <a:solidFill>
              <a:srgbClr val="00B0F0"/>
            </a:solidFill>
          </a:ln>
          <a:scene3d>
            <a:camera prst="isometricOffAxis1Top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E3F8BB-73AD-4C8B-9F1A-0A39838CB92F}"/>
              </a:ext>
            </a:extLst>
          </p:cNvPr>
          <p:cNvSpPr txBox="1"/>
          <p:nvPr/>
        </p:nvSpPr>
        <p:spPr>
          <a:xfrm rot="5400000">
            <a:off x="-2193940" y="1450273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Teacher`s Reading</a:t>
            </a:r>
          </a:p>
        </p:txBody>
      </p:sp>
    </p:spTree>
    <p:extLst>
      <p:ext uri="{BB962C8B-B14F-4D97-AF65-F5344CB8AC3E}">
        <p14:creationId xmlns:p14="http://schemas.microsoft.com/office/powerpoint/2010/main" val="72451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EB2C295-3EE0-4A46-B040-DB925ECFC2C3}"/>
              </a:ext>
            </a:extLst>
          </p:cNvPr>
          <p:cNvSpPr/>
          <p:nvPr/>
        </p:nvSpPr>
        <p:spPr>
          <a:xfrm>
            <a:off x="589227" y="1902337"/>
            <a:ext cx="7148004" cy="3977958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68.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after me.</a:t>
            </a:r>
          </a:p>
        </p:txBody>
      </p:sp>
      <p:pic>
        <p:nvPicPr>
          <p:cNvPr id="5" name="Picture 4" descr="teacher reading.jpg">
            <a:extLst>
              <a:ext uri="{FF2B5EF4-FFF2-40B4-BE49-F238E27FC236}">
                <a16:creationId xmlns:a16="http://schemas.microsoft.com/office/drawing/2014/main" id="{E2FC3C7E-DB13-4298-ADC1-A4A89DF59C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9762" y="1379060"/>
            <a:ext cx="3293011" cy="2667000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7C5152-76D6-460C-AD69-6A7EB4005F4E}"/>
              </a:ext>
            </a:extLst>
          </p:cNvPr>
          <p:cNvSpPr/>
          <p:nvPr/>
        </p:nvSpPr>
        <p:spPr>
          <a:xfrm>
            <a:off x="1739203" y="-562645"/>
            <a:ext cx="7959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I’m Tisha. I’m a student. I’m in Class 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/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7D93CCC-5989-4417-9224-2C6EE63568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266" y="-270257"/>
            <a:ext cx="851243" cy="937914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C7326E-A3A9-46C6-9A3F-F031DB0BBFC3}"/>
              </a:ext>
            </a:extLst>
          </p:cNvPr>
          <p:cNvSpPr/>
          <p:nvPr/>
        </p:nvSpPr>
        <p:spPr>
          <a:xfrm>
            <a:off x="1739203" y="-501741"/>
            <a:ext cx="7459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There are four people in my family. 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4CFCC369-4654-4734-9311-1EDFDFF0B2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266" y="1379060"/>
            <a:ext cx="851243" cy="833299"/>
          </a:xfrm>
          <a:prstGeom prst="flowChartDelay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6EC0E1-FAC0-4DF4-A785-C96FEDAC8001}"/>
              </a:ext>
            </a:extLst>
          </p:cNvPr>
          <p:cNvSpPr/>
          <p:nvPr/>
        </p:nvSpPr>
        <p:spPr>
          <a:xfrm>
            <a:off x="2920615" y="-584775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 mother is a teacher. 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6D04C049-4B6D-46D3-8287-6EA995B53D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577" y="-360890"/>
            <a:ext cx="1004997" cy="1068167"/>
          </a:xfrm>
          <a:prstGeom prst="flowChartDecision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14AC7B-1714-4626-855C-26163FBA51F7}"/>
              </a:ext>
            </a:extLst>
          </p:cNvPr>
          <p:cNvSpPr/>
          <p:nvPr/>
        </p:nvSpPr>
        <p:spPr>
          <a:xfrm>
            <a:off x="3084121" y="-543258"/>
            <a:ext cx="4769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 father is a banker. 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46A7C88E-0402-48A3-9A58-1FA9B933E7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600" y="1878191"/>
            <a:ext cx="1004998" cy="1024450"/>
          </a:xfrm>
          <a:prstGeom prst="plaqu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8D93F52F-4A9C-4F50-9477-7EF2CBC9EC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790" y="5452038"/>
            <a:ext cx="851243" cy="731079"/>
          </a:xfrm>
          <a:prstGeom prst="teardrop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96653A-7DD0-483D-90A9-8F5E38F06A33}"/>
              </a:ext>
            </a:extLst>
          </p:cNvPr>
          <p:cNvSpPr txBox="1"/>
          <p:nvPr/>
        </p:nvSpPr>
        <p:spPr>
          <a:xfrm rot="5400000">
            <a:off x="11710847" y="4588001"/>
            <a:ext cx="2185183" cy="735747"/>
          </a:xfrm>
          <a:prstGeom prst="wedgeEllipseCallou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Click the audio icon below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5ADA0-3244-4665-91C5-03A72B9D4879}"/>
              </a:ext>
            </a:extLst>
          </p:cNvPr>
          <p:cNvSpPr txBox="1"/>
          <p:nvPr/>
        </p:nvSpPr>
        <p:spPr>
          <a:xfrm>
            <a:off x="2991644" y="143938"/>
            <a:ext cx="621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Teacher`s Reading</a:t>
            </a:r>
          </a:p>
        </p:txBody>
      </p:sp>
    </p:spTree>
    <p:extLst>
      <p:ext uri="{BB962C8B-B14F-4D97-AF65-F5344CB8AC3E}">
        <p14:creationId xmlns:p14="http://schemas.microsoft.com/office/powerpoint/2010/main" val="99686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09E4D-BA30-43B9-825E-844B458C48B5}"/>
              </a:ext>
            </a:extLst>
          </p:cNvPr>
          <p:cNvSpPr/>
          <p:nvPr/>
        </p:nvSpPr>
        <p:spPr>
          <a:xfrm>
            <a:off x="4232770" y="1440512"/>
            <a:ext cx="7959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I’m Tisha. I’m a student. I’m in Class 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478A2-07B6-4BC6-A359-9A330397FF8D}"/>
              </a:ext>
            </a:extLst>
          </p:cNvPr>
          <p:cNvSpPr/>
          <p:nvPr/>
        </p:nvSpPr>
        <p:spPr>
          <a:xfrm>
            <a:off x="228687" y="2440618"/>
            <a:ext cx="7459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There are four people in my family.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80D97-DF5D-4826-81A5-0BE2D9F9F926}"/>
              </a:ext>
            </a:extLst>
          </p:cNvPr>
          <p:cNvSpPr/>
          <p:nvPr/>
        </p:nvSpPr>
        <p:spPr>
          <a:xfrm>
            <a:off x="4069167" y="3671325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 mother is a teacher.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DDE7C-6C1F-436C-9719-F0838A0D1B7D}"/>
              </a:ext>
            </a:extLst>
          </p:cNvPr>
          <p:cNvSpPr/>
          <p:nvPr/>
        </p:nvSpPr>
        <p:spPr>
          <a:xfrm>
            <a:off x="228687" y="4745379"/>
            <a:ext cx="4769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 father is a banker.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2E847-3D47-4779-B709-D2DB97EC2DD4}"/>
              </a:ext>
            </a:extLst>
          </p:cNvPr>
          <p:cNvSpPr/>
          <p:nvPr/>
        </p:nvSpPr>
        <p:spPr>
          <a:xfrm>
            <a:off x="4069167" y="5801689"/>
            <a:ext cx="5867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 brother is two years old.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0BCE4-1205-4C3E-B886-7C4C63CC08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9" b="24193"/>
          <a:stretch/>
        </p:blipFill>
        <p:spPr>
          <a:xfrm>
            <a:off x="2325857" y="216151"/>
            <a:ext cx="7540283" cy="9247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B63785AC-DF34-485B-A7E4-26ACE7FEE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98" y="1137005"/>
            <a:ext cx="1333072" cy="1468801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5F0E8AFE-8EB9-4127-B475-FFA4C6EB4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82" y="1971616"/>
            <a:ext cx="1637052" cy="1602543"/>
          </a:xfrm>
          <a:prstGeom prst="flowChartDelay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80236CC1-40FD-465C-AF78-B2F83C8506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15" y="3025393"/>
            <a:ext cx="1637052" cy="1739950"/>
          </a:xfrm>
          <a:prstGeom prst="flowChartDecision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15BFCF0D-BE15-4FA2-8377-9A4ACAA6D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85" y="4153855"/>
            <a:ext cx="1637053" cy="1668738"/>
          </a:xfrm>
          <a:prstGeom prst="plaqu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8619F968-78DE-4884-A685-B36723A791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15" y="5235887"/>
            <a:ext cx="1637052" cy="1405962"/>
          </a:xfrm>
          <a:prstGeom prst="teardrop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4" name="[2021-06-01][00-09-30]">
            <a:hlinkClick r:id="" action="ppaction://media"/>
            <a:extLst>
              <a:ext uri="{FF2B5EF4-FFF2-40B4-BE49-F238E27FC236}">
                <a16:creationId xmlns:a16="http://schemas.microsoft.com/office/drawing/2014/main" id="{AE511C34-D3A7-47A3-84A5-6050656D4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52333" y="4641296"/>
            <a:ext cx="609600" cy="609600"/>
          </a:xfrm>
          <a:prstGeom prst="rect">
            <a:avLst/>
          </a:prstGeom>
        </p:spPr>
      </p:pic>
      <p:pic>
        <p:nvPicPr>
          <p:cNvPr id="15" name="Picture 14" descr="ss reading 2.jpg">
            <a:extLst>
              <a:ext uri="{FF2B5EF4-FFF2-40B4-BE49-F238E27FC236}">
                <a16:creationId xmlns:a16="http://schemas.microsoft.com/office/drawing/2014/main" id="{0D3D6C09-4AE9-463F-8AB7-3065A23ECC7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463524">
            <a:off x="-1943179" y="196449"/>
            <a:ext cx="1560502" cy="1602544"/>
          </a:xfrm>
          <a:prstGeom prst="ellipse">
            <a:avLst/>
          </a:prstGeom>
          <a:ln w="38100">
            <a:solidFill>
              <a:schemeClr val="accent1"/>
            </a:solidFill>
          </a:ln>
          <a:scene3d>
            <a:camera prst="isometricOffAxis1Top"/>
            <a:lightRig rig="threePt" dir="t"/>
          </a:scene3d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C54B0429-90D1-40EE-85F1-5437C44B2C42}"/>
              </a:ext>
            </a:extLst>
          </p:cNvPr>
          <p:cNvSpPr/>
          <p:nvPr/>
        </p:nvSpPr>
        <p:spPr>
          <a:xfrm>
            <a:off x="-1315642" y="3143108"/>
            <a:ext cx="838406" cy="1641207"/>
          </a:xfrm>
          <a:prstGeom prst="cloud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 </a:t>
            </a:r>
            <a:r>
              <a:rPr lang="en-US" sz="1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</a:t>
            </a:r>
            <a:r>
              <a:rPr lang="en-US" sz="1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 text silently.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8BE579-6047-44F3-964B-FB0BC71EFC76}"/>
              </a:ext>
            </a:extLst>
          </p:cNvPr>
          <p:cNvSpPr txBox="1"/>
          <p:nvPr/>
        </p:nvSpPr>
        <p:spPr>
          <a:xfrm>
            <a:off x="12373952" y="1204686"/>
            <a:ext cx="599590" cy="374028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number 68 read and point out with your finger.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8836E-B7A5-4918-BCB9-1263CCB6F769}"/>
              </a:ext>
            </a:extLst>
          </p:cNvPr>
          <p:cNvSpPr txBox="1"/>
          <p:nvPr/>
        </p:nvSpPr>
        <p:spPr>
          <a:xfrm>
            <a:off x="9494886" y="2267321"/>
            <a:ext cx="2185183" cy="2207240"/>
          </a:xfrm>
          <a:prstGeom prst="wedgeEllipseCallou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Click the audio icon below</a:t>
            </a:r>
          </a:p>
        </p:txBody>
      </p:sp>
    </p:spTree>
    <p:extLst>
      <p:ext uri="{BB962C8B-B14F-4D97-AF65-F5344CB8AC3E}">
        <p14:creationId xmlns:p14="http://schemas.microsoft.com/office/powerpoint/2010/main" val="1805144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3E386C2-1960-4CC1-8DFB-64A15F5B801E}"/>
              </a:ext>
            </a:extLst>
          </p:cNvPr>
          <p:cNvSpPr/>
          <p:nvPr/>
        </p:nvSpPr>
        <p:spPr>
          <a:xfrm>
            <a:off x="909712" y="2208628"/>
            <a:ext cx="6478174" cy="1641207"/>
          </a:xfrm>
          <a:prstGeom prst="cloud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 read the text silently.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BB6C0-F063-48E6-A1F7-CFBF17281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9" b="1511"/>
          <a:stretch/>
        </p:blipFill>
        <p:spPr>
          <a:xfrm>
            <a:off x="2782152" y="297273"/>
            <a:ext cx="6478174" cy="87773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s reading 2.jpg">
            <a:extLst>
              <a:ext uri="{FF2B5EF4-FFF2-40B4-BE49-F238E27FC236}">
                <a16:creationId xmlns:a16="http://schemas.microsoft.com/office/drawing/2014/main" id="{EEAE7D6C-5A03-41C4-92F9-0FF57659E0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4387" y="1472282"/>
            <a:ext cx="3816503" cy="3359743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7FEE0D-9D26-4A3A-A311-5F340A58DD6F}"/>
              </a:ext>
            </a:extLst>
          </p:cNvPr>
          <p:cNvSpPr txBox="1"/>
          <p:nvPr/>
        </p:nvSpPr>
        <p:spPr>
          <a:xfrm>
            <a:off x="591110" y="4832025"/>
            <a:ext cx="10860259" cy="143142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number 68 read and point out with your finger.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FD7D8-0162-49FD-A901-DF76A4FC0CE9}"/>
              </a:ext>
            </a:extLst>
          </p:cNvPr>
          <p:cNvSpPr txBox="1"/>
          <p:nvPr/>
        </p:nvSpPr>
        <p:spPr>
          <a:xfrm rot="5400000">
            <a:off x="-1836685" y="987099"/>
            <a:ext cx="2584936" cy="702766"/>
          </a:xfrm>
          <a:prstGeom prst="cloud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Dear students read the text loudly.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A43820-1794-4771-AC0E-0FE7827D2E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07540" y="648672"/>
            <a:ext cx="1546937" cy="1052673"/>
          </a:xfrm>
          <a:prstGeom prst="ellipse">
            <a:avLst/>
          </a:prstGeom>
          <a:ln w="38100">
            <a:solidFill>
              <a:schemeClr val="accent1"/>
            </a:solidFill>
          </a:ln>
          <a:scene3d>
            <a:camera prst="isometricOffAxis2Top"/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3C8A3F-2D8A-4837-B195-A884143F2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989" y="-688237"/>
            <a:ext cx="3268564" cy="37377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7145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7883E-375D-4BD1-9234-057E9366F2F0}"/>
              </a:ext>
            </a:extLst>
          </p:cNvPr>
          <p:cNvSpPr txBox="1"/>
          <p:nvPr/>
        </p:nvSpPr>
        <p:spPr>
          <a:xfrm>
            <a:off x="2290689" y="1965346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24C00D-FB31-4619-819A-3B4A271A7CEC}"/>
              </a:ext>
            </a:extLst>
          </p:cNvPr>
          <p:cNvSpPr txBox="1"/>
          <p:nvPr/>
        </p:nvSpPr>
        <p:spPr>
          <a:xfrm>
            <a:off x="1606217" y="1894059"/>
            <a:ext cx="4736123" cy="2389406"/>
          </a:xfrm>
          <a:prstGeom prst="cloud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Dear students read the text loudly.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6DFF3F-0FA6-4612-82FA-FD98D4D6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35" y="220079"/>
            <a:ext cx="5521129" cy="87843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EB0C32-0E70-463F-BEBC-CB51A6BE0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67" y="1201941"/>
            <a:ext cx="4079888" cy="2776318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A2BBA8-9129-4395-8BB8-0DFACABE5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84151" y="3247516"/>
            <a:ext cx="5233988" cy="36296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632A07B-2AC1-4F8F-A276-7F3519E2E811}"/>
              </a:ext>
            </a:extLst>
          </p:cNvPr>
          <p:cNvSpPr/>
          <p:nvPr/>
        </p:nvSpPr>
        <p:spPr>
          <a:xfrm rot="16200000">
            <a:off x="11075241" y="2210448"/>
            <a:ext cx="3508197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Fill in the blanks.</a:t>
            </a:r>
          </a:p>
          <a:p>
            <a:pPr marL="514350" indent="-514350" algn="just">
              <a:buAutoNum type="alphaLcPeriod"/>
            </a:pPr>
            <a:r>
              <a:rPr lang="en-US" sz="1050" b="1" dirty="0">
                <a:latin typeface="NikoshBAN" panose="02000000000000000000" pitchFamily="2" charset="0"/>
                <a:cs typeface="NikoshBAN" panose="02000000000000000000" pitchFamily="2" charset="0"/>
              </a:rPr>
              <a:t>Tisha is a ………. .</a:t>
            </a:r>
          </a:p>
          <a:p>
            <a:pPr marL="514350" indent="-514350" algn="just">
              <a:buAutoNum type="alphaLcPeriod"/>
            </a:pPr>
            <a:r>
              <a:rPr lang="en-US" sz="1050" b="1" dirty="0">
                <a:latin typeface="NikoshBAN" panose="02000000000000000000" pitchFamily="2" charset="0"/>
                <a:cs typeface="NikoshBAN" panose="02000000000000000000" pitchFamily="2" charset="0"/>
              </a:rPr>
              <a:t>She is …..class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514350" indent="-514350" algn="just"/>
            <a:r>
              <a:rPr lang="en-US" sz="1050" b="1" dirty="0">
                <a:latin typeface="NikoshBAN" panose="02000000000000000000" pitchFamily="2" charset="0"/>
                <a:cs typeface="NikoshBAN" panose="02000000000000000000" pitchFamily="2" charset="0"/>
              </a:rPr>
              <a:t>c. There are ……..members in Tisha’s family.</a:t>
            </a:r>
          </a:p>
          <a:p>
            <a:pPr marL="514350" indent="-514350" algn="just"/>
            <a:r>
              <a:rPr lang="en-US" sz="1050" b="1" dirty="0">
                <a:latin typeface="NikoshBAN" panose="02000000000000000000" pitchFamily="2" charset="0"/>
                <a:cs typeface="NikoshBAN" panose="02000000000000000000" pitchFamily="2" charset="0"/>
              </a:rPr>
              <a:t>d. Tisha’s mother is a…………</a:t>
            </a:r>
          </a:p>
          <a:p>
            <a:pPr marL="514350" indent="-514350" algn="just"/>
            <a:r>
              <a:rPr lang="en-US" sz="1050" b="1" dirty="0">
                <a:latin typeface="NikoshBAN" panose="02000000000000000000" pitchFamily="2" charset="0"/>
                <a:cs typeface="NikoshBAN" panose="02000000000000000000" pitchFamily="2" charset="0"/>
              </a:rPr>
              <a:t>e. Her father is a………….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8075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8B8C6-2EFE-484A-B7AC-B38C02C2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6" y="219074"/>
            <a:ext cx="5233988" cy="8191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55E5EA-A15A-49A1-81ED-E340DB59C6BD}"/>
              </a:ext>
            </a:extLst>
          </p:cNvPr>
          <p:cNvSpPr txBox="1"/>
          <p:nvPr/>
        </p:nvSpPr>
        <p:spPr>
          <a:xfrm>
            <a:off x="-1690689" y="639184"/>
            <a:ext cx="169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7504F-557A-473F-8623-6821ADE7A52A}"/>
              </a:ext>
            </a:extLst>
          </p:cNvPr>
          <p:cNvSpPr txBox="1"/>
          <p:nvPr/>
        </p:nvSpPr>
        <p:spPr>
          <a:xfrm>
            <a:off x="-1186163" y="1525252"/>
            <a:ext cx="80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9924A-9B40-4275-9727-5B77B290EED1}"/>
              </a:ext>
            </a:extLst>
          </p:cNvPr>
          <p:cNvSpPr txBox="1"/>
          <p:nvPr/>
        </p:nvSpPr>
        <p:spPr>
          <a:xfrm>
            <a:off x="-1345739" y="2440772"/>
            <a:ext cx="119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72E26-FDC5-4594-AE70-E2CAED53C294}"/>
              </a:ext>
            </a:extLst>
          </p:cNvPr>
          <p:cNvSpPr txBox="1"/>
          <p:nvPr/>
        </p:nvSpPr>
        <p:spPr>
          <a:xfrm>
            <a:off x="-1858681" y="3225372"/>
            <a:ext cx="169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8DA2B1-E194-490A-A949-98A2CCDB2995}"/>
              </a:ext>
            </a:extLst>
          </p:cNvPr>
          <p:cNvSpPr txBox="1"/>
          <p:nvPr/>
        </p:nvSpPr>
        <p:spPr>
          <a:xfrm>
            <a:off x="-1841039" y="4009972"/>
            <a:ext cx="169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banker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143F2-62F3-4BF6-B86F-A3E5A18D43AE}"/>
              </a:ext>
            </a:extLst>
          </p:cNvPr>
          <p:cNvSpPr/>
          <p:nvPr/>
        </p:nvSpPr>
        <p:spPr>
          <a:xfrm>
            <a:off x="474407" y="1801588"/>
            <a:ext cx="93845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Fill in the blanks.</a:t>
            </a:r>
          </a:p>
          <a:p>
            <a:pPr marL="514350" indent="-514350">
              <a:buAutoNum type="alphaL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Tisha is a ………. .</a:t>
            </a:r>
          </a:p>
          <a:p>
            <a:pPr marL="514350" indent="-514350">
              <a:buAutoNum type="alphaL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She is …..class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514350" indent="-514350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c. There are ……..members in Tisha’s family.</a:t>
            </a:r>
          </a:p>
          <a:p>
            <a:pPr marL="514350" indent="-514350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d. Tisha’s mother is a…………</a:t>
            </a:r>
          </a:p>
          <a:p>
            <a:pPr marL="514350" indent="-514350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e. Her father is a………….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661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38372 0.2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8906 0.1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36133 0.128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55 0.09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48203 0.034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00C5C-CD6A-4AF7-9EF6-867A64447C95}"/>
              </a:ext>
            </a:extLst>
          </p:cNvPr>
          <p:cNvSpPr/>
          <p:nvPr/>
        </p:nvSpPr>
        <p:spPr>
          <a:xfrm>
            <a:off x="2903829" y="2536968"/>
            <a:ext cx="4192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in class 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201BDC-05B5-4D6C-8C9F-8268E5E60B28}"/>
              </a:ext>
            </a:extLst>
          </p:cNvPr>
          <p:cNvSpPr/>
          <p:nvPr/>
        </p:nvSpPr>
        <p:spPr>
          <a:xfrm>
            <a:off x="2819479" y="3624434"/>
            <a:ext cx="6114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is a teacher.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9B1E2-802E-4FB1-987D-A17F641AB494}"/>
              </a:ext>
            </a:extLst>
          </p:cNvPr>
          <p:cNvSpPr/>
          <p:nvPr/>
        </p:nvSpPr>
        <p:spPr>
          <a:xfrm>
            <a:off x="2758606" y="5999637"/>
            <a:ext cx="7100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brother is two years old.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814F9-E8D4-408E-8715-E9B68D558B00}"/>
              </a:ext>
            </a:extLst>
          </p:cNvPr>
          <p:cNvSpPr/>
          <p:nvPr/>
        </p:nvSpPr>
        <p:spPr>
          <a:xfrm>
            <a:off x="2819479" y="4919833"/>
            <a:ext cx="5731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is a banker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1FAEC-0DFE-4080-AB05-26AA01809A59}"/>
              </a:ext>
            </a:extLst>
          </p:cNvPr>
          <p:cNvSpPr/>
          <p:nvPr/>
        </p:nvSpPr>
        <p:spPr>
          <a:xfrm>
            <a:off x="2898644" y="1380991"/>
            <a:ext cx="352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I’m Tisha. 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0D5A4-766F-4B89-957A-EAABF487D09E}"/>
              </a:ext>
            </a:extLst>
          </p:cNvPr>
          <p:cNvSpPr/>
          <p:nvPr/>
        </p:nvSpPr>
        <p:spPr>
          <a:xfrm>
            <a:off x="2815158" y="756496"/>
            <a:ext cx="320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I’m . </a:t>
            </a:r>
            <a:endParaRPr lang="en-US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95811-3185-4443-A7B9-4A442F750731}"/>
              </a:ext>
            </a:extLst>
          </p:cNvPr>
          <p:cNvSpPr/>
          <p:nvPr/>
        </p:nvSpPr>
        <p:spPr>
          <a:xfrm>
            <a:off x="2758606" y="1934256"/>
            <a:ext cx="4291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class/ in /3 /I’m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65E735-3F6E-4224-B18B-41277582722E}"/>
              </a:ext>
            </a:extLst>
          </p:cNvPr>
          <p:cNvSpPr/>
          <p:nvPr/>
        </p:nvSpPr>
        <p:spPr>
          <a:xfrm>
            <a:off x="2819479" y="3025874"/>
            <a:ext cx="5843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My/a /is /teacher/mother.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D329C7-4E4F-478F-8C73-E733199FFDC7}"/>
              </a:ext>
            </a:extLst>
          </p:cNvPr>
          <p:cNvSpPr/>
          <p:nvPr/>
        </p:nvSpPr>
        <p:spPr>
          <a:xfrm>
            <a:off x="2637026" y="4285777"/>
            <a:ext cx="5331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father/a/is/My/banker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072871-5745-46BE-A49C-80B45D15751C}"/>
              </a:ext>
            </a:extLst>
          </p:cNvPr>
          <p:cNvSpPr/>
          <p:nvPr/>
        </p:nvSpPr>
        <p:spPr>
          <a:xfrm>
            <a:off x="2758606" y="5420114"/>
            <a:ext cx="6843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brother/My /is/years /two/old.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4C1C30-3237-463F-A40D-48343D706E60}"/>
              </a:ext>
            </a:extLst>
          </p:cNvPr>
          <p:cNvSpPr/>
          <p:nvPr/>
        </p:nvSpPr>
        <p:spPr>
          <a:xfrm>
            <a:off x="4685999" y="140108"/>
            <a:ext cx="282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Re-arrange </a:t>
            </a:r>
            <a:endParaRPr lang="en-US" sz="4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016DD8-DFDB-40E3-8A4B-752DF32DE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42444" y="3130175"/>
            <a:ext cx="5880295" cy="49928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5ECF42-85BA-4DFB-A91F-C49914AE7F37}"/>
              </a:ext>
            </a:extLst>
          </p:cNvPr>
          <p:cNvSpPr/>
          <p:nvPr/>
        </p:nvSpPr>
        <p:spPr>
          <a:xfrm rot="10800000">
            <a:off x="-1347512" y="1767006"/>
            <a:ext cx="130533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answer.</a:t>
            </a:r>
          </a:p>
          <a:p>
            <a:pPr marL="514350" indent="-514350">
              <a:buAutoNum type="arabicPeriod"/>
            </a:pPr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girl’s name? What class is she in?</a:t>
            </a:r>
          </a:p>
          <a:p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How many people are there in her family?</a:t>
            </a:r>
          </a:p>
          <a:p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her mother do?</a:t>
            </a:r>
          </a:p>
          <a:p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her father do?</a:t>
            </a:r>
          </a:p>
          <a:p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How old is her brother ?</a:t>
            </a:r>
          </a:p>
          <a:p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614DE-30AE-40B2-B06D-51D041AB5E4C}"/>
              </a:ext>
            </a:extLst>
          </p:cNvPr>
          <p:cNvSpPr/>
          <p:nvPr/>
        </p:nvSpPr>
        <p:spPr>
          <a:xfrm>
            <a:off x="1970525" y="1302639"/>
            <a:ext cx="851220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answer.</a:t>
            </a:r>
          </a:p>
          <a:p>
            <a:pPr marL="514350" indent="-514350">
              <a:buAutoNum type="arabicPeriod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girl’s name? What class is she in?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How many people are there in her family?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her mother do?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her father do?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How old is her brother ?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3F53E-39D2-49CE-84FC-D75C862A58C0}"/>
              </a:ext>
            </a:extLst>
          </p:cNvPr>
          <p:cNvSpPr txBox="1"/>
          <p:nvPr/>
        </p:nvSpPr>
        <p:spPr>
          <a:xfrm>
            <a:off x="1970525" y="3204303"/>
            <a:ext cx="755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There are four people in her family.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24393-743C-4354-95AD-DF05D7DB3A48}"/>
              </a:ext>
            </a:extLst>
          </p:cNvPr>
          <p:cNvSpPr txBox="1"/>
          <p:nvPr/>
        </p:nvSpPr>
        <p:spPr>
          <a:xfrm>
            <a:off x="1970525" y="4210210"/>
            <a:ext cx="755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mother is a teacher.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BC67B-7174-496B-8D7E-030A572E2339}"/>
              </a:ext>
            </a:extLst>
          </p:cNvPr>
          <p:cNvSpPr txBox="1"/>
          <p:nvPr/>
        </p:nvSpPr>
        <p:spPr>
          <a:xfrm>
            <a:off x="1970525" y="5216117"/>
            <a:ext cx="755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father is a banker.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40B12-AAA0-49BF-9167-B84473892605}"/>
              </a:ext>
            </a:extLst>
          </p:cNvPr>
          <p:cNvSpPr txBox="1"/>
          <p:nvPr/>
        </p:nvSpPr>
        <p:spPr>
          <a:xfrm>
            <a:off x="1970525" y="6086902"/>
            <a:ext cx="755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brother is two years old.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BAA49-A94B-4A26-9766-2022FAA0DD56}"/>
              </a:ext>
            </a:extLst>
          </p:cNvPr>
          <p:cNvSpPr txBox="1"/>
          <p:nvPr/>
        </p:nvSpPr>
        <p:spPr>
          <a:xfrm>
            <a:off x="1970525" y="2173268"/>
            <a:ext cx="851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girl’s name is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She is in class 3.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9D6D3-8669-439E-9F47-7BD6EAB1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8" y="186323"/>
            <a:ext cx="5880295" cy="8191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14DB38-F8F3-462B-909B-6BBE6640B800}"/>
              </a:ext>
            </a:extLst>
          </p:cNvPr>
          <p:cNvSpPr/>
          <p:nvPr/>
        </p:nvSpPr>
        <p:spPr>
          <a:xfrm rot="16200000">
            <a:off x="-4669862" y="2509532"/>
            <a:ext cx="7993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There are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people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my family.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623C2E-D0FD-4AB7-985B-CD700469B519}"/>
              </a:ext>
            </a:extLst>
          </p:cNvPr>
          <p:cNvSpPr/>
          <p:nvPr/>
        </p:nvSpPr>
        <p:spPr>
          <a:xfrm rot="16200000">
            <a:off x="-3481802" y="2850360"/>
            <a:ext cx="5529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mother is a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E58323-115A-4593-844D-D0E2EA3DB5A7}"/>
              </a:ext>
            </a:extLst>
          </p:cNvPr>
          <p:cNvSpPr/>
          <p:nvPr/>
        </p:nvSpPr>
        <p:spPr>
          <a:xfrm rot="16200000">
            <a:off x="9819396" y="2560454"/>
            <a:ext cx="518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father is a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3988A0-2231-4396-8D3C-A199673C328D}"/>
              </a:ext>
            </a:extLst>
          </p:cNvPr>
          <p:cNvSpPr/>
          <p:nvPr/>
        </p:nvSpPr>
        <p:spPr>
          <a:xfrm rot="16200000">
            <a:off x="9412670" y="3089843"/>
            <a:ext cx="6514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My brother is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years old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25F326-E063-478C-8560-439BB8E41077}"/>
              </a:ext>
            </a:extLst>
          </p:cNvPr>
          <p:cNvSpPr/>
          <p:nvPr/>
        </p:nvSpPr>
        <p:spPr>
          <a:xfrm rot="16200000">
            <a:off x="11073339" y="2509532"/>
            <a:ext cx="2936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I’m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0395C-2622-4E44-8397-425A8D7C47C9}"/>
              </a:ext>
            </a:extLst>
          </p:cNvPr>
          <p:cNvSpPr/>
          <p:nvPr/>
        </p:nvSpPr>
        <p:spPr>
          <a:xfrm rot="16200000">
            <a:off x="-2276949" y="1281661"/>
            <a:ext cx="3137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-question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220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CA44C0-240B-4946-84A4-AF679C8333DC}"/>
              </a:ext>
            </a:extLst>
          </p:cNvPr>
          <p:cNvSpPr/>
          <p:nvPr/>
        </p:nvSpPr>
        <p:spPr>
          <a:xfrm>
            <a:off x="2575392" y="1702433"/>
            <a:ext cx="7993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There are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people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my family.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A1B083-D358-4755-B7A4-5E383C8F1495}"/>
              </a:ext>
            </a:extLst>
          </p:cNvPr>
          <p:cNvSpPr/>
          <p:nvPr/>
        </p:nvSpPr>
        <p:spPr>
          <a:xfrm>
            <a:off x="2619637" y="2843444"/>
            <a:ext cx="5529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mother is a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CCAD81-5627-489B-A0DF-E3CED26FA559}"/>
              </a:ext>
            </a:extLst>
          </p:cNvPr>
          <p:cNvSpPr/>
          <p:nvPr/>
        </p:nvSpPr>
        <p:spPr>
          <a:xfrm>
            <a:off x="2619637" y="4004077"/>
            <a:ext cx="518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father is a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5112F-A7D7-4E0F-99AC-BA5BB5255FFE}"/>
              </a:ext>
            </a:extLst>
          </p:cNvPr>
          <p:cNvSpPr/>
          <p:nvPr/>
        </p:nvSpPr>
        <p:spPr>
          <a:xfrm>
            <a:off x="2619637" y="5196394"/>
            <a:ext cx="6514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My brother is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years old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3A35C-8D89-4ED6-A400-ADD407D02961}"/>
              </a:ext>
            </a:extLst>
          </p:cNvPr>
          <p:cNvSpPr/>
          <p:nvPr/>
        </p:nvSpPr>
        <p:spPr>
          <a:xfrm>
            <a:off x="2591035" y="730894"/>
            <a:ext cx="2936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I’m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7AFBB-1540-4349-8260-25BF93927A19}"/>
              </a:ext>
            </a:extLst>
          </p:cNvPr>
          <p:cNvSpPr/>
          <p:nvPr/>
        </p:nvSpPr>
        <p:spPr>
          <a:xfrm>
            <a:off x="2591035" y="1236802"/>
            <a:ext cx="4777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her name? 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27AC1-4490-486D-AD3D-CB931F658FC9}"/>
              </a:ext>
            </a:extLst>
          </p:cNvPr>
          <p:cNvSpPr/>
          <p:nvPr/>
        </p:nvSpPr>
        <p:spPr>
          <a:xfrm>
            <a:off x="2525294" y="2258633"/>
            <a:ext cx="9305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Q:How many people are there in her family?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C485BB-F48D-4019-ADC1-7036244F3A66}"/>
              </a:ext>
            </a:extLst>
          </p:cNvPr>
          <p:cNvSpPr/>
          <p:nvPr/>
        </p:nvSpPr>
        <p:spPr>
          <a:xfrm>
            <a:off x="2619637" y="3428000"/>
            <a:ext cx="6231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her mother do?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64C702-A562-4CCA-812C-A7058D55AC98}"/>
              </a:ext>
            </a:extLst>
          </p:cNvPr>
          <p:cNvSpPr/>
          <p:nvPr/>
        </p:nvSpPr>
        <p:spPr>
          <a:xfrm>
            <a:off x="2619637" y="4601054"/>
            <a:ext cx="5975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her father do?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739C9C-BBF5-4E50-A0AC-EE37DB93D031}"/>
              </a:ext>
            </a:extLst>
          </p:cNvPr>
          <p:cNvSpPr/>
          <p:nvPr/>
        </p:nvSpPr>
        <p:spPr>
          <a:xfrm>
            <a:off x="2591035" y="5852420"/>
            <a:ext cx="5828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her brother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B50F08-CBEE-4885-B0F6-BEA0B65C7AB1}"/>
              </a:ext>
            </a:extLst>
          </p:cNvPr>
          <p:cNvSpPr/>
          <p:nvPr/>
        </p:nvSpPr>
        <p:spPr>
          <a:xfrm>
            <a:off x="4503048" y="81503"/>
            <a:ext cx="3137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-question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D9D8A9-9348-4907-A8B6-D3E1A4E28D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9" b="31538"/>
          <a:stretch/>
        </p:blipFill>
        <p:spPr>
          <a:xfrm>
            <a:off x="3189850" y="-502761"/>
            <a:ext cx="4450595" cy="37688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587C7F-1026-4D98-AA8F-CC80E0180444}"/>
              </a:ext>
            </a:extLst>
          </p:cNvPr>
          <p:cNvSpPr/>
          <p:nvPr/>
        </p:nvSpPr>
        <p:spPr>
          <a:xfrm>
            <a:off x="-815555" y="58526"/>
            <a:ext cx="586116" cy="6501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Group No-1,3</a:t>
            </a:r>
          </a:p>
          <a:p>
            <a:r>
              <a:rPr lang="en-US" sz="105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answer.</a:t>
            </a: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girl’s name? What class is she in?</a:t>
            </a: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How many people are there in her family?</a:t>
            </a: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her mother do?</a:t>
            </a: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her father do?</a:t>
            </a:r>
          </a:p>
          <a:p>
            <a:r>
              <a:rPr lang="en-US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How old is her brother ?</a:t>
            </a:r>
          </a:p>
          <a:p>
            <a:endParaRPr lang="en-US" sz="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1C077E-7457-409B-8D40-2A15C97CF5E3}"/>
              </a:ext>
            </a:extLst>
          </p:cNvPr>
          <p:cNvSpPr/>
          <p:nvPr/>
        </p:nvSpPr>
        <p:spPr>
          <a:xfrm>
            <a:off x="12385379" y="458636"/>
            <a:ext cx="502000" cy="5747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Group No-2,4</a:t>
            </a:r>
          </a:p>
          <a:p>
            <a:r>
              <a:rPr lang="en-US" sz="1050" dirty="0" err="1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105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-question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I’m </a:t>
            </a:r>
            <a:r>
              <a:rPr lang="en-US" sz="105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10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There are </a:t>
            </a:r>
            <a:r>
              <a:rPr lang="en-US" sz="10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people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my family.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mother is a </a:t>
            </a:r>
            <a:r>
              <a:rPr lang="en-US" sz="10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father is a </a:t>
            </a:r>
            <a:r>
              <a:rPr lang="en-US" sz="10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My brother is </a:t>
            </a:r>
            <a:r>
              <a:rPr lang="en-US" sz="10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years old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5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AFAE5-9A7C-497F-A021-70E98A5E3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14" y="1834638"/>
            <a:ext cx="3883991" cy="3883991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C004A-B568-4D9A-8B85-154B3954B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7" b="10043"/>
          <a:stretch/>
        </p:blipFill>
        <p:spPr>
          <a:xfrm>
            <a:off x="2390408" y="228638"/>
            <a:ext cx="7188591" cy="90688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D136F-7DC2-4286-A1AF-F2F95397C33F}"/>
              </a:ext>
            </a:extLst>
          </p:cNvPr>
          <p:cNvSpPr txBox="1"/>
          <p:nvPr/>
        </p:nvSpPr>
        <p:spPr>
          <a:xfrm>
            <a:off x="395285" y="1549940"/>
            <a:ext cx="7618829" cy="4893647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Lutfor Rahman (M,A, M-Ed)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SB Trainer English, Arts and Crafts and BGS.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Selected Master Trainer in English TMTE Project British Council and DPE.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District Ambassador, Dinajpur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87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92829-D726-4D8C-A19F-C94B7668D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9" b="31538"/>
          <a:stretch/>
        </p:blipFill>
        <p:spPr>
          <a:xfrm>
            <a:off x="3189850" y="154744"/>
            <a:ext cx="5812300" cy="73152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4251D0-CCF4-46F1-8E32-A73F3433E95D}"/>
              </a:ext>
            </a:extLst>
          </p:cNvPr>
          <p:cNvSpPr/>
          <p:nvPr/>
        </p:nvSpPr>
        <p:spPr>
          <a:xfrm>
            <a:off x="285865" y="1041009"/>
            <a:ext cx="8209615" cy="381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Group No-1,3</a:t>
            </a:r>
          </a:p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answer.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girl’s name? What class is she in?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How many people are there in her family?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her mother do?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her father do?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How old is her brother ?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DD9CB-9E7B-44F5-AE2B-866ACAAC6C05}"/>
              </a:ext>
            </a:extLst>
          </p:cNvPr>
          <p:cNvSpPr/>
          <p:nvPr/>
        </p:nvSpPr>
        <p:spPr>
          <a:xfrm>
            <a:off x="5476618" y="3033631"/>
            <a:ext cx="6429517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Group No-2,4</a:t>
            </a:r>
          </a:p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-question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I’m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There are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people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my family.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mother is a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father is a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My brother is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years old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1A53E-5D49-4100-B341-905D52CCE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 b="23920"/>
          <a:stretch/>
        </p:blipFill>
        <p:spPr>
          <a:xfrm rot="5400000">
            <a:off x="-2213837" y="2103548"/>
            <a:ext cx="3653949" cy="48786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CB8F5F-F737-442C-90A4-E0D785B4D290}"/>
              </a:ext>
            </a:extLst>
          </p:cNvPr>
          <p:cNvSpPr/>
          <p:nvPr/>
        </p:nvSpPr>
        <p:spPr>
          <a:xfrm>
            <a:off x="12244435" y="520503"/>
            <a:ext cx="11222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answer.</a:t>
            </a:r>
          </a:p>
          <a:p>
            <a:pPr marL="514350" indent="-514350">
              <a:buAutoNum type="arabicPeriod"/>
            </a:pPr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name? </a:t>
            </a:r>
          </a:p>
          <a:p>
            <a:pPr marL="514350" indent="-514350">
              <a:buAutoNum type="arabicPeriod"/>
            </a:pPr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class are you in?</a:t>
            </a:r>
          </a:p>
          <a:p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How many people are in your family?</a:t>
            </a:r>
          </a:p>
          <a:p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your mother do?</a:t>
            </a:r>
          </a:p>
          <a:p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What does your father do?</a:t>
            </a:r>
          </a:p>
          <a:p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04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DE3B5-B6BD-47BD-B53D-B3AC752C1F8B}"/>
              </a:ext>
            </a:extLst>
          </p:cNvPr>
          <p:cNvSpPr/>
          <p:nvPr/>
        </p:nvSpPr>
        <p:spPr>
          <a:xfrm>
            <a:off x="2182417" y="1887291"/>
            <a:ext cx="78248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answer.</a:t>
            </a:r>
          </a:p>
          <a:p>
            <a:pPr marL="514350" indent="-514350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name? </a:t>
            </a:r>
          </a:p>
          <a:p>
            <a:pPr marL="514350" indent="-514350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class are you in?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How many people are there in your family?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your mother do?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What does your father do?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D67366-FD47-4E25-9B6A-D248A7757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 b="23920"/>
          <a:stretch/>
        </p:blipFill>
        <p:spPr>
          <a:xfrm>
            <a:off x="3199879" y="200058"/>
            <a:ext cx="5792239" cy="92304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D4A70-981F-49C6-A7C7-D1E819A4B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2050" y="2363757"/>
            <a:ext cx="2937324" cy="60753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3BE5CA-6D84-4CA6-BAFF-5FCE2BC21238}"/>
              </a:ext>
            </a:extLst>
          </p:cNvPr>
          <p:cNvSpPr txBox="1"/>
          <p:nvPr/>
        </p:nvSpPr>
        <p:spPr>
          <a:xfrm rot="16200000">
            <a:off x="-2955971" y="2764559"/>
            <a:ext cx="43815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0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paragraph About “your family” according to the questions.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1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What is your name?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What class  are you in?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How many people are there in your family?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What does your parents do?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How many brother or sister do you have?</a:t>
            </a:r>
            <a:endParaRPr lang="ar-SA" sz="1050" dirty="0">
              <a:latin typeface="NikoshBAN" panose="02000000000000000000" pitchFamily="2" charset="0"/>
            </a:endParaRP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99163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6ED68-7970-4125-AD59-98B2A569A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5" y="333134"/>
            <a:ext cx="6183070" cy="76756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122BF-85C9-4E65-90D1-DB26AAC521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54025" y="1843624"/>
            <a:ext cx="1602226" cy="47281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3EABE4-0989-4958-8B97-A5FF6A23D4BD}"/>
              </a:ext>
            </a:extLst>
          </p:cNvPr>
          <p:cNvSpPr txBox="1"/>
          <p:nvPr/>
        </p:nvSpPr>
        <p:spPr>
          <a:xfrm>
            <a:off x="1714500" y="1582872"/>
            <a:ext cx="876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paragraph About “your family” according to the questions.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What is your name?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What class  are you in?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How many people are there in your family?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What does your parents do?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How many brother or sister do you have?</a:t>
            </a:r>
            <a:endParaRPr lang="ar-SA" sz="3200" dirty="0">
              <a:latin typeface="NikoshBAN" panose="02000000000000000000" pitchFamily="2" charset="0"/>
            </a:endParaRP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5290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EAED-DA80-4921-AE6D-C58A29D1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26" y="931831"/>
            <a:ext cx="6666548" cy="499433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581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6E00C-94E9-497D-B923-848F8E1BF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6" b="14755"/>
          <a:stretch/>
        </p:blipFill>
        <p:spPr>
          <a:xfrm>
            <a:off x="3036277" y="251959"/>
            <a:ext cx="6119446" cy="64711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51B6E-A283-4EF3-8AEA-35A3A18CEE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45628" y="899074"/>
            <a:ext cx="7700744" cy="5823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56FED-86E5-46D5-9726-03BB41E6C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45128" y="2036880"/>
            <a:ext cx="3026900" cy="5211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06939-A538-4C3E-ABB9-EFB024CB99D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3518">
            <a:off x="-1510335" y="-400731"/>
            <a:ext cx="1305379" cy="1305379"/>
          </a:xfrm>
          <a:prstGeom prst="ellipse">
            <a:avLst/>
          </a:prstGeom>
          <a:scene3d>
            <a:camera prst="isometricOffAxis2Right"/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44418D-3349-4E2B-9B54-5BBC6C1FA5A3}"/>
              </a:ext>
            </a:extLst>
          </p:cNvPr>
          <p:cNvSpPr txBox="1"/>
          <p:nvPr/>
        </p:nvSpPr>
        <p:spPr>
          <a:xfrm>
            <a:off x="-803499" y="1010601"/>
            <a:ext cx="718051" cy="4357152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1000" dirty="0"/>
              <a:t>Dear students, think and try to say, what about the rhyme.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06618-ABD7-429A-B215-C763AE65EAE5}"/>
              </a:ext>
            </a:extLst>
          </p:cNvPr>
          <p:cNvSpPr txBox="1"/>
          <p:nvPr/>
        </p:nvSpPr>
        <p:spPr>
          <a:xfrm rot="10800000">
            <a:off x="3285177" y="-1136835"/>
            <a:ext cx="6710289" cy="1104245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Yes, you are correct. The rhyme is about a family. Thank you all. Today`s lesson is…</a:t>
            </a:r>
          </a:p>
        </p:txBody>
      </p:sp>
      <p:pic>
        <p:nvPicPr>
          <p:cNvPr id="6" name="My Family - English Nursery Rhyme For Kids On Happy Family - Periwinkle (3)(0)">
            <a:hlinkClick r:id="" action="ppaction://media"/>
            <a:extLst>
              <a:ext uri="{FF2B5EF4-FFF2-40B4-BE49-F238E27FC236}">
                <a16:creationId xmlns:a16="http://schemas.microsoft.com/office/drawing/2014/main" id="{538575A9-C929-4A8B-9820-928F51F8B5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15571" y="1798147"/>
            <a:ext cx="7006731" cy="43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6C38F-316E-40D2-B773-4ED3FDC0EF16}"/>
              </a:ext>
            </a:extLst>
          </p:cNvPr>
          <p:cNvSpPr txBox="1"/>
          <p:nvPr/>
        </p:nvSpPr>
        <p:spPr>
          <a:xfrm>
            <a:off x="769032" y="1367223"/>
            <a:ext cx="5275386" cy="1827193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dirty="0"/>
              <a:t>Dear students, think and try to say, what about the rhyme.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5F486-4A0B-4A73-BFA0-844DF4044D59}"/>
              </a:ext>
            </a:extLst>
          </p:cNvPr>
          <p:cNvSpPr txBox="1"/>
          <p:nvPr/>
        </p:nvSpPr>
        <p:spPr>
          <a:xfrm>
            <a:off x="4712679" y="4318842"/>
            <a:ext cx="6710289" cy="1104245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Yes, you are correct. The rhyme is about a family. Thank you all. Today`s lesson is…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426EC-F243-486C-89B6-C82BD2C67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1" y="262978"/>
            <a:ext cx="5455918" cy="7498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A561A1-6703-49E6-8527-D6A19FDAB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62" y="1199211"/>
            <a:ext cx="2894429" cy="2894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2730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8142E3B-DA39-489A-A994-857758097EB2}"/>
              </a:ext>
            </a:extLst>
          </p:cNvPr>
          <p:cNvSpPr/>
          <p:nvPr/>
        </p:nvSpPr>
        <p:spPr>
          <a:xfrm>
            <a:off x="116114" y="145143"/>
            <a:ext cx="11945257" cy="6589486"/>
          </a:xfrm>
          <a:prstGeom prst="frame">
            <a:avLst>
              <a:gd name="adj1" fmla="val 1628"/>
            </a:avLst>
          </a:prstGeom>
          <a:gradFill>
            <a:gsLst>
              <a:gs pos="95575">
                <a:srgbClr val="F600A4">
                  <a:lumMod val="75000"/>
                  <a:lumOff val="25000"/>
                </a:srgbClr>
              </a:gs>
              <a:gs pos="0">
                <a:srgbClr val="00B0F0"/>
              </a:gs>
              <a:gs pos="44000">
                <a:srgbClr val="1CC630"/>
              </a:gs>
              <a:gs pos="12000">
                <a:srgbClr val="00B0F0"/>
              </a:gs>
              <a:gs pos="21000">
                <a:srgbClr val="2105ED"/>
              </a:gs>
              <a:gs pos="33000">
                <a:srgbClr val="A308D6"/>
              </a:gs>
              <a:gs pos="84000">
                <a:schemeClr val="tx1"/>
              </a:gs>
              <a:gs pos="65000">
                <a:srgbClr val="670467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D841F-81F8-4A62-AB4F-83652A694613}"/>
              </a:ext>
            </a:extLst>
          </p:cNvPr>
          <p:cNvSpPr/>
          <p:nvPr/>
        </p:nvSpPr>
        <p:spPr>
          <a:xfrm>
            <a:off x="0" y="70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94148-43BC-41C9-9641-C9A9262A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561892"/>
            <a:ext cx="1828959" cy="18350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8E9851-EF65-49E4-BDDA-1D0DEF709CAF}"/>
              </a:ext>
            </a:extLst>
          </p:cNvPr>
          <p:cNvSpPr/>
          <p:nvPr/>
        </p:nvSpPr>
        <p:spPr>
          <a:xfrm>
            <a:off x="0" y="3499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4A04FF-AD6C-4F9B-98C1-D188EB81BF8E}"/>
              </a:ext>
            </a:extLst>
          </p:cNvPr>
          <p:cNvSpPr/>
          <p:nvPr/>
        </p:nvSpPr>
        <p:spPr>
          <a:xfrm>
            <a:off x="5181600" y="258494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BB84BB-B6EE-4DAF-BACE-667195EE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54" y="2569225"/>
            <a:ext cx="1806846" cy="18068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97D0A6E-2D91-440C-AFFE-E1B8B387C76F}"/>
              </a:ext>
            </a:extLst>
          </p:cNvPr>
          <p:cNvGrpSpPr/>
          <p:nvPr/>
        </p:nvGrpSpPr>
        <p:grpSpPr>
          <a:xfrm>
            <a:off x="4904509" y="2584940"/>
            <a:ext cx="2382982" cy="1004455"/>
            <a:chOff x="4904509" y="2514600"/>
            <a:chExt cx="2382982" cy="10044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FA8573-9D95-434B-BC3D-9AE150D9F62C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91649638-C264-430F-A1E8-9A4801657BDA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B8228F-F93A-4EFA-A1EB-7DBE431F1332}"/>
              </a:ext>
            </a:extLst>
          </p:cNvPr>
          <p:cNvGrpSpPr/>
          <p:nvPr/>
        </p:nvGrpSpPr>
        <p:grpSpPr>
          <a:xfrm>
            <a:off x="4904509" y="3409285"/>
            <a:ext cx="2382982" cy="1004455"/>
            <a:chOff x="4904509" y="3338945"/>
            <a:chExt cx="2382982" cy="10044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697E4F-BF73-4A7A-9CA5-D765277360B7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38">
              <a:extLst>
                <a:ext uri="{FF2B5EF4-FFF2-40B4-BE49-F238E27FC236}">
                  <a16:creationId xmlns:a16="http://schemas.microsoft.com/office/drawing/2014/main" id="{61E12780-127D-425E-A191-86084720DBB2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A4369B5-6FCF-4442-BDEA-B0B090BB4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4" y="1265198"/>
            <a:ext cx="5918287" cy="422677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39">
            <a:extLst>
              <a:ext uri="{FF2B5EF4-FFF2-40B4-BE49-F238E27FC236}">
                <a16:creationId xmlns:a16="http://schemas.microsoft.com/office/drawing/2014/main" id="{F3381FAE-9388-45A8-B87D-E5182F72E0F4}"/>
              </a:ext>
            </a:extLst>
          </p:cNvPr>
          <p:cNvSpPr/>
          <p:nvPr/>
        </p:nvSpPr>
        <p:spPr>
          <a:xfrm>
            <a:off x="4904509" y="340928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D96C79-3FA2-4BE5-BE21-8F02EC17FC3B}"/>
              </a:ext>
            </a:extLst>
          </p:cNvPr>
          <p:cNvGrpSpPr/>
          <p:nvPr/>
        </p:nvGrpSpPr>
        <p:grpSpPr>
          <a:xfrm rot="5400000">
            <a:off x="5302307" y="1783633"/>
            <a:ext cx="4514856" cy="3107572"/>
            <a:chOff x="4720370" y="411483"/>
            <a:chExt cx="2567121" cy="31075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3DB1D1-6390-45FD-B669-34576D59CC30}"/>
                </a:ext>
              </a:extLst>
            </p:cNvPr>
            <p:cNvSpPr/>
            <p:nvPr/>
          </p:nvSpPr>
          <p:spPr>
            <a:xfrm>
              <a:off x="4720370" y="411483"/>
              <a:ext cx="2567118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46">
              <a:extLst>
                <a:ext uri="{FF2B5EF4-FFF2-40B4-BE49-F238E27FC236}">
                  <a16:creationId xmlns:a16="http://schemas.microsoft.com/office/drawing/2014/main" id="{BEF05B50-5163-46EA-A45A-D606EE1E5FF4}"/>
                </a:ext>
              </a:extLst>
            </p:cNvPr>
            <p:cNvSpPr/>
            <p:nvPr/>
          </p:nvSpPr>
          <p:spPr>
            <a:xfrm>
              <a:off x="4743024" y="3338947"/>
              <a:ext cx="2544467" cy="18010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CB84B9-40AB-4D47-AFBF-0E2C44A0208E}"/>
              </a:ext>
            </a:extLst>
          </p:cNvPr>
          <p:cNvGrpSpPr/>
          <p:nvPr/>
        </p:nvGrpSpPr>
        <p:grpSpPr>
          <a:xfrm rot="5400000">
            <a:off x="2374841" y="1783631"/>
            <a:ext cx="4514856" cy="3107577"/>
            <a:chOff x="3676649" y="3338945"/>
            <a:chExt cx="4514856" cy="31075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61EDF4-7F48-4816-9FDF-5171084F2A41}"/>
                </a:ext>
              </a:extLst>
            </p:cNvPr>
            <p:cNvSpPr/>
            <p:nvPr/>
          </p:nvSpPr>
          <p:spPr>
            <a:xfrm>
              <a:off x="3716490" y="3429001"/>
              <a:ext cx="4475009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49">
              <a:extLst>
                <a:ext uri="{FF2B5EF4-FFF2-40B4-BE49-F238E27FC236}">
                  <a16:creationId xmlns:a16="http://schemas.microsoft.com/office/drawing/2014/main" id="{ABD69382-0EF5-4B2E-A565-E4139614F47F}"/>
                </a:ext>
              </a:extLst>
            </p:cNvPr>
            <p:cNvSpPr/>
            <p:nvPr/>
          </p:nvSpPr>
          <p:spPr>
            <a:xfrm>
              <a:off x="3676649" y="3338945"/>
              <a:ext cx="4514856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A1E6080-334E-4EEE-9B14-C36D66261E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7273"/>
          <a:stretch/>
        </p:blipFill>
        <p:spPr>
          <a:xfrm>
            <a:off x="2591762" y="160166"/>
            <a:ext cx="6886346" cy="83774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792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3.7037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5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5 -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9" grpId="1" animBg="1"/>
      <p:bldP spid="18" grpId="0" animBg="1"/>
      <p:bldP spid="18" grpId="1" animBg="1"/>
      <p:bldP spid="18" grpId="2" animBg="1"/>
      <p:bldP spid="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7258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012A694-28A2-48A3-9062-13FC8BF43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552482"/>
              </p:ext>
            </p:extLst>
          </p:nvPr>
        </p:nvGraphicFramePr>
        <p:xfrm>
          <a:off x="789353" y="1692750"/>
          <a:ext cx="10613293" cy="434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8B0FE3E1-D78C-42FE-A23D-D933A63980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8" b="12479"/>
          <a:stretch/>
        </p:blipFill>
        <p:spPr>
          <a:xfrm>
            <a:off x="3038621" y="265334"/>
            <a:ext cx="6344529" cy="76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9E23E0AE-0EF7-47AA-A99F-9E1760744C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70271" y="516220"/>
            <a:ext cx="937807" cy="103329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elaxed"/>
            <a:lightRig rig="threePt" dir="t"/>
          </a:scene3d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id="{0CF28A12-2A37-493E-AFB1-23EF626021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9790" y="559207"/>
            <a:ext cx="769443" cy="8515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Top"/>
            <a:lightRig rig="threePt" dir="t"/>
          </a:scene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790E9A-84C8-4084-90B1-1D039599F5FF}"/>
              </a:ext>
            </a:extLst>
          </p:cNvPr>
          <p:cNvSpPr/>
          <p:nvPr/>
        </p:nvSpPr>
        <p:spPr>
          <a:xfrm flipV="1">
            <a:off x="-1408224" y="2030643"/>
            <a:ext cx="13266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I’m </a:t>
            </a:r>
            <a:r>
              <a:rPr lang="en-US" sz="1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Tisha</a:t>
            </a:r>
            <a:r>
              <a:rPr lang="en-US" sz="1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 I’m a student. I’m in Class </a:t>
            </a:r>
            <a:r>
              <a:rPr lang="en-US" sz="1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sz="16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20953-679C-4721-9C4A-0FF9C5A7A092}"/>
              </a:ext>
            </a:extLst>
          </p:cNvPr>
          <p:cNvSpPr/>
          <p:nvPr/>
        </p:nvSpPr>
        <p:spPr>
          <a:xfrm flipV="1">
            <a:off x="12418753" y="2793962"/>
            <a:ext cx="9405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10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There are four people in my family.</a:t>
            </a:r>
          </a:p>
        </p:txBody>
      </p:sp>
    </p:spTree>
    <p:extLst>
      <p:ext uri="{BB962C8B-B14F-4D97-AF65-F5344CB8AC3E}">
        <p14:creationId xmlns:p14="http://schemas.microsoft.com/office/powerpoint/2010/main" val="187301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5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2000" fill="hold"/>
                                        <p:tgtEl>
                                          <p:spTgt spid="5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5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2000" fill="hold"/>
                                        <p:tgtEl>
                                          <p:spTgt spid="5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2000" fill="hold"/>
                                        <p:tgtEl>
                                          <p:spTgt spid="5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2000" fill="hold"/>
                                        <p:tgtEl>
                                          <p:spTgt spid="5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2000" fill="hold"/>
                                        <p:tgtEl>
                                          <p:spTgt spid="5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5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5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  <p:bldGraphic spid="5" grpId="1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40B63-6B24-4DFA-A74F-923CC6695778}"/>
              </a:ext>
            </a:extLst>
          </p:cNvPr>
          <p:cNvSpPr txBox="1"/>
          <p:nvPr/>
        </p:nvSpPr>
        <p:spPr>
          <a:xfrm>
            <a:off x="1005716" y="1713159"/>
            <a:ext cx="2300193" cy="584775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/>
              <a:t>Teacher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2868A-21D5-43C0-8FC4-E094DBF00E9B}"/>
              </a:ext>
            </a:extLst>
          </p:cNvPr>
          <p:cNvSpPr/>
          <p:nvPr/>
        </p:nvSpPr>
        <p:spPr>
          <a:xfrm>
            <a:off x="6091228" y="1866823"/>
            <a:ext cx="3920197" cy="584775"/>
          </a:xfrm>
          <a:prstGeom prst="rect">
            <a:avLst/>
          </a:prstGeom>
          <a:noFill/>
          <a:ln w="31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Who teaches student.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056EB-F239-42F3-8747-5FA62B9BA4A7}"/>
              </a:ext>
            </a:extLst>
          </p:cNvPr>
          <p:cNvSpPr txBox="1"/>
          <p:nvPr/>
        </p:nvSpPr>
        <p:spPr>
          <a:xfrm>
            <a:off x="998805" y="3546003"/>
            <a:ext cx="1890981" cy="584775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Family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23DAD-4237-4A73-8D0A-35DD1AC44B8E}"/>
              </a:ext>
            </a:extLst>
          </p:cNvPr>
          <p:cNvSpPr/>
          <p:nvPr/>
        </p:nvSpPr>
        <p:spPr>
          <a:xfrm>
            <a:off x="6060668" y="3053560"/>
            <a:ext cx="5870919" cy="1077218"/>
          </a:xfrm>
          <a:prstGeom prst="rect">
            <a:avLst/>
          </a:prstGeom>
          <a:noFill/>
          <a:ln w="31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Where father, mother, brother and sister live together.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6CF17-0B7B-455B-B9B1-C4E87C3C1954}"/>
              </a:ext>
            </a:extLst>
          </p:cNvPr>
          <p:cNvSpPr txBox="1"/>
          <p:nvPr/>
        </p:nvSpPr>
        <p:spPr>
          <a:xfrm>
            <a:off x="968113" y="5325182"/>
            <a:ext cx="1986949" cy="584775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/>
              <a:t>Banker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48387-CF41-40B5-92D9-157571E078FA}"/>
              </a:ext>
            </a:extLst>
          </p:cNvPr>
          <p:cNvSpPr/>
          <p:nvPr/>
        </p:nvSpPr>
        <p:spPr>
          <a:xfrm>
            <a:off x="6411598" y="5332640"/>
            <a:ext cx="3569238" cy="584775"/>
          </a:xfrm>
          <a:prstGeom prst="rect">
            <a:avLst/>
          </a:prstGeom>
          <a:noFill/>
          <a:ln w="31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Who works in bank.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1DC73C-D3E1-4A9C-9F07-AD2049C538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96" y="2906969"/>
            <a:ext cx="1890981" cy="17838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D64209-362B-45F4-9DE8-ABE26CF936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93" y="4791962"/>
            <a:ext cx="1825941" cy="18350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F041FB-36FE-4784-AB2F-7174C6586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1" b="31839"/>
          <a:stretch/>
        </p:blipFill>
        <p:spPr>
          <a:xfrm>
            <a:off x="2806401" y="251080"/>
            <a:ext cx="6579198" cy="8159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D6AC20-D9E5-49FD-B447-48A4C23176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95" y="1201621"/>
            <a:ext cx="1885939" cy="15209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09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D972E-44CC-4163-BD26-7ED89532A983}"/>
              </a:ext>
            </a:extLst>
          </p:cNvPr>
          <p:cNvSpPr txBox="1"/>
          <p:nvPr/>
        </p:nvSpPr>
        <p:spPr>
          <a:xfrm>
            <a:off x="176433" y="4792037"/>
            <a:ext cx="2218818" cy="584775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/>
              <a:t>Student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89B23-3318-48EE-B065-9FCA32C38138}"/>
              </a:ext>
            </a:extLst>
          </p:cNvPr>
          <p:cNvSpPr txBox="1"/>
          <p:nvPr/>
        </p:nvSpPr>
        <p:spPr>
          <a:xfrm>
            <a:off x="211014" y="2075733"/>
            <a:ext cx="1560699" cy="584775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/>
              <a:t>Little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21FAE-CF40-48D4-8FD2-4CB6DE9C22E6}"/>
              </a:ext>
            </a:extLst>
          </p:cNvPr>
          <p:cNvSpPr/>
          <p:nvPr/>
        </p:nvSpPr>
        <p:spPr>
          <a:xfrm>
            <a:off x="7114734" y="2075732"/>
            <a:ext cx="2511084" cy="584775"/>
          </a:xfrm>
          <a:prstGeom prst="rect">
            <a:avLst/>
          </a:prstGeom>
          <a:noFill/>
          <a:ln w="31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Short in size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B10F5-CB59-4334-9739-721555895DC7}"/>
              </a:ext>
            </a:extLst>
          </p:cNvPr>
          <p:cNvSpPr/>
          <p:nvPr/>
        </p:nvSpPr>
        <p:spPr>
          <a:xfrm>
            <a:off x="7466427" y="4749833"/>
            <a:ext cx="3638843" cy="584775"/>
          </a:xfrm>
          <a:prstGeom prst="rect">
            <a:avLst/>
          </a:prstGeom>
          <a:noFill/>
          <a:ln w="31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</a:rPr>
              <a:t>Who reads in school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5AB4C6-4B18-4D9B-8FB1-2E692A3569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2935" y="1531698"/>
            <a:ext cx="3342865" cy="189730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AAD8D-2F60-404F-8108-B361C01322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35" y="3923968"/>
            <a:ext cx="3342865" cy="19985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F95D73-B221-48A8-AE6A-0A8F1F20D6E9}"/>
              </a:ext>
            </a:extLst>
          </p:cNvPr>
          <p:cNvSpPr/>
          <p:nvPr/>
        </p:nvSpPr>
        <p:spPr>
          <a:xfrm>
            <a:off x="4060299" y="132465"/>
            <a:ext cx="3588032" cy="10077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</a:t>
            </a:r>
            <a:r>
              <a:rPr lang="en-US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Words</a:t>
            </a:r>
            <a:endParaRPr lang="en-US" sz="5400" b="1" cap="none" spc="0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B7270237-6C63-477C-881A-8C50F37642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46856" y="355937"/>
            <a:ext cx="527433" cy="58113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59C1C0F8-8243-407B-9E83-C624E1BE93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05769" y="72088"/>
            <a:ext cx="802979" cy="54938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262FBC0E-E6B0-4D7C-A546-8B82265BAF03}"/>
              </a:ext>
            </a:extLst>
          </p:cNvPr>
          <p:cNvSpPr/>
          <p:nvPr/>
        </p:nvSpPr>
        <p:spPr>
          <a:xfrm rot="5400000">
            <a:off x="-2264696" y="2479993"/>
            <a:ext cx="3588032" cy="519678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1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I’m </a:t>
            </a:r>
            <a:r>
              <a:rPr lang="en-US" sz="10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Tisha</a:t>
            </a:r>
            <a:r>
              <a:rPr lang="en-US" sz="10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 I’m a student. I’m in Class </a:t>
            </a:r>
            <a:r>
              <a:rPr lang="en-US" sz="105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sz="105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02250A23-3BF0-4CF4-A90A-E374306449C3}"/>
              </a:ext>
            </a:extLst>
          </p:cNvPr>
          <p:cNvSpPr/>
          <p:nvPr/>
        </p:nvSpPr>
        <p:spPr>
          <a:xfrm rot="5400000">
            <a:off x="11180492" y="2837371"/>
            <a:ext cx="3517315" cy="519678"/>
          </a:xfrm>
          <a:prstGeom prst="leftArrow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05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There are four people in my family.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EC84EE-DB11-4AE3-9C0E-BB473CB9C1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4" b="28822"/>
          <a:stretch/>
        </p:blipFill>
        <p:spPr>
          <a:xfrm rot="10800000">
            <a:off x="4201889" y="-690955"/>
            <a:ext cx="3264538" cy="45883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016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8CE3B18-B642-4296-A410-AEF3A81DD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62C301-542E-4B0B-A642-24F28C0D3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4" b="28822"/>
          <a:stretch/>
        </p:blipFill>
        <p:spPr>
          <a:xfrm>
            <a:off x="3238579" y="156943"/>
            <a:ext cx="5714841" cy="78087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E9F605-CDF3-436D-A221-224481180FC8}"/>
              </a:ext>
            </a:extLst>
          </p:cNvPr>
          <p:cNvSpPr/>
          <p:nvPr/>
        </p:nvSpPr>
        <p:spPr>
          <a:xfrm>
            <a:off x="253153" y="1824184"/>
            <a:ext cx="8292006" cy="1161633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I’m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Tisha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 I’m a student. I’m in Class </a:t>
            </a:r>
            <a:r>
              <a:rPr lang="en-US" sz="32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sz="32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5DB32CF3-5AB9-4A69-9385-55B8D099F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94" y="1146400"/>
            <a:ext cx="2989449" cy="32938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0F0BD377-318A-4AA2-A9AF-EB0C773717AE}"/>
              </a:ext>
            </a:extLst>
          </p:cNvPr>
          <p:cNvSpPr/>
          <p:nvPr/>
        </p:nvSpPr>
        <p:spPr>
          <a:xfrm>
            <a:off x="3657866" y="4810000"/>
            <a:ext cx="8128577" cy="1161633"/>
          </a:xfrm>
          <a:prstGeom prst="leftArrow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There are four people in my family.</a:t>
            </a:r>
          </a:p>
        </p:txBody>
      </p:sp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8318F42E-BDC4-4331-B92A-052797B7C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0" y="3083140"/>
            <a:ext cx="2989448" cy="330832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80063A34-C415-48AE-B036-A5D4EEE03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58382" y="156943"/>
            <a:ext cx="1503173" cy="153226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34ADB271-D572-4001-926D-97133A99B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5674" y="4737301"/>
            <a:ext cx="1852895" cy="196936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Top"/>
            <a:lightRig rig="threePt" dir="t"/>
          </a:scene3d>
        </p:spPr>
      </p:pic>
      <p:sp>
        <p:nvSpPr>
          <p:cNvPr id="19" name="Callout: Up Arrow 18">
            <a:extLst>
              <a:ext uri="{FF2B5EF4-FFF2-40B4-BE49-F238E27FC236}">
                <a16:creationId xmlns:a16="http://schemas.microsoft.com/office/drawing/2014/main" id="{47604C1E-459F-4AF3-BF57-947FEDAAC745}"/>
              </a:ext>
            </a:extLst>
          </p:cNvPr>
          <p:cNvSpPr/>
          <p:nvPr/>
        </p:nvSpPr>
        <p:spPr>
          <a:xfrm rot="10800000">
            <a:off x="12485647" y="4810000"/>
            <a:ext cx="1688779" cy="990124"/>
          </a:xfrm>
          <a:prstGeom prst="upArrowCallout">
            <a:avLst/>
          </a:prstGeom>
          <a:noFill/>
          <a:ln>
            <a:solidFill>
              <a:schemeClr val="accent1"/>
            </a:solidFill>
          </a:ln>
          <a:scene3d>
            <a:camera prst="isometricOffAxis2To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My father is a banker.</a:t>
            </a:r>
            <a:endParaRPr lang="en-US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F2700A2D-0956-4EFC-83B9-017A454C67B0}"/>
              </a:ext>
            </a:extLst>
          </p:cNvPr>
          <p:cNvSpPr/>
          <p:nvPr/>
        </p:nvSpPr>
        <p:spPr>
          <a:xfrm rot="10800000">
            <a:off x="-2360293" y="1146400"/>
            <a:ext cx="2108458" cy="990124"/>
          </a:xfrm>
          <a:prstGeom prst="downArrowCallout">
            <a:avLst/>
          </a:prstGeom>
          <a:noFill/>
          <a:ln>
            <a:solidFill>
              <a:schemeClr val="accent1"/>
            </a:solidFill>
          </a:ln>
          <a:scene3d>
            <a:camera prst="isometricOffAxis1To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 mother is a </a:t>
            </a:r>
            <a:r>
              <a:rPr 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r>
              <a:rPr lang="en-US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1387</Words>
  <Application>Microsoft Office PowerPoint</Application>
  <PresentationFormat>Widescreen</PresentationFormat>
  <Paragraphs>205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167</cp:revision>
  <dcterms:created xsi:type="dcterms:W3CDTF">2021-05-28T14:37:05Z</dcterms:created>
  <dcterms:modified xsi:type="dcterms:W3CDTF">2021-09-03T10:09:47Z</dcterms:modified>
</cp:coreProperties>
</file>