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2"/>
  </p:notesMasterIdLst>
  <p:sldIdLst>
    <p:sldId id="382" r:id="rId2"/>
    <p:sldId id="383" r:id="rId3"/>
    <p:sldId id="421" r:id="rId4"/>
    <p:sldId id="434" r:id="rId5"/>
    <p:sldId id="423" r:id="rId6"/>
    <p:sldId id="424" r:id="rId7"/>
    <p:sldId id="425" r:id="rId8"/>
    <p:sldId id="426" r:id="rId9"/>
    <p:sldId id="267" r:id="rId10"/>
    <p:sldId id="4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50" autoAdjust="0"/>
    <p:restoredTop sz="94660"/>
  </p:normalViewPr>
  <p:slideViewPr>
    <p:cSldViewPr>
      <p:cViewPr varScale="1">
        <p:scale>
          <a:sx n="68" d="100"/>
          <a:sy n="68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9BD6-7B7D-47E4-9F28-D1F86652C02C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DF62-4843-4D29-BA68-E6397A173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68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8DF62-4843-4D29-BA68-E6397A1735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03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8DF62-4843-4D29-BA68-E6397A1735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9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B9F982C-48D2-4F0D-84E2-5C1624DBF4C8}"/>
              </a:ext>
            </a:extLst>
          </p:cNvPr>
          <p:cNvGrpSpPr/>
          <p:nvPr/>
        </p:nvGrpSpPr>
        <p:grpSpPr>
          <a:xfrm>
            <a:off x="0" y="1198020"/>
            <a:ext cx="1426384" cy="5801137"/>
            <a:chOff x="-64092" y="1269434"/>
            <a:chExt cx="1426384" cy="5801137"/>
          </a:xfrm>
        </p:grpSpPr>
        <p:pic>
          <p:nvPicPr>
            <p:cNvPr id="3" name="Picture 2" descr="C:\Users\Asad\Desktop\Picture\flower-12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Users\Asad\Desktop\Picture\flower-12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1" name="Picture 2" descr="C:\Users\User\Desktop\Final Logo 2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64092" y="1269434"/>
              <a:ext cx="87863" cy="87863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6705600" y="0"/>
            <a:ext cx="5715000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Av‡jvPbv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3q - </a:t>
            </a:r>
            <a:r>
              <a:rPr lang="en-US" sz="6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endParaRPr lang="en-US" sz="1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GBP,AvB,wf</a:t>
            </a:r>
            <a:endParaRPr lang="en-US" sz="66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66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GBWm</a:t>
            </a:r>
            <a:r>
              <a:rPr lang="en-US" sz="6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sz="66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b="1" dirty="0">
              <a:ln w="19050">
                <a:solidFill>
                  <a:srgbClr val="002060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5A266E-D2F9-40D6-8C32-F71E59B80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623" y="-29059"/>
            <a:ext cx="5356601" cy="68870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0" name="Right Arrow 18">
            <a:extLst>
              <a:ext uri="{FF2B5EF4-FFF2-40B4-BE49-F238E27FC236}">
                <a16:creationId xmlns="" xmlns:a16="http://schemas.microsoft.com/office/drawing/2014/main" id="{4C01E718-E5EE-4141-B87F-E22ED6E54E3C}"/>
              </a:ext>
            </a:extLst>
          </p:cNvPr>
          <p:cNvSpPr/>
          <p:nvPr/>
        </p:nvSpPr>
        <p:spPr>
          <a:xfrm flipH="1" flipV="1">
            <a:off x="4001295" y="6783238"/>
            <a:ext cx="45719" cy="7476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6781800" y="4343400"/>
            <a:ext cx="4724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ivR</a:t>
            </a:r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Kzgvi</a:t>
            </a:r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endParaRPr lang="en-US" sz="3600" b="1" dirty="0" smtClean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Gg,Gm,Gm.we,wc,GW</a:t>
            </a:r>
            <a:endParaRPr lang="en-US" sz="3600" b="1" dirty="0" smtClean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kv,wk</a:t>
            </a:r>
            <a:r>
              <a:rPr lang="en-US" sz="36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QvwZqvbx</a:t>
            </a:r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D”Pwe`¨vjq</a:t>
            </a:r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‡</a:t>
            </a:r>
            <a:r>
              <a:rPr lang="en-US" sz="2800" b="1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kicyi,e¸ov</a:t>
            </a:r>
            <a:r>
              <a:rPr lang="en-US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0133724-D322-4A9B-9245-0035159C6FBB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8" name="Picture 7" descr="C:\Users\Asad\Desktop\Picture\flower-12.gif">
              <a:extLst>
                <a:ext uri="{FF2B5EF4-FFF2-40B4-BE49-F238E27FC236}">
                  <a16:creationId xmlns="" xmlns:a16="http://schemas.microsoft.com/office/drawing/2014/main" id="{C92DE070-235E-4E2B-BBE5-C19D8F81A2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E939C89-4702-430C-A49A-9CA5BBE7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Users\Asad\Desktop\Picture\flower-12.gif">
              <a:extLst>
                <a:ext uri="{FF2B5EF4-FFF2-40B4-BE49-F238E27FC236}">
                  <a16:creationId xmlns="" xmlns:a16="http://schemas.microsoft.com/office/drawing/2014/main" id="{AB3D0047-5589-4B45-9B10-C511EDBCE0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CCF2D0-42A9-471E-9ABC-FB2C7CC5ECAF}"/>
              </a:ext>
            </a:extLst>
          </p:cNvPr>
          <p:cNvSpPr txBox="1"/>
          <p:nvPr/>
        </p:nvSpPr>
        <p:spPr>
          <a:xfrm>
            <a:off x="1381092" y="785794"/>
            <a:ext cx="10810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8800" dirty="0">
              <a:ln w="1143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BB7A7B-1892-442F-AACF-5B1CD6C739EB}"/>
              </a:ext>
            </a:extLst>
          </p:cNvPr>
          <p:cNvSpPr txBox="1"/>
          <p:nvPr/>
        </p:nvSpPr>
        <p:spPr>
          <a:xfrm>
            <a:off x="4024298" y="3214686"/>
            <a:ext cx="5579784" cy="2286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9464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88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ধন্যবাদ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410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355176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51F612-7443-4FBF-A492-13C189DC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0409"/>
            <a:ext cx="2114550" cy="6000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27863B-CC57-4E39-90DD-1D3D42E9B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518" y="837237"/>
            <a:ext cx="10648950" cy="43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DD08A5-E49C-4EA3-A67F-D11E21D0F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805" y="1342471"/>
            <a:ext cx="1062037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7F849F-7A71-4F7E-B8B8-74F7D08AF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842" y="1876425"/>
            <a:ext cx="6315075" cy="40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BD68C8-6EBC-446D-AA36-298F94CB6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922" y="2408315"/>
            <a:ext cx="1059180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AED7AA-97A3-42E2-BF32-AA128A09C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510" y="2997355"/>
            <a:ext cx="21336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4505E8-3990-492C-B384-78CC7E71F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244" y="3516236"/>
            <a:ext cx="10620375" cy="46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7A070F-FE04-4A85-A556-48A584CAA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6800" y="4637166"/>
            <a:ext cx="2819711" cy="2138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E44A0E4-F048-4B8D-AD76-BC15C05AAE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4387" y="4053660"/>
            <a:ext cx="1628775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E4453D-26DF-40ED-BCF1-47A94033BF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6600" y="4105276"/>
            <a:ext cx="7610475" cy="409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93E4F88-EB49-48BF-A49A-9DBF8E0FFA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4387" y="4562509"/>
            <a:ext cx="3238500" cy="39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676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074286-B98D-43E0-9BB4-875F92AF8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642942"/>
            <a:ext cx="10725474" cy="1228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5808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43BD31B-5AC5-43FF-A0C6-C59D52E51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043" y="131972"/>
            <a:ext cx="2743200" cy="542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AB2078-3CA0-4BC7-A589-B04F4EEECC3A}"/>
              </a:ext>
            </a:extLst>
          </p:cNvPr>
          <p:cNvSpPr txBox="1"/>
          <p:nvPr/>
        </p:nvSpPr>
        <p:spPr>
          <a:xfrm>
            <a:off x="1345086" y="764989"/>
            <a:ext cx="109231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KviYmg~n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hŠb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wµqvi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e¨w³i †`n †_‡K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my¯’ †`‡n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mgKvgx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bvix-cyiæ‡li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Awbqwš¿Z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hŠb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ms‡hv‡Mi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GB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msµvwgZ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¯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Íb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y‡ai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gwnjvi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†`n †_‡K m‡`¨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vRvZ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†`‡n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mÂvwiZ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i³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mÂvj‡bi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e¨w³i i‡³i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WªvM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e¨enviKvix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wmwi‡Äi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mÂvwiZ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Kv‡Kb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GjGmwW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cÖf‚wZ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gv`K`ªe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NU‡Z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e¨w³i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A½ Ab¨ e¨w³i †`‡n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vcbKv‡j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GB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i³,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exh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jvjv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AkÖªi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Avk¼v _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KxUcZ½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ú‡k©i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`¦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msµg‡Yi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Avk¼v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13741201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D3328A1-CEAA-4F86-AAE4-C927FE69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73" y="404817"/>
            <a:ext cx="2667000" cy="4762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490432-DEF2-4554-8B81-32944C751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507" y="1040622"/>
            <a:ext cx="10362493" cy="3862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6910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81EE14-83AD-4B63-BA40-7FEBBFAC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9067"/>
            <a:ext cx="3857625" cy="523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B43354-3B0A-45F8-9EB1-08AC98AF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678" y="1067208"/>
            <a:ext cx="10637459" cy="235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0743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BE56EB-91AC-49A6-9CCB-298A044B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28600"/>
            <a:ext cx="5200650" cy="6762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485782-C795-438A-A858-C05F7AD4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752" y="1127921"/>
            <a:ext cx="10648950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86359F1-A3C2-4249-9989-479218870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289" y="2550662"/>
            <a:ext cx="7867650" cy="40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7B6E6A-EAB5-4C33-8592-33A3C76F3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338" y="3027207"/>
            <a:ext cx="9839325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031EFD-F472-4795-B274-9ECEC046F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752" y="3586983"/>
            <a:ext cx="10740080" cy="447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0E7FB6B-A188-427A-960A-9BE4C5D719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0338" y="4107685"/>
            <a:ext cx="2809875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7479DF4-B40E-4B1C-962D-1077D8FC8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4052" y="4637386"/>
            <a:ext cx="10636650" cy="138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750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FC71-7C36-42C2-BF83-394FF710827E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11" name="Picture 10" descr="C:\Users\Asad\Desktop\Picture\flower-12.gif">
              <a:extLst>
                <a:ext uri="{FF2B5EF4-FFF2-40B4-BE49-F238E27FC236}">
                  <a16:creationId xmlns="" xmlns:a16="http://schemas.microsoft.com/office/drawing/2014/main" id="{AF2E0606-83E0-42CB-9BF0-2D752EC749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3891BD6-0ACD-4B4F-AE1E-067313F9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Asad\Desktop\Picture\flower-12.gif">
              <a:extLst>
                <a:ext uri="{FF2B5EF4-FFF2-40B4-BE49-F238E27FC236}">
                  <a16:creationId xmlns="" xmlns:a16="http://schemas.microsoft.com/office/drawing/2014/main" id="{0B3B58FD-3961-48A2-8E7E-3F103BEF04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60849B-6EEA-4834-A530-3CDE7100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20" y="54848"/>
            <a:ext cx="1062037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7B98EE-1384-4019-A3B4-B43CDBBDC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871" y="553241"/>
            <a:ext cx="10658475" cy="419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CD7A04-60EC-40A5-9F8C-850D30980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871" y="1025943"/>
            <a:ext cx="10820400" cy="1381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974423-BFC3-408A-A45C-6DFCAA956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971" y="2507988"/>
            <a:ext cx="10607375" cy="88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2660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\Desktop\class-6-5\RollingSu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9906000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566623-01FC-44BE-AB7A-07D2EECC0422}"/>
              </a:ext>
            </a:extLst>
          </p:cNvPr>
          <p:cNvGrpSpPr/>
          <p:nvPr/>
        </p:nvGrpSpPr>
        <p:grpSpPr>
          <a:xfrm>
            <a:off x="16424" y="1214446"/>
            <a:ext cx="1409960" cy="5784711"/>
            <a:chOff x="-47668" y="1285860"/>
            <a:chExt cx="1409960" cy="5784711"/>
          </a:xfrm>
        </p:grpSpPr>
        <p:pic>
          <p:nvPicPr>
            <p:cNvPr id="6" name="Picture 5" descr="C:\Users\Asad\Desktop\Picture\flower-12.gif">
              <a:extLst>
                <a:ext uri="{FF2B5EF4-FFF2-40B4-BE49-F238E27FC236}">
                  <a16:creationId xmlns="" xmlns:a16="http://schemas.microsoft.com/office/drawing/2014/main" id="{4DF616E0-269B-48D4-BB41-68A9EAAF4B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57760"/>
              <a:ext cx="1095530" cy="2212811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572D1F6-D3B7-4F07-B86D-00E84A505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7668" y="3650364"/>
              <a:ext cx="1409960" cy="1057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Users\Asad\Desktop\Picture\flower-12.gif">
              <a:extLst>
                <a:ext uri="{FF2B5EF4-FFF2-40B4-BE49-F238E27FC236}">
                  <a16:creationId xmlns="" xmlns:a16="http://schemas.microsoft.com/office/drawing/2014/main" id="{49A1B4DB-2358-420F-8556-4A895100FD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60"/>
              <a:ext cx="1095530" cy="2212811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F08664-D5E3-474B-96AC-96363857080A}"/>
              </a:ext>
            </a:extLst>
          </p:cNvPr>
          <p:cNvSpPr txBox="1"/>
          <p:nvPr/>
        </p:nvSpPr>
        <p:spPr>
          <a:xfrm>
            <a:off x="1381092" y="785794"/>
            <a:ext cx="10810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8800" dirty="0">
              <a:ln w="11430"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296E99-44C0-42DA-A82E-2E3ECC1B8DC9}"/>
              </a:ext>
            </a:extLst>
          </p:cNvPr>
          <p:cNvSpPr txBox="1"/>
          <p:nvPr/>
        </p:nvSpPr>
        <p:spPr>
          <a:xfrm>
            <a:off x="4024298" y="3214686"/>
            <a:ext cx="5579784" cy="2286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9464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88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ধন্যবাদ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3023</TotalTime>
  <Words>211</Words>
  <Application>Microsoft Office PowerPoint</Application>
  <PresentationFormat>Custom</PresentationFormat>
  <Paragraphs>25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NITISH</dc:creator>
  <cp:lastModifiedBy>Rajkumar</cp:lastModifiedBy>
  <cp:revision>245</cp:revision>
  <dcterms:created xsi:type="dcterms:W3CDTF">2006-08-16T00:00:00Z</dcterms:created>
  <dcterms:modified xsi:type="dcterms:W3CDTF">2011-05-25T19:03:01Z</dcterms:modified>
</cp:coreProperties>
</file>