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4" r:id="rId2"/>
    <p:sldId id="302" r:id="rId3"/>
    <p:sldId id="258" r:id="rId4"/>
    <p:sldId id="261" r:id="rId5"/>
    <p:sldId id="301" r:id="rId6"/>
    <p:sldId id="259" r:id="rId7"/>
    <p:sldId id="288" r:id="rId8"/>
    <p:sldId id="290" r:id="rId9"/>
    <p:sldId id="291" r:id="rId10"/>
    <p:sldId id="292" r:id="rId11"/>
    <p:sldId id="293" r:id="rId12"/>
    <p:sldId id="294" r:id="rId13"/>
    <p:sldId id="295" r:id="rId14"/>
    <p:sldId id="289" r:id="rId15"/>
    <p:sldId id="300" r:id="rId16"/>
    <p:sldId id="268" r:id="rId17"/>
    <p:sldId id="296" r:id="rId18"/>
    <p:sldId id="275" r:id="rId19"/>
    <p:sldId id="276" r:id="rId20"/>
    <p:sldId id="299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00C9"/>
    <a:srgbClr val="FD720D"/>
    <a:srgbClr val="0068FF"/>
    <a:srgbClr val="FF7813"/>
    <a:srgbClr val="FFFFFF"/>
    <a:srgbClr val="00BC3F"/>
    <a:srgbClr val="FF720B"/>
    <a:srgbClr val="929509"/>
    <a:srgbClr val="7A00E5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4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0A8B3-256A-448E-BFC5-C87A5278140E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9F6C-D782-4066-9B31-8AA8C7FAD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5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FE440E-DEE2-41D0-8078-A1F05A2D4A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6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7BDA-A9F7-4D93-90AA-19604F7FB0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2F7BDA-A9F7-4D93-90AA-19604F7FB0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BD5-F3D7-442C-9CC2-17924BD5B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3256D2-2F65-40E9-B1E5-5C87EEAABE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86C9A-EAE2-4FE8-BBE4-F6D41179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3AC01-864E-4D0E-BE3C-475AA757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E480D-964C-444A-A6B5-0A2388534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7696-5342-4D28-A730-7215F3AA8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E53D3-8568-42BA-87F1-6AF3587B9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E708E-333A-4C3F-A060-581F77BD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65D5A-C93B-43A6-8230-784EB884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43773-7855-4824-ADD1-C69C5299F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0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499466-258D-4416-B762-2B0369DDD4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F0CF8-0554-4CFE-93D4-9C1137C61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47535-1D15-4B08-97E3-7B30D9099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FCF99-49DC-4873-B14B-B844490C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E28D-94BE-4C7C-9E22-2E9FD24C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6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7B0DD-3369-4B12-B52E-E1A4949B8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743B7-C907-4A94-BB0A-7800C9E91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9884C-9DBF-4B30-9F80-56055AFE3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FB48-21E4-4777-82EA-934E083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84EE9-54E2-4263-9F52-A3C0DD203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6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18E3A-4888-4FDB-9828-4641B72A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4152F-37A3-40E9-BAF5-2831687AC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03C25-1982-49AC-9536-CE11B765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57376-42D5-4669-AF18-E98E0324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F716A-BFA6-4AEE-BC7A-B984B11B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EEA3-F0A3-4F2F-915B-90581B5D1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F22BE-EF07-477A-BF61-2B39E779F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E13C50-C38A-4382-B4A2-54E4528BE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29142-33EE-4691-95F5-FDD0A932F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F7533-C016-4876-BEE3-E18ABF4B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6FC75A-D6D8-441A-A9CF-BA0D43B27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9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7D794-C215-4DEB-B1EB-C4B644CC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8DB45-891C-4D5D-8A74-00C4F3B9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67C79-0377-4EA7-BB42-DF65837C4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A9AD5-0040-449E-85B3-28B60A5B8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6897F-49DF-4D1E-8C7B-F3FC27554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A635E7-2509-46B3-8335-7FDD4D6E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F0BE9-D8D1-479E-A347-FDD3042D0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81092-4873-4554-A372-CF15C684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1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8BCDE-2E7D-4426-844F-33E2CCB1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7C9EB-A3F6-46EC-95D8-BF6139A5CB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BCF6C-4FDF-4F56-88A5-5242B0B3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A6C05-94C3-4A09-AEF6-8EF87762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5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0FF9B7-B935-4711-A48D-619BAD5E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1AD1A4-CBED-46A6-870B-FFD7DD46C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4E7EC-5069-4096-9F36-5234D489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54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7058-4832-489D-A1B7-458295D2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0DD25-6ABE-4D65-A4CA-0B639B5D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C6F01-312E-4980-B979-08B4B3B59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0AA90-DC8D-4A75-B352-AB7781EE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E4136-E643-4256-9A23-56367822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73DF1D-1626-41EB-A2EC-E7D663802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80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EFDF-5C00-4E1A-81DE-6D29EB1B7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18C39-8D40-405D-8DA8-8C4208BED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41B08-8587-4D91-A264-CD3CDAD78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49A40-C0F1-49CF-BD74-5CD5A976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F0C3FE-D3B2-4930-BF86-A66F0117F303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C989A-E7B0-46E7-A6B2-6D7E62274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7B3CE-6BA8-47FA-B9B2-FA8D3517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0542EC-4759-4104-A97D-483DFA1E8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17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gif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gif"/><Relationship Id="rId20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6E8E79-1A3B-4A19-BE64-89D0D1D5BD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143" y="-653142"/>
            <a:ext cx="13467806" cy="77016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5152C1-DD82-41E1-896B-2268E1B6714A}"/>
              </a:ext>
            </a:extLst>
          </p:cNvPr>
          <p:cNvGrpSpPr/>
          <p:nvPr userDrawn="1"/>
        </p:nvGrpSpPr>
        <p:grpSpPr>
          <a:xfrm>
            <a:off x="-1202871" y="-1485900"/>
            <a:ext cx="14328321" cy="8972550"/>
            <a:chOff x="-1202871" y="-1485900"/>
            <a:chExt cx="14328321" cy="897255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BC6DBC-885F-4095-9C5D-2D9276EEA02A}"/>
                </a:ext>
              </a:extLst>
            </p:cNvPr>
            <p:cNvSpPr/>
            <p:nvPr userDrawn="1"/>
          </p:nvSpPr>
          <p:spPr>
            <a:xfrm>
              <a:off x="-1202871" y="-1143000"/>
              <a:ext cx="1202871" cy="862965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2E44686-4760-45EB-974A-D83BF38477EC}"/>
                </a:ext>
              </a:extLst>
            </p:cNvPr>
            <p:cNvSpPr/>
            <p:nvPr userDrawn="1"/>
          </p:nvSpPr>
          <p:spPr>
            <a:xfrm>
              <a:off x="12192000" y="-1143000"/>
              <a:ext cx="876300" cy="862965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00F67C-766D-4A2C-85AC-7A2661F02279}"/>
                </a:ext>
              </a:extLst>
            </p:cNvPr>
            <p:cNvSpPr/>
            <p:nvPr userDrawn="1"/>
          </p:nvSpPr>
          <p:spPr>
            <a:xfrm>
              <a:off x="-1202871" y="-1485900"/>
              <a:ext cx="14328321" cy="1352550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F3312-8223-47C0-8E65-4CA43D7DB283}"/>
              </a:ext>
            </a:extLst>
          </p:cNvPr>
          <p:cNvSpPr/>
          <p:nvPr userDrawn="1"/>
        </p:nvSpPr>
        <p:spPr>
          <a:xfrm>
            <a:off x="152400" y="0"/>
            <a:ext cx="120287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B65495-3DAD-4FC1-82AC-8293817D2924}"/>
              </a:ext>
            </a:extLst>
          </p:cNvPr>
          <p:cNvSpPr/>
          <p:nvPr userDrawn="1"/>
        </p:nvSpPr>
        <p:spPr>
          <a:xfrm>
            <a:off x="10779579" y="0"/>
            <a:ext cx="120287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3FA9E42F-5AB7-463A-A3E6-0A63FAA4E272}"/>
              </a:ext>
            </a:extLst>
          </p:cNvPr>
          <p:cNvSpPr/>
          <p:nvPr userDrawn="1"/>
        </p:nvSpPr>
        <p:spPr>
          <a:xfrm>
            <a:off x="-8020" y="-8020"/>
            <a:ext cx="12192000" cy="6858000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B2C14C1E-FE52-49CF-BE6E-7AD032657CD6}"/>
              </a:ext>
            </a:extLst>
          </p:cNvPr>
          <p:cNvSpPr/>
          <p:nvPr userDrawn="1"/>
        </p:nvSpPr>
        <p:spPr>
          <a:xfrm>
            <a:off x="48128" y="80212"/>
            <a:ext cx="12070080" cy="6675120"/>
          </a:xfrm>
          <a:prstGeom prst="frame">
            <a:avLst>
              <a:gd name="adj1" fmla="val 121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421FAF3E-E522-4A73-AD9B-2C73B35FA997}"/>
              </a:ext>
            </a:extLst>
          </p:cNvPr>
          <p:cNvSpPr/>
          <p:nvPr userDrawn="1"/>
        </p:nvSpPr>
        <p:spPr>
          <a:xfrm>
            <a:off x="136359" y="178461"/>
            <a:ext cx="11887200" cy="6517122"/>
          </a:xfrm>
          <a:prstGeom prst="frame">
            <a:avLst>
              <a:gd name="adj1" fmla="val 1218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EC0B20-A4F9-4F47-AE20-816EC0D14F7A}"/>
              </a:ext>
            </a:extLst>
          </p:cNvPr>
          <p:cNvSpPr/>
          <p:nvPr userDrawn="1"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698917-0B53-436E-9A26-AA59CEF3A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7CFB79-1652-44D7-98D5-BCB69AC7E896}"/>
              </a:ext>
            </a:extLst>
          </p:cNvPr>
          <p:cNvCxnSpPr/>
          <p:nvPr userDrawn="1"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9561DF8-8910-405D-9E86-EBC3C670F95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870" y="1393210"/>
            <a:ext cx="1125682" cy="12382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9365620-8E5E-4B6A-AED9-CAB08FE1A62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6359" y="721477"/>
            <a:ext cx="1125682" cy="12382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E15B662-6963-4809-B6BE-E88EA0604A9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9" y="4375489"/>
            <a:ext cx="1125682" cy="1625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47D5897-4478-4C77-8B96-0B763EB718D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7" y="5934311"/>
            <a:ext cx="10090282" cy="329408"/>
          </a:xfrm>
          <a:prstGeom prst="rect">
            <a:avLst/>
          </a:prstGeom>
        </p:spPr>
      </p:pic>
      <p:sp>
        <p:nvSpPr>
          <p:cNvPr id="24" name="Action Button: Home 23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F540FAE-7028-475C-94AA-0A8A9DE91DF6}"/>
              </a:ext>
            </a:extLst>
          </p:cNvPr>
          <p:cNvSpPr/>
          <p:nvPr userDrawn="1"/>
        </p:nvSpPr>
        <p:spPr>
          <a:xfrm>
            <a:off x="232463" y="268195"/>
            <a:ext cx="571500" cy="584200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B9DD10-B38C-4A45-A4BF-9BD0124C27A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79" y="5790854"/>
            <a:ext cx="825500" cy="645659"/>
          </a:xfrm>
          <a:prstGeom prst="rect">
            <a:avLst/>
          </a:prstGeom>
        </p:spPr>
      </p:pic>
      <p:pic>
        <p:nvPicPr>
          <p:cNvPr id="26" name="Picture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63E789-FF1A-4069-A943-6AF1CC9DBC7C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1924" y="5813312"/>
            <a:ext cx="751840" cy="64565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4684937-566D-4603-86E4-644514B1D15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396" y="232603"/>
            <a:ext cx="1390650" cy="145351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AAAA73D-8696-4671-AA69-87EFED1715E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336" y="5911253"/>
            <a:ext cx="10090282" cy="3294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D8E65B-7D8A-4008-A808-B95F92463E2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929959" y="4290947"/>
            <a:ext cx="1125682" cy="16256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75709F3-CD17-4BDA-8C99-27BD6D79AE8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9" y="331264"/>
            <a:ext cx="776327" cy="62809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15C55449-BD32-4280-874E-8048AE776CAB}"/>
              </a:ext>
            </a:extLst>
          </p:cNvPr>
          <p:cNvGrpSpPr/>
          <p:nvPr userDrawn="1"/>
        </p:nvGrpSpPr>
        <p:grpSpPr>
          <a:xfrm>
            <a:off x="12015141" y="5754081"/>
            <a:ext cx="17312894" cy="1119738"/>
            <a:chOff x="1581880" y="3523233"/>
            <a:chExt cx="12606313" cy="778014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AAA6A5F-4F71-46D3-8F31-9781891DDA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4777" y="3523233"/>
              <a:ext cx="957033" cy="7780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4807F7-0A41-49C5-BFC2-EA9D13634613}"/>
                </a:ext>
              </a:extLst>
            </p:cNvPr>
            <p:cNvSpPr txBox="1"/>
            <p:nvPr userDrawn="1"/>
          </p:nvSpPr>
          <p:spPr>
            <a:xfrm>
              <a:off x="1581880" y="3898500"/>
              <a:ext cx="12606313" cy="278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</a:t>
              </a:r>
              <a:r>
                <a:rPr lang="en-US" sz="1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Dewan </a:t>
              </a:r>
              <a:r>
                <a:rPr lang="en-US" sz="1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Rezaul</a:t>
              </a:r>
              <a:r>
                <a:rPr lang="en-US" sz="1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Hassan</a:t>
              </a:r>
              <a:r>
                <a:rPr lang="bn-IN" sz="18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18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Assistant teacher</a:t>
              </a:r>
              <a:r>
                <a:rPr lang="bn-IN" sz="18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18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Baropakhia</a:t>
              </a:r>
              <a:r>
                <a:rPr lang="en-US" sz="18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Rothindrapara</a:t>
              </a:r>
              <a:r>
                <a:rPr lang="en-US" sz="18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GPS</a:t>
              </a:r>
              <a:r>
                <a:rPr lang="bn-IN" sz="18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en-US" sz="18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Delduar</a:t>
              </a:r>
              <a:r>
                <a:rPr lang="en-US" sz="1800" baseline="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Tangail * </a:t>
              </a:r>
              <a:r>
                <a:rPr lang="en-US" sz="18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0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r>
                <a:rPr lang="en-US" sz="1800" baseline="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drezaulhassan@gmail.com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A1F9F791-2541-42FF-BEF3-615E680D027D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21" y="6394248"/>
            <a:ext cx="11887200" cy="38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4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2.32761 -0.02037 " pathEditMode="relative" rAng="0" ptsTypes="AA">
                                      <p:cBhvr>
                                        <p:cTn id="6" dur="5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380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ome-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Rainbow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269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42" y="3465146"/>
            <a:ext cx="5492120" cy="30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2644" y="957368"/>
            <a:ext cx="86118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800" b="1" kern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/>
              </a:rPr>
              <a:t>Welcome to my presentation</a:t>
            </a:r>
          </a:p>
        </p:txBody>
      </p:sp>
      <p:pic>
        <p:nvPicPr>
          <p:cNvPr id="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37" y="2689660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472" y="3149355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302" y="3801386"/>
            <a:ext cx="3965794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3" y="464169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83" y="3149355"/>
            <a:ext cx="4225924" cy="235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621" y="530761"/>
            <a:ext cx="3876672" cy="215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5A93BB-A490-4CEE-AF05-76BE9E62E499}"/>
              </a:ext>
            </a:extLst>
          </p:cNvPr>
          <p:cNvGrpSpPr/>
          <p:nvPr/>
        </p:nvGrpSpPr>
        <p:grpSpPr>
          <a:xfrm>
            <a:off x="-13649" y="-83987"/>
            <a:ext cx="6292200" cy="6928339"/>
            <a:chOff x="-1" y="-70339"/>
            <a:chExt cx="6292200" cy="6928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05"/>
            <a:stretch/>
          </p:blipFill>
          <p:spPr bwMode="auto">
            <a:xfrm>
              <a:off x="-1" y="-70339"/>
              <a:ext cx="6279641" cy="6928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53D471-0643-4CAF-B044-1C06646ED9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462"/>
            <a:stretch/>
          </p:blipFill>
          <p:spPr>
            <a:xfrm>
              <a:off x="5338046" y="2304593"/>
              <a:ext cx="954153" cy="1863747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70F616D-C9D4-4C06-AD4A-DCF706C361B0}"/>
              </a:ext>
            </a:extLst>
          </p:cNvPr>
          <p:cNvGrpSpPr/>
          <p:nvPr/>
        </p:nvGrpSpPr>
        <p:grpSpPr>
          <a:xfrm>
            <a:off x="6253084" y="-84964"/>
            <a:ext cx="6005904" cy="6928340"/>
            <a:chOff x="6239016" y="-51329"/>
            <a:chExt cx="6005904" cy="69283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538"/>
            <a:stretch/>
          </p:blipFill>
          <p:spPr bwMode="auto">
            <a:xfrm>
              <a:off x="6239016" y="-51329"/>
              <a:ext cx="6005904" cy="692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669545-0F11-40AA-A39A-13961225EA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910"/>
            <a:stretch/>
          </p:blipFill>
          <p:spPr>
            <a:xfrm>
              <a:off x="6286123" y="2304594"/>
              <a:ext cx="873392" cy="1863747"/>
            </a:xfrm>
            <a:prstGeom prst="roundRect">
              <a:avLst>
                <a:gd name="adj" fmla="val 0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DB8A3099-789C-40CC-8DC3-4A66CB5432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61" y="-65945"/>
            <a:ext cx="4587906" cy="47081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462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048000" y="1905000"/>
            <a:ext cx="5867400" cy="2514600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876800" y="4419600"/>
            <a:ext cx="2362200" cy="9906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8100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color is this?</a:t>
            </a:r>
          </a:p>
        </p:txBody>
      </p:sp>
    </p:spTree>
    <p:extLst>
      <p:ext uri="{BB962C8B-B14F-4D97-AF65-F5344CB8AC3E}">
        <p14:creationId xmlns:p14="http://schemas.microsoft.com/office/powerpoint/2010/main" val="127783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181350" y="1752600"/>
            <a:ext cx="5867400" cy="3454064"/>
          </a:xfrm>
          <a:prstGeom prst="trapezoid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2862" y="5206664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33800" y="914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2661235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276600" y="1981200"/>
            <a:ext cx="5867400" cy="2209801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4191001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429000" y="257651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733800" y="9906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279217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276600" y="1981200"/>
            <a:ext cx="5486400" cy="2133601"/>
          </a:xfrm>
          <a:prstGeom prst="trapezoid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114801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C00CC"/>
                </a:solidFill>
              </a:rPr>
              <a:t>Violet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576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350213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CF6E496-5B4F-4693-A7A4-A670B614EF04}"/>
              </a:ext>
            </a:extLst>
          </p:cNvPr>
          <p:cNvSpPr txBox="1"/>
          <p:nvPr/>
        </p:nvSpPr>
        <p:spPr>
          <a:xfrm>
            <a:off x="2099796" y="230207"/>
            <a:ext cx="80962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Seven colors of Rainbow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7D90257-6886-42B4-8931-7B82E1727F2E}"/>
              </a:ext>
            </a:extLst>
          </p:cNvPr>
          <p:cNvGrpSpPr/>
          <p:nvPr/>
        </p:nvGrpSpPr>
        <p:grpSpPr>
          <a:xfrm>
            <a:off x="5281406" y="3178589"/>
            <a:ext cx="1334504" cy="1334504"/>
            <a:chOff x="2721774" y="1748438"/>
            <a:chExt cx="1334504" cy="1334504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6D2A7B89-7CC3-428A-BAE8-99FCAF17BDDE}"/>
                </a:ext>
              </a:extLst>
            </p:cNvPr>
            <p:cNvSpPr/>
            <p:nvPr/>
          </p:nvSpPr>
          <p:spPr>
            <a:xfrm>
              <a:off x="2721774" y="1748438"/>
              <a:ext cx="1334504" cy="1334504"/>
            </a:xfrm>
            <a:prstGeom prst="ellipse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path path="shape">
                <a:fillToRect l="50000" t="50000" r="50000" b="50000"/>
              </a:path>
              <a:tileRect/>
            </a:gradFill>
            <a:effectLst>
              <a:glow rad="228600">
                <a:schemeClr val="accent3">
                  <a:satMod val="175000"/>
                  <a:alpha val="40000"/>
                </a:schemeClr>
              </a:glow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0" name="Oval 4">
              <a:extLst>
                <a:ext uri="{FF2B5EF4-FFF2-40B4-BE49-F238E27FC236}">
                  <a16:creationId xmlns:a16="http://schemas.microsoft.com/office/drawing/2014/main" id="{C110E12A-2242-4F29-8C7D-4AB5A5464731}"/>
                </a:ext>
              </a:extLst>
            </p:cNvPr>
            <p:cNvSpPr txBox="1"/>
            <p:nvPr/>
          </p:nvSpPr>
          <p:spPr>
            <a:xfrm>
              <a:off x="2917208" y="1943872"/>
              <a:ext cx="943636" cy="9436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Colours</a:t>
              </a:r>
              <a:endParaRPr lang="en-US" sz="22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B8EEDA8-5235-4291-B1DF-DFF802D8E726}"/>
              </a:ext>
            </a:extLst>
          </p:cNvPr>
          <p:cNvGrpSpPr/>
          <p:nvPr/>
        </p:nvGrpSpPr>
        <p:grpSpPr>
          <a:xfrm>
            <a:off x="5781482" y="2767174"/>
            <a:ext cx="453731" cy="292082"/>
            <a:chOff x="3221850" y="1337023"/>
            <a:chExt cx="453731" cy="292082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57" name="Arrow: Right 156">
              <a:extLst>
                <a:ext uri="{FF2B5EF4-FFF2-40B4-BE49-F238E27FC236}">
                  <a16:creationId xmlns:a16="http://schemas.microsoft.com/office/drawing/2014/main" id="{2EFFE0BA-A83F-4BE6-BFED-29205F2689AD}"/>
                </a:ext>
              </a:extLst>
            </p:cNvPr>
            <p:cNvSpPr/>
            <p:nvPr/>
          </p:nvSpPr>
          <p:spPr>
            <a:xfrm rot="16419721">
              <a:off x="3302675" y="1256198"/>
              <a:ext cx="292082" cy="4537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8" name="Arrow: Right 6">
              <a:extLst>
                <a:ext uri="{FF2B5EF4-FFF2-40B4-BE49-F238E27FC236}">
                  <a16:creationId xmlns:a16="http://schemas.microsoft.com/office/drawing/2014/main" id="{C6C75527-4A3B-4779-8215-F044187E7545}"/>
                </a:ext>
              </a:extLst>
            </p:cNvPr>
            <p:cNvSpPr txBox="1"/>
            <p:nvPr/>
          </p:nvSpPr>
          <p:spPr>
            <a:xfrm rot="16419721">
              <a:off x="3343689" y="1390667"/>
              <a:ext cx="204457" cy="272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FC42C14C-B047-41E6-9DB3-CBFB3A46B816}"/>
              </a:ext>
            </a:extLst>
          </p:cNvPr>
          <p:cNvGrpSpPr/>
          <p:nvPr/>
        </p:nvGrpSpPr>
        <p:grpSpPr>
          <a:xfrm>
            <a:off x="5464304" y="1430151"/>
            <a:ext cx="1201054" cy="1201054"/>
            <a:chOff x="2904672" y="0"/>
            <a:chExt cx="1201054" cy="1201054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95733A5-E0D6-4F5F-9900-438F2A1C87EF}"/>
                </a:ext>
              </a:extLst>
            </p:cNvPr>
            <p:cNvSpPr/>
            <p:nvPr/>
          </p:nvSpPr>
          <p:spPr>
            <a:xfrm>
              <a:off x="2904672" y="0"/>
              <a:ext cx="1201054" cy="1201054"/>
            </a:xfrm>
            <a:prstGeom prst="ellipse">
              <a:avLst/>
            </a:prstGeom>
            <a:solidFill>
              <a:srgbClr val="FFFF00"/>
            </a:solidFill>
            <a:effectLst>
              <a:glow rad="228600">
                <a:schemeClr val="accent5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6" name="Oval 8">
              <a:extLst>
                <a:ext uri="{FF2B5EF4-FFF2-40B4-BE49-F238E27FC236}">
                  <a16:creationId xmlns:a16="http://schemas.microsoft.com/office/drawing/2014/main" id="{80906A34-0B00-4273-A808-EBA9197FAD8F}"/>
                </a:ext>
              </a:extLst>
            </p:cNvPr>
            <p:cNvSpPr txBox="1"/>
            <p:nvPr/>
          </p:nvSpPr>
          <p:spPr>
            <a:xfrm>
              <a:off x="3080562" y="175890"/>
              <a:ext cx="849274" cy="849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solidFill>
                    <a:srgbClr val="FF0000"/>
                  </a:solidFill>
                </a:rPr>
                <a:t>Yellow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9570932-0DCB-478B-B412-C091B5E6CC8D}"/>
              </a:ext>
            </a:extLst>
          </p:cNvPr>
          <p:cNvGrpSpPr/>
          <p:nvPr/>
        </p:nvGrpSpPr>
        <p:grpSpPr>
          <a:xfrm>
            <a:off x="6640760" y="2958742"/>
            <a:ext cx="550849" cy="453731"/>
            <a:chOff x="4081128" y="1528591"/>
            <a:chExt cx="550849" cy="453731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53" name="Arrow: Right 152">
              <a:extLst>
                <a:ext uri="{FF2B5EF4-FFF2-40B4-BE49-F238E27FC236}">
                  <a16:creationId xmlns:a16="http://schemas.microsoft.com/office/drawing/2014/main" id="{3B180EAF-743B-4620-A5C5-5242AF539CE9}"/>
                </a:ext>
              </a:extLst>
            </p:cNvPr>
            <p:cNvSpPr/>
            <p:nvPr/>
          </p:nvSpPr>
          <p:spPr>
            <a:xfrm rot="19541438">
              <a:off x="4081128" y="1528591"/>
              <a:ext cx="550849" cy="4537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2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4" name="Arrow: Right 10">
              <a:extLst>
                <a:ext uri="{FF2B5EF4-FFF2-40B4-BE49-F238E27FC236}">
                  <a16:creationId xmlns:a16="http://schemas.microsoft.com/office/drawing/2014/main" id="{498945E0-137F-4747-B614-9DC96E5BD6C8}"/>
                </a:ext>
              </a:extLst>
            </p:cNvPr>
            <p:cNvSpPr txBox="1"/>
            <p:nvPr/>
          </p:nvSpPr>
          <p:spPr>
            <a:xfrm rot="19541438">
              <a:off x="4092970" y="1657699"/>
              <a:ext cx="414730" cy="272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E1FC992-FDB4-43D5-A2FE-AAE32B69E03E}"/>
              </a:ext>
            </a:extLst>
          </p:cNvPr>
          <p:cNvGrpSpPr/>
          <p:nvPr/>
        </p:nvGrpSpPr>
        <p:grpSpPr>
          <a:xfrm>
            <a:off x="7253824" y="1944882"/>
            <a:ext cx="1201054" cy="1201054"/>
            <a:chOff x="4694192" y="514731"/>
            <a:chExt cx="1201054" cy="1201054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glow" dir="t">
              <a:rot lat="0" lon="0" rev="4800000"/>
            </a:lightRig>
          </a:scene3d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D2B1DA5F-AF1B-4071-99EE-AE7F0C6FD21E}"/>
                </a:ext>
              </a:extLst>
            </p:cNvPr>
            <p:cNvSpPr/>
            <p:nvPr/>
          </p:nvSpPr>
          <p:spPr>
            <a:xfrm>
              <a:off x="4694192" y="514731"/>
              <a:ext cx="1201054" cy="12010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  <a:reflection blurRad="6350" stA="52000" endA="300" endPos="35000" dir="5400000" sy="-100000" algn="bl" rotWithShape="0"/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2" name="Oval 12">
              <a:extLst>
                <a:ext uri="{FF2B5EF4-FFF2-40B4-BE49-F238E27FC236}">
                  <a16:creationId xmlns:a16="http://schemas.microsoft.com/office/drawing/2014/main" id="{21EDB194-4D14-49A7-B0CA-0D5E0B4D2F55}"/>
                </a:ext>
              </a:extLst>
            </p:cNvPr>
            <p:cNvSpPr txBox="1"/>
            <p:nvPr/>
          </p:nvSpPr>
          <p:spPr>
            <a:xfrm>
              <a:off x="4870082" y="690621"/>
              <a:ext cx="849274" cy="84927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latin typeface="Times New Roman" pitchFamily="18" charset="0"/>
                  <a:cs typeface="Times New Roman" pitchFamily="18" charset="0"/>
                </a:rPr>
                <a:t>Blue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C6D7AFB7-7E32-45DB-8DAD-A1183804D4C5}"/>
              </a:ext>
            </a:extLst>
          </p:cNvPr>
          <p:cNvGrpSpPr/>
          <p:nvPr/>
        </p:nvGrpSpPr>
        <p:grpSpPr>
          <a:xfrm>
            <a:off x="6843491" y="3765105"/>
            <a:ext cx="569980" cy="453731"/>
            <a:chOff x="4283859" y="2334954"/>
            <a:chExt cx="569980" cy="453731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49" name="Arrow: Right 148">
              <a:extLst>
                <a:ext uri="{FF2B5EF4-FFF2-40B4-BE49-F238E27FC236}">
                  <a16:creationId xmlns:a16="http://schemas.microsoft.com/office/drawing/2014/main" id="{F9DC3175-7EAC-4041-BF4A-308D835268FA}"/>
                </a:ext>
              </a:extLst>
            </p:cNvPr>
            <p:cNvSpPr/>
            <p:nvPr/>
          </p:nvSpPr>
          <p:spPr>
            <a:xfrm rot="423632">
              <a:off x="4283859" y="2334954"/>
              <a:ext cx="569980" cy="4537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F66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0" name="Arrow: Right 14">
              <a:extLst>
                <a:ext uri="{FF2B5EF4-FFF2-40B4-BE49-F238E27FC236}">
                  <a16:creationId xmlns:a16="http://schemas.microsoft.com/office/drawing/2014/main" id="{47FA33D3-1B92-43E8-8DB4-7E17B9DD7271}"/>
                </a:ext>
              </a:extLst>
            </p:cNvPr>
            <p:cNvSpPr txBox="1"/>
            <p:nvPr/>
          </p:nvSpPr>
          <p:spPr>
            <a:xfrm rot="423632">
              <a:off x="4284375" y="2417334"/>
              <a:ext cx="433861" cy="272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1A3358B-FB1B-45D8-AD04-6692DB5CCB19}"/>
              </a:ext>
            </a:extLst>
          </p:cNvPr>
          <p:cNvGrpSpPr/>
          <p:nvPr/>
        </p:nvGrpSpPr>
        <p:grpSpPr>
          <a:xfrm>
            <a:off x="7673577" y="3533337"/>
            <a:ext cx="1201054" cy="1201054"/>
            <a:chOff x="5113945" y="2103186"/>
            <a:chExt cx="1201054" cy="1201054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457079FA-F8D8-44E7-BE4A-FA34242FAF52}"/>
                </a:ext>
              </a:extLst>
            </p:cNvPr>
            <p:cNvSpPr/>
            <p:nvPr/>
          </p:nvSpPr>
          <p:spPr>
            <a:xfrm>
              <a:off x="5113945" y="2103186"/>
              <a:ext cx="1201054" cy="1201054"/>
            </a:xfrm>
            <a:prstGeom prst="ellipse">
              <a:avLst/>
            </a:prstGeom>
            <a:solidFill>
              <a:srgbClr val="FF66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8" name="Oval 16">
              <a:extLst>
                <a:ext uri="{FF2B5EF4-FFF2-40B4-BE49-F238E27FC236}">
                  <a16:creationId xmlns:a16="http://schemas.microsoft.com/office/drawing/2014/main" id="{CDB85274-73A1-4CC2-8451-E283C20CDC0E}"/>
                </a:ext>
              </a:extLst>
            </p:cNvPr>
            <p:cNvSpPr txBox="1"/>
            <p:nvPr/>
          </p:nvSpPr>
          <p:spPr>
            <a:xfrm>
              <a:off x="5289835" y="2279076"/>
              <a:ext cx="849274" cy="849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Orange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AED4228-C721-4AA0-A711-119B409BADB2}"/>
              </a:ext>
            </a:extLst>
          </p:cNvPr>
          <p:cNvGrpSpPr/>
          <p:nvPr/>
        </p:nvGrpSpPr>
        <p:grpSpPr>
          <a:xfrm>
            <a:off x="6418574" y="4392525"/>
            <a:ext cx="453731" cy="378218"/>
            <a:chOff x="3858942" y="2962374"/>
            <a:chExt cx="453731" cy="378218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45" name="Arrow: Right 144">
              <a:extLst>
                <a:ext uri="{FF2B5EF4-FFF2-40B4-BE49-F238E27FC236}">
                  <a16:creationId xmlns:a16="http://schemas.microsoft.com/office/drawing/2014/main" id="{2108933E-D889-4E6E-95DD-FF3B07F86CE1}"/>
                </a:ext>
              </a:extLst>
            </p:cNvPr>
            <p:cNvSpPr/>
            <p:nvPr/>
          </p:nvSpPr>
          <p:spPr>
            <a:xfrm rot="2793590">
              <a:off x="3896699" y="2924617"/>
              <a:ext cx="378218" cy="4537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1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6" name="Arrow: Right 18">
              <a:extLst>
                <a:ext uri="{FF2B5EF4-FFF2-40B4-BE49-F238E27FC236}">
                  <a16:creationId xmlns:a16="http://schemas.microsoft.com/office/drawing/2014/main" id="{18DC7174-8176-4ABB-BD0D-7488B8CBA05B}"/>
                </a:ext>
              </a:extLst>
            </p:cNvPr>
            <p:cNvSpPr txBox="1"/>
            <p:nvPr/>
          </p:nvSpPr>
          <p:spPr>
            <a:xfrm rot="2793590">
              <a:off x="3914422" y="2974170"/>
              <a:ext cx="264753" cy="272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6D1391C0-FD6E-4FDD-B2A2-54E1EC22DD0B}"/>
              </a:ext>
            </a:extLst>
          </p:cNvPr>
          <p:cNvGrpSpPr/>
          <p:nvPr/>
        </p:nvGrpSpPr>
        <p:grpSpPr>
          <a:xfrm>
            <a:off x="6710535" y="4683994"/>
            <a:ext cx="1201054" cy="1201054"/>
            <a:chOff x="4150903" y="3253843"/>
            <a:chExt cx="1201054" cy="1201054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788C2B3F-82CE-41F4-938B-E333E164906F}"/>
                </a:ext>
              </a:extLst>
            </p:cNvPr>
            <p:cNvSpPr/>
            <p:nvPr/>
          </p:nvSpPr>
          <p:spPr>
            <a:xfrm>
              <a:off x="4150903" y="3253843"/>
              <a:ext cx="1201054" cy="1201054"/>
            </a:xfrm>
            <a:prstGeom prst="ellipse">
              <a:avLst/>
            </a:prstGeom>
            <a:solidFill>
              <a:srgbClr val="002060"/>
            </a:solidFill>
            <a:effectLst>
              <a:glow rad="228600">
                <a:schemeClr val="accent1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4" name="Oval 20">
              <a:extLst>
                <a:ext uri="{FF2B5EF4-FFF2-40B4-BE49-F238E27FC236}">
                  <a16:creationId xmlns:a16="http://schemas.microsoft.com/office/drawing/2014/main" id="{346E8DC1-B868-4F94-B5B1-7CB9C871B996}"/>
                </a:ext>
              </a:extLst>
            </p:cNvPr>
            <p:cNvSpPr txBox="1"/>
            <p:nvPr/>
          </p:nvSpPr>
          <p:spPr>
            <a:xfrm>
              <a:off x="4326793" y="3429733"/>
              <a:ext cx="849274" cy="849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Violet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7C7F48F-6400-4BDD-8E76-7D1625910C7A}"/>
              </a:ext>
            </a:extLst>
          </p:cNvPr>
          <p:cNvGrpSpPr/>
          <p:nvPr/>
        </p:nvGrpSpPr>
        <p:grpSpPr>
          <a:xfrm>
            <a:off x="5260749" y="4470784"/>
            <a:ext cx="453731" cy="217987"/>
            <a:chOff x="2701117" y="3040633"/>
            <a:chExt cx="453731" cy="217987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41" name="Arrow: Right 140">
              <a:extLst>
                <a:ext uri="{FF2B5EF4-FFF2-40B4-BE49-F238E27FC236}">
                  <a16:creationId xmlns:a16="http://schemas.microsoft.com/office/drawing/2014/main" id="{66CB4814-ADA8-41D0-AE78-6C0D78F7770B}"/>
                </a:ext>
              </a:extLst>
            </p:cNvPr>
            <p:cNvSpPr/>
            <p:nvPr/>
          </p:nvSpPr>
          <p:spPr>
            <a:xfrm rot="7328172">
              <a:off x="2818989" y="2922761"/>
              <a:ext cx="217987" cy="4537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0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2" name="Arrow: Right 22">
              <a:extLst>
                <a:ext uri="{FF2B5EF4-FFF2-40B4-BE49-F238E27FC236}">
                  <a16:creationId xmlns:a16="http://schemas.microsoft.com/office/drawing/2014/main" id="{12C7BFAD-4512-436C-94B5-5B08E854BD4B}"/>
                </a:ext>
              </a:extLst>
            </p:cNvPr>
            <p:cNvSpPr txBox="1"/>
            <p:nvPr/>
          </p:nvSpPr>
          <p:spPr>
            <a:xfrm rot="18128172">
              <a:off x="2869080" y="2985819"/>
              <a:ext cx="152591" cy="272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8BC9BE1E-1753-4032-AA16-0D8B8AB62BFB}"/>
              </a:ext>
            </a:extLst>
          </p:cNvPr>
          <p:cNvGrpSpPr/>
          <p:nvPr/>
        </p:nvGrpSpPr>
        <p:grpSpPr>
          <a:xfrm>
            <a:off x="4454974" y="4667133"/>
            <a:ext cx="1201054" cy="1201054"/>
            <a:chOff x="1895342" y="3236982"/>
            <a:chExt cx="1201054" cy="1201054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73C8D6D-E268-4632-A285-E808B203AECC}"/>
                </a:ext>
              </a:extLst>
            </p:cNvPr>
            <p:cNvSpPr/>
            <p:nvPr/>
          </p:nvSpPr>
          <p:spPr>
            <a:xfrm>
              <a:off x="1895342" y="3236982"/>
              <a:ext cx="1201054" cy="1201054"/>
            </a:xfrm>
            <a:prstGeom prst="ellipse">
              <a:avLst/>
            </a:prstGeom>
            <a:solidFill>
              <a:srgbClr val="CC0000"/>
            </a:solidFill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40" name="Oval 24">
              <a:extLst>
                <a:ext uri="{FF2B5EF4-FFF2-40B4-BE49-F238E27FC236}">
                  <a16:creationId xmlns:a16="http://schemas.microsoft.com/office/drawing/2014/main" id="{24F63B0E-80F7-499D-96CE-5B0D519BD338}"/>
                </a:ext>
              </a:extLst>
            </p:cNvPr>
            <p:cNvSpPr txBox="1"/>
            <p:nvPr/>
          </p:nvSpPr>
          <p:spPr>
            <a:xfrm>
              <a:off x="2071232" y="3412872"/>
              <a:ext cx="849274" cy="849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/>
                <a:t>Red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B2EC25A-C118-4A3F-B835-69CF05273A4F}"/>
              </a:ext>
            </a:extLst>
          </p:cNvPr>
          <p:cNvGrpSpPr/>
          <p:nvPr/>
        </p:nvGrpSpPr>
        <p:grpSpPr>
          <a:xfrm>
            <a:off x="4702647" y="3789274"/>
            <a:ext cx="418809" cy="453731"/>
            <a:chOff x="2143015" y="2359123"/>
            <a:chExt cx="418809" cy="453731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37" name="Arrow: Right 136">
              <a:extLst>
                <a:ext uri="{FF2B5EF4-FFF2-40B4-BE49-F238E27FC236}">
                  <a16:creationId xmlns:a16="http://schemas.microsoft.com/office/drawing/2014/main" id="{8B2427AE-BF55-40D2-8B37-12BED434D1F1}"/>
                </a:ext>
              </a:extLst>
            </p:cNvPr>
            <p:cNvSpPr/>
            <p:nvPr/>
          </p:nvSpPr>
          <p:spPr>
            <a:xfrm rot="10240233">
              <a:off x="2143015" y="2359123"/>
              <a:ext cx="418809" cy="4537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800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8" name="Arrow: Right 26">
              <a:extLst>
                <a:ext uri="{FF2B5EF4-FFF2-40B4-BE49-F238E27FC236}">
                  <a16:creationId xmlns:a16="http://schemas.microsoft.com/office/drawing/2014/main" id="{EC1C54B9-1EED-422A-AAE9-9EE6F4B76D3C}"/>
                </a:ext>
              </a:extLst>
            </p:cNvPr>
            <p:cNvSpPr txBox="1"/>
            <p:nvPr/>
          </p:nvSpPr>
          <p:spPr>
            <a:xfrm rot="21040233">
              <a:off x="2267827" y="2439685"/>
              <a:ext cx="293166" cy="272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3F489D84-3772-4977-B566-B347E9B8C902}"/>
              </a:ext>
            </a:extLst>
          </p:cNvPr>
          <p:cNvGrpSpPr/>
          <p:nvPr/>
        </p:nvGrpSpPr>
        <p:grpSpPr>
          <a:xfrm>
            <a:off x="3317368" y="3578936"/>
            <a:ext cx="1201054" cy="1201054"/>
            <a:chOff x="757736" y="2148785"/>
            <a:chExt cx="1201054" cy="1201054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1020336-37E9-4424-BCC5-A36362BAE13E}"/>
                </a:ext>
              </a:extLst>
            </p:cNvPr>
            <p:cNvSpPr/>
            <p:nvPr/>
          </p:nvSpPr>
          <p:spPr>
            <a:xfrm>
              <a:off x="757736" y="2148785"/>
              <a:ext cx="1201054" cy="1201054"/>
            </a:xfrm>
            <a:prstGeom prst="ellipse">
              <a:avLst/>
            </a:prstGeom>
            <a:solidFill>
              <a:srgbClr val="00800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6" name="Oval 28">
              <a:extLst>
                <a:ext uri="{FF2B5EF4-FFF2-40B4-BE49-F238E27FC236}">
                  <a16:creationId xmlns:a16="http://schemas.microsoft.com/office/drawing/2014/main" id="{817F8990-66CC-44B2-9C84-BD8FC11B0952}"/>
                </a:ext>
              </a:extLst>
            </p:cNvPr>
            <p:cNvSpPr txBox="1"/>
            <p:nvPr/>
          </p:nvSpPr>
          <p:spPr>
            <a:xfrm>
              <a:off x="933626" y="2324675"/>
              <a:ext cx="849274" cy="849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latin typeface="Times New Roman" pitchFamily="18" charset="0"/>
                  <a:cs typeface="Times New Roman" pitchFamily="18" charset="0"/>
                </a:rPr>
                <a:t>Green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77B4FF0-87A5-4C46-9469-7DBB4063B215}"/>
              </a:ext>
            </a:extLst>
          </p:cNvPr>
          <p:cNvGrpSpPr/>
          <p:nvPr/>
        </p:nvGrpSpPr>
        <p:grpSpPr>
          <a:xfrm>
            <a:off x="4967823" y="2948334"/>
            <a:ext cx="396919" cy="453731"/>
            <a:chOff x="2408191" y="1518183"/>
            <a:chExt cx="396919" cy="453731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33" name="Arrow: Right 132">
              <a:extLst>
                <a:ext uri="{FF2B5EF4-FFF2-40B4-BE49-F238E27FC236}">
                  <a16:creationId xmlns:a16="http://schemas.microsoft.com/office/drawing/2014/main" id="{530236F0-93B3-493B-AF19-3F5AE16444EA}"/>
                </a:ext>
              </a:extLst>
            </p:cNvPr>
            <p:cNvSpPr/>
            <p:nvPr/>
          </p:nvSpPr>
          <p:spPr>
            <a:xfrm rot="13236165">
              <a:off x="2408191" y="1518183"/>
              <a:ext cx="396919" cy="45373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002060"/>
            </a:solidFill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Arrow: Right 30">
              <a:extLst>
                <a:ext uri="{FF2B5EF4-FFF2-40B4-BE49-F238E27FC236}">
                  <a16:creationId xmlns:a16="http://schemas.microsoft.com/office/drawing/2014/main" id="{A84F8A75-F99D-4EF0-A163-34772B70DB43}"/>
                </a:ext>
              </a:extLst>
            </p:cNvPr>
            <p:cNvSpPr txBox="1"/>
            <p:nvPr/>
          </p:nvSpPr>
          <p:spPr>
            <a:xfrm rot="24036165">
              <a:off x="2512933" y="1647677"/>
              <a:ext cx="277843" cy="2722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DB2CBBC-AB38-4D03-AFD9-F07DB9E85711}"/>
              </a:ext>
            </a:extLst>
          </p:cNvPr>
          <p:cNvGrpSpPr/>
          <p:nvPr/>
        </p:nvGrpSpPr>
        <p:grpSpPr>
          <a:xfrm>
            <a:off x="3816983" y="1932835"/>
            <a:ext cx="1201054" cy="1201054"/>
            <a:chOff x="1257351" y="502684"/>
            <a:chExt cx="1201054" cy="1201054"/>
          </a:xfr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B48CAA24-5247-4A21-B557-B42A6EC31BE9}"/>
                </a:ext>
              </a:extLst>
            </p:cNvPr>
            <p:cNvSpPr/>
            <p:nvPr/>
          </p:nvSpPr>
          <p:spPr>
            <a:xfrm>
              <a:off x="1257351" y="502684"/>
              <a:ext cx="1201054" cy="1201054"/>
            </a:xfrm>
            <a:prstGeom prst="ellipse">
              <a:avLst/>
            </a:prstGeom>
            <a:solidFill>
              <a:srgbClr val="003366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reflection blurRad="6350" stA="52000" endA="300" endPos="35000" dir="5400000" sy="-100000" algn="bl" rotWithShape="0"/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2" name="Oval 32">
              <a:extLst>
                <a:ext uri="{FF2B5EF4-FFF2-40B4-BE49-F238E27FC236}">
                  <a16:creationId xmlns:a16="http://schemas.microsoft.com/office/drawing/2014/main" id="{55C4238A-0112-42B4-8A0D-9E2877905738}"/>
                </a:ext>
              </a:extLst>
            </p:cNvPr>
            <p:cNvSpPr txBox="1"/>
            <p:nvPr/>
          </p:nvSpPr>
          <p:spPr>
            <a:xfrm>
              <a:off x="1433241" y="678574"/>
              <a:ext cx="849274" cy="849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100" kern="1200" dirty="0">
                  <a:latin typeface="Times New Roman" pitchFamily="18" charset="0"/>
                  <a:cs typeface="Times New Roman" pitchFamily="18" charset="0"/>
                </a:rPr>
                <a:t>Indigo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717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54026"/>
            <a:ext cx="3313430" cy="3913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40" y="1954026"/>
            <a:ext cx="3126251" cy="3913374"/>
          </a:xfrm>
          <a:prstGeom prst="rect">
            <a:avLst/>
          </a:prstGeom>
          <a:ln w="889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4D52A16E-51C3-490A-BA37-7DB6C11DDCFD}"/>
              </a:ext>
            </a:extLst>
          </p:cNvPr>
          <p:cNvSpPr txBox="1"/>
          <p:nvPr/>
        </p:nvSpPr>
        <p:spPr>
          <a:xfrm>
            <a:off x="2514600" y="430026"/>
            <a:ext cx="716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Connect With Textbook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D03CEF-2CD1-496F-9606-A82CAD9AD8A4}"/>
              </a:ext>
            </a:extLst>
          </p:cNvPr>
          <p:cNvSpPr txBox="1"/>
          <p:nvPr/>
        </p:nvSpPr>
        <p:spPr>
          <a:xfrm>
            <a:off x="4171315" y="1272258"/>
            <a:ext cx="37909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Page number: </a:t>
            </a:r>
            <a:r>
              <a:rPr lang="en-US" sz="3200" b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7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38400" y="3048001"/>
            <a:ext cx="1447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VIOLET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297180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INDIGO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2971801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6582" y="5755959"/>
            <a:ext cx="149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endParaRPr lang="en-US" sz="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7150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56388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D720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endParaRPr lang="en-US" sz="2000" b="1" dirty="0">
              <a:solidFill>
                <a:srgbClr val="FD720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1" y="5638801"/>
            <a:ext cx="142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1828800" y="723961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Look, listen and say the name of the colors.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BCA0AB4-3DD6-47F2-95C3-14C810304407}"/>
              </a:ext>
            </a:extLst>
          </p:cNvPr>
          <p:cNvSpPr txBox="1"/>
          <p:nvPr/>
        </p:nvSpPr>
        <p:spPr>
          <a:xfrm>
            <a:off x="4953000" y="172194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Individual work 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3F7C07EB-52D2-4A61-BA0E-6EC986BCABE8}"/>
              </a:ext>
            </a:extLst>
          </p:cNvPr>
          <p:cNvSpPr/>
          <p:nvPr/>
        </p:nvSpPr>
        <p:spPr>
          <a:xfrm>
            <a:off x="2166582" y="1695450"/>
            <a:ext cx="1719618" cy="1276351"/>
          </a:xfrm>
          <a:prstGeom prst="rect">
            <a:avLst/>
          </a:prstGeom>
          <a:solidFill>
            <a:srgbClr val="D300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F089E28-0065-4F27-850C-FC1BD0F8CB7A}"/>
              </a:ext>
            </a:extLst>
          </p:cNvPr>
          <p:cNvSpPr/>
          <p:nvPr/>
        </p:nvSpPr>
        <p:spPr>
          <a:xfrm>
            <a:off x="5334000" y="1676428"/>
            <a:ext cx="1719618" cy="127635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74F7D85-0E86-41F4-B372-25F50FD609F1}"/>
              </a:ext>
            </a:extLst>
          </p:cNvPr>
          <p:cNvSpPr/>
          <p:nvPr/>
        </p:nvSpPr>
        <p:spPr>
          <a:xfrm>
            <a:off x="8265141" y="1648599"/>
            <a:ext cx="1719618" cy="127635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645685B0-3B34-4ACF-B91C-21E74182BE53}"/>
              </a:ext>
            </a:extLst>
          </p:cNvPr>
          <p:cNvSpPr/>
          <p:nvPr/>
        </p:nvSpPr>
        <p:spPr>
          <a:xfrm>
            <a:off x="2166582" y="4362450"/>
            <a:ext cx="1719618" cy="1276351"/>
          </a:xfrm>
          <a:prstGeom prst="rect">
            <a:avLst/>
          </a:prstGeom>
          <a:solidFill>
            <a:srgbClr val="00B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19C45A2-3472-4890-B5DA-8DAAF9C53A3C}"/>
              </a:ext>
            </a:extLst>
          </p:cNvPr>
          <p:cNvSpPr/>
          <p:nvPr/>
        </p:nvSpPr>
        <p:spPr>
          <a:xfrm>
            <a:off x="4550391" y="4352271"/>
            <a:ext cx="1719618" cy="12763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6B0D6AB8-2EFF-4954-8217-6576A442647C}"/>
              </a:ext>
            </a:extLst>
          </p:cNvPr>
          <p:cNvSpPr/>
          <p:nvPr/>
        </p:nvSpPr>
        <p:spPr>
          <a:xfrm>
            <a:off x="6586893" y="4352270"/>
            <a:ext cx="1719618" cy="1276351"/>
          </a:xfrm>
          <a:prstGeom prst="rect">
            <a:avLst/>
          </a:prstGeom>
          <a:solidFill>
            <a:srgbClr val="FF78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74D3F51-5F24-4B36-80BA-B5CAE70CE086}"/>
              </a:ext>
            </a:extLst>
          </p:cNvPr>
          <p:cNvSpPr/>
          <p:nvPr/>
        </p:nvSpPr>
        <p:spPr>
          <a:xfrm>
            <a:off x="8639886" y="4342773"/>
            <a:ext cx="1719618" cy="127635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12" grpId="0"/>
      <p:bldP spid="115" grpId="0"/>
      <p:bldP spid="116" grpId="0" animBg="1"/>
      <p:bldP spid="117" grpId="0" animBg="1"/>
      <p:bldP spid="118" grpId="0" animBg="1"/>
      <p:bldP spid="119" grpId="0" animBg="1"/>
      <p:bldP spid="120" grpId="0" animBg="1"/>
      <p:bldP spid="123" grpId="0" animBg="1"/>
      <p:bldP spid="1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24300" y="1885950"/>
            <a:ext cx="1257300" cy="5143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1450" y="2857500"/>
            <a:ext cx="1257300" cy="5143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8600" y="3771900"/>
            <a:ext cx="1257300" cy="5143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4686300"/>
            <a:ext cx="194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yellow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38600" y="4629150"/>
            <a:ext cx="1257300" cy="628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1714500"/>
            <a:ext cx="19431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violet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81800" y="3771900"/>
            <a:ext cx="16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orange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96100" y="2686050"/>
            <a:ext cx="15430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blue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781553" y="2743202"/>
            <a:ext cx="2514599" cy="1714501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3"/>
          </p:cNvCxnSpPr>
          <p:nvPr/>
        </p:nvCxnSpPr>
        <p:spPr>
          <a:xfrm flipV="1">
            <a:off x="5295900" y="2000251"/>
            <a:ext cx="1828800" cy="2943225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</p:cNvCxnSpPr>
          <p:nvPr/>
        </p:nvCxnSpPr>
        <p:spPr>
          <a:xfrm>
            <a:off x="5238750" y="3114676"/>
            <a:ext cx="1771650" cy="94297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9" idx="3"/>
          </p:cNvCxnSpPr>
          <p:nvPr/>
        </p:nvCxnSpPr>
        <p:spPr>
          <a:xfrm flipV="1">
            <a:off x="5295900" y="3028951"/>
            <a:ext cx="1714500" cy="1000125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00600" y="304800"/>
            <a:ext cx="23622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1066801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 the pictures with the colors’ name.</a:t>
            </a:r>
          </a:p>
        </p:txBody>
      </p:sp>
    </p:spTree>
    <p:extLst>
      <p:ext uri="{BB962C8B-B14F-4D97-AF65-F5344CB8AC3E}">
        <p14:creationId xmlns:p14="http://schemas.microsoft.com/office/powerpoint/2010/main" val="35549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9170" y="1828801"/>
            <a:ext cx="1733550" cy="1585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3" r="19355" b="27833"/>
          <a:stretch/>
        </p:blipFill>
        <p:spPr>
          <a:xfrm>
            <a:off x="6019800" y="2133601"/>
            <a:ext cx="1905000" cy="1275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0556" y="4274234"/>
            <a:ext cx="1643888" cy="1643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4233241"/>
            <a:ext cx="2286000" cy="1515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1334869"/>
            <a:ext cx="9124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Write  the color’s name below in the picture.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33800" y="3429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72200" y="3429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……………………….....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457200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WORK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8420100" y="1165086"/>
            <a:ext cx="1905000" cy="2378214"/>
          </a:xfrm>
          <a:prstGeom prst="roundRect">
            <a:avLst>
              <a:gd name="adj" fmla="val 46205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extBox 109"/>
          <p:cNvSpPr txBox="1"/>
          <p:nvPr/>
        </p:nvSpPr>
        <p:spPr>
          <a:xfrm>
            <a:off x="8454788" y="34290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……………………….....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8458200" y="4114800"/>
            <a:ext cx="1828800" cy="1828800"/>
          </a:xfrm>
          <a:prstGeom prst="roundRect">
            <a:avLst/>
          </a:prstGeom>
          <a:blipFill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/>
          <p:cNvSpPr txBox="1"/>
          <p:nvPr/>
        </p:nvSpPr>
        <p:spPr>
          <a:xfrm>
            <a:off x="8534400" y="609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………………………..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402E350-FC57-4914-A710-C97654128CB0}"/>
              </a:ext>
            </a:extLst>
          </p:cNvPr>
          <p:cNvSpPr txBox="1"/>
          <p:nvPr/>
        </p:nvSpPr>
        <p:spPr>
          <a:xfrm>
            <a:off x="1087698" y="2614940"/>
            <a:ext cx="1733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Group-1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875342-88B5-4EBA-A3AD-E0AA66767721}"/>
              </a:ext>
            </a:extLst>
          </p:cNvPr>
          <p:cNvSpPr txBox="1"/>
          <p:nvPr/>
        </p:nvSpPr>
        <p:spPr>
          <a:xfrm>
            <a:off x="1244861" y="4786640"/>
            <a:ext cx="17335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Group-2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7D4D4567-DD3D-4085-8115-C89AF8C9CB98}"/>
              </a:ext>
            </a:extLst>
          </p:cNvPr>
          <p:cNvSpPr txBox="1"/>
          <p:nvPr/>
        </p:nvSpPr>
        <p:spPr>
          <a:xfrm>
            <a:off x="1333500" y="2538710"/>
            <a:ext cx="98869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/>
            <a:r>
              <a:rPr lang="en-US" sz="3600" b="1" dirty="0">
                <a:solidFill>
                  <a:srgbClr val="D300C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1.How many colors are there in the Rainbow ?</a:t>
            </a:r>
          </a:p>
          <a:p>
            <a:pPr marL="742950" indent="-742950"/>
            <a:r>
              <a:rPr lang="en-US" sz="3600" b="1" dirty="0">
                <a:solidFill>
                  <a:srgbClr val="D300C9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Write the name of seven colors.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12839A3-7D40-4630-8B7C-7D03B0F85641}"/>
              </a:ext>
            </a:extLst>
          </p:cNvPr>
          <p:cNvSpPr txBox="1"/>
          <p:nvPr/>
        </p:nvSpPr>
        <p:spPr>
          <a:xfrm>
            <a:off x="2305050" y="948809"/>
            <a:ext cx="7162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</a:rPr>
              <a:t>Learning cheeking</a:t>
            </a:r>
            <a:endParaRPr lang="en-US" sz="4400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AE5B01-62A2-4C3D-9D42-F70CCEFA9CAF}"/>
              </a:ext>
            </a:extLst>
          </p:cNvPr>
          <p:cNvSpPr txBox="1"/>
          <p:nvPr/>
        </p:nvSpPr>
        <p:spPr>
          <a:xfrm>
            <a:off x="940604" y="489734"/>
            <a:ext cx="8468751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u="sng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Introduction of the teacher</a:t>
            </a:r>
          </a:p>
          <a:p>
            <a:endParaRPr lang="en-US" b="1" dirty="0">
              <a:ln/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Dewan </a:t>
            </a:r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Rezaul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Hassan</a:t>
            </a:r>
          </a:p>
          <a:p>
            <a:pPr algn="ctr"/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Assistant Teacher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Baropakhia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Rothindrapara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Government Primary School</a:t>
            </a:r>
          </a:p>
          <a:p>
            <a:pPr algn="ctr"/>
            <a:r>
              <a:rPr lang="en-US" sz="36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Delduar</a:t>
            </a:r>
            <a:r>
              <a:rPr lang="en-US" sz="3600" b="1" dirty="0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Tangail.</a:t>
            </a:r>
          </a:p>
          <a:p>
            <a:pPr algn="ctr"/>
            <a:r>
              <a:rPr lang="en-US" sz="2000" b="1" dirty="0" err="1">
                <a:ln/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E-mail:drezaulhassan@gmail.com</a:t>
            </a:r>
            <a:endParaRPr lang="en-US" sz="2000" b="1" dirty="0">
              <a:ln/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b="1" dirty="0">
              <a:ln/>
              <a:solidFill>
                <a:schemeClr val="accent3"/>
              </a:solidFill>
              <a:latin typeface="Vladimir Script" panose="03050402040407070305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36E1D-71C7-4A65-BC8E-515858136D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885" y="489734"/>
            <a:ext cx="3063585" cy="30635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25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300"/>
                            </p:stCondLst>
                            <p:childTnLst>
                              <p:par>
                                <p:cTn id="4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800"/>
                            </p:stCondLst>
                            <p:childTnLst>
                              <p:par>
                                <p:cTn id="4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8550" y="371978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a picture of Rainbow and color with 7 colors.</a:t>
            </a:r>
          </a:p>
        </p:txBody>
      </p:sp>
      <p:pic>
        <p:nvPicPr>
          <p:cNvPr id="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 bwMode="auto">
          <a:xfrm flipH="1">
            <a:off x="5222930" y="1364043"/>
            <a:ext cx="2759019" cy="2355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2491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90800" y="3505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52902" y="1293793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Thanks for </a:t>
            </a:r>
            <a:r>
              <a:rPr lang="bn-BD" sz="8000" b="1" dirty="0"/>
              <a:t>w</a:t>
            </a:r>
            <a:r>
              <a:rPr lang="en-US" sz="8000" b="1" dirty="0" err="1"/>
              <a:t>atching</a:t>
            </a:r>
            <a:endParaRPr lang="en-US" sz="8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0604" y="1750842"/>
            <a:ext cx="5486400" cy="4191000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:Two  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Lesson’s name : </a:t>
            </a:r>
            <a:r>
              <a:rPr lang="en-US" sz="4000" dirty="0" err="1">
                <a:ln w="0"/>
                <a:solidFill>
                  <a:srgbClr val="FD720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Colours</a:t>
            </a:r>
            <a:endParaRPr lang="en-US" sz="4000" dirty="0">
              <a:ln w="0"/>
              <a:solidFill>
                <a:srgbClr val="FD720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Unit:16</a:t>
            </a:r>
          </a:p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Lesson:4-6 (A)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30480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</a:t>
            </a:r>
            <a:r>
              <a:rPr lang="en-US" sz="72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Introduction</a:t>
            </a:r>
            <a:endParaRPr lang="en-US" sz="72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11A4ECD7-8DCF-44D6-BE57-D457047E2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2690" y="1784839"/>
            <a:ext cx="3400901" cy="4191000"/>
          </a:xfrm>
          <a:prstGeom prst="round2DiagRect">
            <a:avLst>
              <a:gd name="adj1" fmla="val 28990"/>
              <a:gd name="adj2" fmla="val 3136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52401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at the picture</a:t>
            </a:r>
          </a:p>
        </p:txBody>
      </p:sp>
      <p:sp>
        <p:nvSpPr>
          <p:cNvPr id="5" name="Thought Bubble: Cloud 9">
            <a:extLst>
              <a:ext uri="{FF2B5EF4-FFF2-40B4-BE49-F238E27FC236}">
                <a16:creationId xmlns:a16="http://schemas.microsoft.com/office/drawing/2014/main" id="{88C0697C-48BA-401C-8836-9344636DC01A}"/>
              </a:ext>
            </a:extLst>
          </p:cNvPr>
          <p:cNvSpPr/>
          <p:nvPr/>
        </p:nvSpPr>
        <p:spPr>
          <a:xfrm>
            <a:off x="8229601" y="921843"/>
            <a:ext cx="2863232" cy="1828800"/>
          </a:xfrm>
          <a:prstGeom prst="snip2DiagRect">
            <a:avLst>
              <a:gd name="adj1" fmla="val 0"/>
              <a:gd name="adj2" fmla="val 3247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 and answer me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</a:p>
          <a:p>
            <a:pPr algn="ctr"/>
            <a:endParaRPr lang="en-US" dirty="0"/>
          </a:p>
        </p:txBody>
      </p:sp>
      <p:sp>
        <p:nvSpPr>
          <p:cNvPr id="7" name="Arrow: Right 11">
            <a:extLst>
              <a:ext uri="{FF2B5EF4-FFF2-40B4-BE49-F238E27FC236}">
                <a16:creationId xmlns:a16="http://schemas.microsoft.com/office/drawing/2014/main" id="{4BFFDED1-CE54-47AB-BD12-4431D1C7AD2C}"/>
              </a:ext>
            </a:extLst>
          </p:cNvPr>
          <p:cNvSpPr/>
          <p:nvPr/>
        </p:nvSpPr>
        <p:spPr>
          <a:xfrm>
            <a:off x="811279" y="895175"/>
            <a:ext cx="2569681" cy="1828800"/>
          </a:xfrm>
          <a:prstGeom prst="snip2DiagRect">
            <a:avLst>
              <a:gd name="adj1" fmla="val 0"/>
              <a:gd name="adj2" fmla="val 2296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670" r="7670"/>
          <a:stretch/>
        </p:blipFill>
        <p:spPr>
          <a:xfrm>
            <a:off x="2913614" y="898803"/>
            <a:ext cx="5686426" cy="40283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8072" y="3333511"/>
            <a:ext cx="2579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</a:t>
            </a:r>
            <a:r>
              <a:rPr lang="en-US" sz="11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550" y="5105161"/>
            <a:ext cx="110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FF7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colours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BC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0068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4800" b="1" dirty="0">
                <a:solidFill>
                  <a:srgbClr val="7A00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rgbClr val="D300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Rainbow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32890" y="5758904"/>
            <a:ext cx="393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5400" b="1" dirty="0">
                <a:solidFill>
                  <a:srgbClr val="AC14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5400" b="1" dirty="0" err="1">
                <a:solidFill>
                  <a:srgbClr val="FF7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5400" b="1" dirty="0" err="1">
                <a:solidFill>
                  <a:srgbClr val="00BC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5400" b="1" dirty="0" err="1">
                <a:solidFill>
                  <a:srgbClr val="0069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5400" b="1" dirty="0" err="1">
                <a:solidFill>
                  <a:srgbClr val="7A00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5400" b="1" dirty="0" err="1">
                <a:solidFill>
                  <a:srgbClr val="D300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5400" b="1" dirty="0">
              <a:solidFill>
                <a:srgbClr val="D300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/>
        </p:nvSpPr>
        <p:spPr>
          <a:xfrm>
            <a:off x="3048000" y="304801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is-</a:t>
            </a:r>
          </a:p>
        </p:txBody>
      </p:sp>
      <p:sp>
        <p:nvSpPr>
          <p:cNvPr id="100" name="Title 1"/>
          <p:cNvSpPr txBox="1">
            <a:spLocks/>
          </p:cNvSpPr>
          <p:nvPr/>
        </p:nvSpPr>
        <p:spPr>
          <a:xfrm>
            <a:off x="2934453" y="1163154"/>
            <a:ext cx="6934200" cy="15620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96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9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9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9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4422FE31-A445-4368-9AEA-95C17F009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48000" y="2502283"/>
            <a:ext cx="6095997" cy="390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48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>
            <a:extLst>
              <a:ext uri="{FF2B5EF4-FFF2-40B4-BE49-F238E27FC236}">
                <a16:creationId xmlns:a16="http://schemas.microsoft.com/office/drawing/2014/main" id="{27796C4D-20FC-4284-9E67-38FE7910DD3E}"/>
              </a:ext>
            </a:extLst>
          </p:cNvPr>
          <p:cNvSpPr txBox="1"/>
          <p:nvPr/>
        </p:nvSpPr>
        <p:spPr>
          <a:xfrm>
            <a:off x="781050" y="2274838"/>
            <a:ext cx="106299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1.1.1</a:t>
            </a:r>
            <a:r>
              <a:rPr lang="en-US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 familiar with English sounds by listening to common English word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1.1.2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Say simple words and phrases with proper sounds and stress.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1.4.1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words and phrases sentences with the help of visual clues </a:t>
            </a:r>
          </a:p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and simple sentences.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3.1.1</a:t>
            </a:r>
            <a:r>
              <a:rPr lang="en-US" sz="2800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Write words and phrases using non-cursive capital letters.</a:t>
            </a:r>
            <a:endParaRPr lang="en-US" sz="24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296ABF54-BEBA-441C-9DB9-C78E18F9861D}"/>
              </a:ext>
            </a:extLst>
          </p:cNvPr>
          <p:cNvSpPr txBox="1"/>
          <p:nvPr/>
        </p:nvSpPr>
        <p:spPr>
          <a:xfrm>
            <a:off x="2819400" y="156626"/>
            <a:ext cx="7162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outcomes:</a:t>
            </a:r>
            <a:endParaRPr lang="en-US" sz="11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294AB9C-3B1A-452B-8498-CFEF6B376CC4}"/>
              </a:ext>
            </a:extLst>
          </p:cNvPr>
          <p:cNvSpPr txBox="1"/>
          <p:nvPr/>
        </p:nvSpPr>
        <p:spPr>
          <a:xfrm>
            <a:off x="1728787" y="1264622"/>
            <a:ext cx="93440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students will be able to -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352801" y="1978792"/>
            <a:ext cx="4819650" cy="1600200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5029201" y="3607577"/>
            <a:ext cx="1466850" cy="10668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  <a:latin typeface="Times NeYw Roman"/>
              </a:rPr>
              <a:t>Red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1" y="175521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A.Look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listen and say.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676650" y="1066800"/>
            <a:ext cx="462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350823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F40AE40E-D478-4B7A-B19E-61E090925E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50" y="632730"/>
            <a:ext cx="3705225" cy="3681774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7915275" y="4223334"/>
            <a:ext cx="2895600" cy="114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rgbClr val="FF720B"/>
                </a:solidFill>
                <a:latin typeface="Times NeYw Roman"/>
              </a:rPr>
              <a:t>Orange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667000" y="2473617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72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dirty="0" err="1">
                <a:solidFill>
                  <a:srgbClr val="FF72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dirty="0">
                <a:solidFill>
                  <a:srgbClr val="FF72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260918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009901" y="1981200"/>
            <a:ext cx="6019800" cy="2209800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572000" y="4191000"/>
            <a:ext cx="26670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600" dirty="0">
                <a:solidFill>
                  <a:srgbClr val="FFFF00"/>
                </a:solidFill>
                <a:latin typeface="Times NeYw Roman"/>
              </a:rPr>
              <a:t> </a:t>
            </a:r>
            <a:r>
              <a:rPr lang="en-US" sz="6000" b="1" dirty="0">
                <a:solidFill>
                  <a:srgbClr val="FFFF00"/>
                </a:solidFill>
                <a:latin typeface="Times NeYw Roman"/>
              </a:rPr>
              <a:t>Yellow</a:t>
            </a:r>
            <a:endParaRPr lang="en-US" sz="6600" b="1" dirty="0">
              <a:solidFill>
                <a:srgbClr val="FFFF00"/>
              </a:solidFill>
              <a:latin typeface="Times NeY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810000" y="10668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this?</a:t>
            </a:r>
          </a:p>
        </p:txBody>
      </p:sp>
    </p:spTree>
    <p:extLst>
      <p:ext uri="{BB962C8B-B14F-4D97-AF65-F5344CB8AC3E}">
        <p14:creationId xmlns:p14="http://schemas.microsoft.com/office/powerpoint/2010/main" val="512866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326</Words>
  <Application>Microsoft Office PowerPoint</Application>
  <PresentationFormat>Widescreen</PresentationFormat>
  <Paragraphs>89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Times NeYw Roman</vt:lpstr>
      <vt:lpstr>Verdana</vt:lpstr>
      <vt:lpstr>Vladimir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baropakhiya rothindrapara gps</dc:creator>
  <cp:lastModifiedBy>baropakhiya rothindrapara gps</cp:lastModifiedBy>
  <cp:revision>10</cp:revision>
  <dcterms:created xsi:type="dcterms:W3CDTF">2021-09-28T04:13:39Z</dcterms:created>
  <dcterms:modified xsi:type="dcterms:W3CDTF">2021-09-30T07:44:23Z</dcterms:modified>
</cp:coreProperties>
</file>