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65" r:id="rId4"/>
    <p:sldId id="272" r:id="rId5"/>
    <p:sldId id="274" r:id="rId6"/>
    <p:sldId id="279" r:id="rId7"/>
    <p:sldId id="258" r:id="rId8"/>
    <p:sldId id="262" r:id="rId9"/>
    <p:sldId id="259" r:id="rId10"/>
    <p:sldId id="260" r:id="rId11"/>
    <p:sldId id="263" r:id="rId12"/>
    <p:sldId id="267" r:id="rId13"/>
    <p:sldId id="264" r:id="rId14"/>
    <p:sldId id="268" r:id="rId15"/>
    <p:sldId id="269" r:id="rId16"/>
    <p:sldId id="266" r:id="rId17"/>
    <p:sldId id="271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-24"/>
      </p:cViewPr>
      <p:guideLst>
        <p:guide orient="horz" pos="2160"/>
        <p:guide pos="4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516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729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47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372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273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6444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009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742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31AF2B3-2C16-4A5C-9A8C-5C37C66409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1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605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543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C744-EBF6-4F87-AB89-DC5A90F2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114" y="472139"/>
            <a:ext cx="691368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34590A0-8B5E-465F-B42F-C1E6CBF195EC}"/>
              </a:ext>
            </a:extLst>
          </p:cNvPr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8EB0981-6524-4BFF-89A3-43CBC3684272}"/>
              </a:ext>
            </a:extLst>
          </p:cNvPr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29765C-EF4D-4270-B489-6F06F5A02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1553366"/>
            <a:ext cx="4010025" cy="4743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034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22" objId="3"/>
        <p14:stopEvt time="219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68" y="1038224"/>
            <a:ext cx="3125459" cy="1961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89" y="3273504"/>
            <a:ext cx="2953612" cy="20749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73" y="3222480"/>
            <a:ext cx="3035661" cy="21770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47" y="3241747"/>
            <a:ext cx="3020883" cy="21996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47" y="1062036"/>
            <a:ext cx="3211382" cy="19048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2473038" y="372056"/>
            <a:ext cx="53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5099" y="388636"/>
            <a:ext cx="277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5236" y="5399502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উৎসসমূহঃ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বৃষ্টি,পুকুর,নদীনালা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72" y="1017226"/>
            <a:ext cx="2932110" cy="19048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6196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091" y="988948"/>
            <a:ext cx="586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4091" y="1705343"/>
            <a:ext cx="6303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59" y="2464877"/>
            <a:ext cx="3944883" cy="264360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02" y="2464877"/>
            <a:ext cx="3975327" cy="26877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2590801" y="5620968"/>
            <a:ext cx="239683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9085" y="5620968"/>
            <a:ext cx="296683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515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8987" y="5256378"/>
            <a:ext cx="217646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3" y="528637"/>
            <a:ext cx="2752725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04" y="1817803"/>
            <a:ext cx="263842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99" y="2808404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810" y="3967113"/>
            <a:ext cx="2500421" cy="1739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42811" y="2589935"/>
            <a:ext cx="12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3457" y="4994768"/>
            <a:ext cx="79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ঝর্না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33639" y="5902709"/>
            <a:ext cx="79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7887" y="3819091"/>
            <a:ext cx="79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3ED1439B-90E0-466C-BBBF-FC7F752D9CEE}"/>
              </a:ext>
            </a:extLst>
          </p:cNvPr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B01C815-4E13-4F96-AB4A-AC7FA18F79B5}"/>
              </a:ext>
            </a:extLst>
          </p:cNvPr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34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848" y="5428393"/>
            <a:ext cx="356191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33" y="4260598"/>
            <a:ext cx="2830977" cy="19753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5" y="469945"/>
            <a:ext cx="2766085" cy="19777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20" y="2938606"/>
            <a:ext cx="2830977" cy="21295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53" y="1782056"/>
            <a:ext cx="2766085" cy="19889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738559" y="2844227"/>
            <a:ext cx="12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1534" y="5107146"/>
            <a:ext cx="12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3348" y="6248342"/>
            <a:ext cx="182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6211" y="4108894"/>
            <a:ext cx="12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নলকুপ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57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3565" y="6022942"/>
            <a:ext cx="6991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পানির উৎসগুলো কী কী তা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19" y="2285686"/>
            <a:ext cx="223318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10551" y="2701118"/>
            <a:ext cx="160712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3661" y="386504"/>
            <a:ext cx="1607127" cy="15110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91988" y="4356865"/>
            <a:ext cx="1607127" cy="151107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96715" y="4366091"/>
            <a:ext cx="1607127" cy="15110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96270" y="3025379"/>
            <a:ext cx="1607127" cy="151107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7133" y="1195729"/>
            <a:ext cx="1607127" cy="1511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4900" y="3161988"/>
            <a:ext cx="1607127" cy="15110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88508" y="1296394"/>
            <a:ext cx="1607127" cy="1511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2750087">
            <a:off x="4532387" y="2537345"/>
            <a:ext cx="448461" cy="2800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0582923">
            <a:off x="4414173" y="3356308"/>
            <a:ext cx="448461" cy="280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455203">
            <a:off x="5078852" y="4061563"/>
            <a:ext cx="448461" cy="28000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4135027">
            <a:off x="6061127" y="4089404"/>
            <a:ext cx="448461" cy="2800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1828220">
            <a:off x="6871726" y="3465501"/>
            <a:ext cx="448461" cy="2800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763494">
            <a:off x="6671980" y="2373092"/>
            <a:ext cx="448461" cy="28000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5586180" y="2042115"/>
            <a:ext cx="448461" cy="2800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8CA5B3E-9A7F-4211-9258-6AE279FA17C6}"/>
              </a:ext>
            </a:extLst>
          </p:cNvPr>
          <p:cNvSpPr txBox="1"/>
          <p:nvPr/>
        </p:nvSpPr>
        <p:spPr>
          <a:xfrm>
            <a:off x="4832467" y="504134"/>
            <a:ext cx="221949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1688"/>
              </p:ext>
            </p:extLst>
          </p:nvPr>
        </p:nvGraphicFramePr>
        <p:xfrm>
          <a:off x="1784766" y="1975142"/>
          <a:ext cx="9308268" cy="438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134">
                  <a:extLst>
                    <a:ext uri="{9D8B030D-6E8A-4147-A177-3AD203B41FA5}">
                      <a16:colId xmlns:a16="http://schemas.microsoft.com/office/drawing/2014/main" val="263283639"/>
                    </a:ext>
                  </a:extLst>
                </a:gridCol>
                <a:gridCol w="4654134">
                  <a:extLst>
                    <a:ext uri="{9D8B030D-6E8A-4147-A177-3AD203B41FA5}">
                      <a16:colId xmlns:a16="http://schemas.microsoft.com/office/drawing/2014/main" val="4129816409"/>
                    </a:ext>
                  </a:extLst>
                </a:gridCol>
              </a:tblGrid>
              <a:tr h="1248609">
                <a:tc>
                  <a:txBody>
                    <a:bodyPr/>
                    <a:lstStyle/>
                    <a:p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পানির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প্রাকৃতিক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উৎসের</a:t>
                      </a:r>
                      <a:r>
                        <a:rPr lang="en-US" sz="2800" baseline="0" dirty="0"/>
                        <a:t> ৪ </a:t>
                      </a:r>
                      <a:r>
                        <a:rPr lang="en-US" sz="2800" baseline="0" dirty="0" err="1"/>
                        <a:t>টি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নাম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লেখ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মানুষের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তৈরি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পানির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উৎসের</a:t>
                      </a:r>
                      <a:r>
                        <a:rPr lang="en-US" sz="2800" baseline="0" dirty="0"/>
                        <a:t> ৪ </a:t>
                      </a:r>
                      <a:r>
                        <a:rPr lang="en-US" sz="2800" baseline="0" dirty="0" err="1"/>
                        <a:t>টি</a:t>
                      </a:r>
                      <a:r>
                        <a:rPr lang="en-US" sz="2800" baseline="0" dirty="0"/>
                        <a:t>      </a:t>
                      </a:r>
                      <a:r>
                        <a:rPr lang="en-US" sz="2800" baseline="0" dirty="0" err="1"/>
                        <a:t>নাম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লেখ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84046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9476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91990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13454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4084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5635CBB-FE9B-48CC-A756-DEDF9F40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658" b="32345"/>
          <a:stretch/>
        </p:blipFill>
        <p:spPr>
          <a:xfrm>
            <a:off x="9660166" y="436250"/>
            <a:ext cx="1432868" cy="14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7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/>
          <p:cNvSpPr txBox="1"/>
          <p:nvPr/>
        </p:nvSpPr>
        <p:spPr>
          <a:xfrm>
            <a:off x="2290148" y="488079"/>
            <a:ext cx="531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স্থাপন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13" y="1528452"/>
            <a:ext cx="3591426" cy="44011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2172"/>
          <a:stretch/>
        </p:blipFill>
        <p:spPr>
          <a:xfrm>
            <a:off x="6215658" y="1559353"/>
            <a:ext cx="3515216" cy="43187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8B4CDF9-0B94-4F15-ADC9-E10075CCFB22}"/>
              </a:ext>
            </a:extLst>
          </p:cNvPr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94C0E6B-6811-4F8E-9EAD-BA74514EF242}"/>
              </a:ext>
            </a:extLst>
          </p:cNvPr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4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4236" y="1166535"/>
            <a:ext cx="3283527" cy="85898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85" y="3653642"/>
            <a:ext cx="853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63" y="2844226"/>
            <a:ext cx="956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DF86302-39FD-4B9A-9E01-430E6429E110}"/>
              </a:ext>
            </a:extLst>
          </p:cNvPr>
          <p:cNvSpPr txBox="1"/>
          <p:nvPr/>
        </p:nvSpPr>
        <p:spPr>
          <a:xfrm>
            <a:off x="5412807" y="364202"/>
            <a:ext cx="136638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510" y="4491192"/>
            <a:ext cx="853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নদ-নদী,সাগর,খাল-বিল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5C4816EF-28AE-4B20-8C25-1A614681032D}"/>
              </a:ext>
            </a:extLst>
          </p:cNvPr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4BC7EE-F940-480D-9C1B-5329B0F96F90}"/>
              </a:ext>
            </a:extLst>
          </p:cNvPr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8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" y="3609538"/>
            <a:ext cx="10649243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 বিদ্যালয়ে আসার পথে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পাও সেগুলোর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 তালিকা করে আনবে।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8800" y="2286001"/>
            <a:ext cx="762000" cy="9906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4437651" y="986590"/>
            <a:ext cx="3164305" cy="8422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1E79BE3-9153-47C6-B2D8-6F14E1DEB8FE}"/>
              </a:ext>
            </a:extLst>
          </p:cNvPr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A8FE701-02EC-4CF0-9365-3785EA9AB9C4}"/>
              </a:ext>
            </a:extLst>
          </p:cNvPr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1FDD3AED-5E9A-41C6-ADDC-384E551FBE6A}"/>
              </a:ext>
            </a:extLst>
          </p:cNvPr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5B26A98-4CDC-4230-B215-54E7A780CDB6}"/>
              </a:ext>
            </a:extLst>
          </p:cNvPr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E8113A0-B9C2-4CE1-A476-176503B19AEE}"/>
              </a:ext>
            </a:extLst>
          </p:cNvPr>
          <p:cNvSpPr txBox="1"/>
          <p:nvPr/>
        </p:nvSpPr>
        <p:spPr>
          <a:xfrm>
            <a:off x="1763209" y="2748079"/>
            <a:ext cx="3177502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DEB9F5-9287-4AEA-B486-C98DFA58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43" y="1030448"/>
            <a:ext cx="5447216" cy="50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32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6096000" y="526473"/>
            <a:ext cx="984" cy="48352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90972" y="526475"/>
            <a:ext cx="16848" cy="53478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Terminator 24"/>
          <p:cNvSpPr/>
          <p:nvPr/>
        </p:nvSpPr>
        <p:spPr>
          <a:xfrm>
            <a:off x="2260280" y="762000"/>
            <a:ext cx="2992581" cy="762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7095517" y="762000"/>
            <a:ext cx="2992581" cy="762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30359" y="1905506"/>
            <a:ext cx="52628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শ্রেণী-৩য়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বিষয়-প্রাঃবিঃ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অধ্যায়-জীবনের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60570E5-8F6F-40A8-96ED-BB1E41C91B35}"/>
              </a:ext>
            </a:extLst>
          </p:cNvPr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3D526E6-1D48-4D75-ACF2-AB936D6AFF81}"/>
              </a:ext>
            </a:extLst>
          </p:cNvPr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64601-7098-41BC-80B8-9363C7B32037}"/>
              </a:ext>
            </a:extLst>
          </p:cNvPr>
          <p:cNvSpPr txBox="1"/>
          <p:nvPr/>
        </p:nvSpPr>
        <p:spPr>
          <a:xfrm rot="10800000" flipH="1" flipV="1">
            <a:off x="1133554" y="2944091"/>
            <a:ext cx="4662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মো রফিকুল ইসলাম</a:t>
            </a:r>
            <a:endParaRPr lang="bn-BD" sz="32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দক্ষিন কামারকাঠী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সঃ প্রাঃ বিদ্যালয়</a:t>
            </a:r>
          </a:p>
          <a:p>
            <a:r>
              <a:rPr lang="bn-IN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নেছারাবাদ, পিরোজপুর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5855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414" y="2268940"/>
            <a:ext cx="6274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৩.১.১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চিহ্নিত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3208" y="1179170"/>
            <a:ext cx="1914307" cy="830997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92" y="3764769"/>
            <a:ext cx="4341450" cy="2662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321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507" y="336718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16" y="1648904"/>
            <a:ext cx="2819400" cy="2346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341">
            <a:off x="4998195" y="4329023"/>
            <a:ext cx="2676525" cy="2255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216">
            <a:off x="7921670" y="4361478"/>
            <a:ext cx="2675055" cy="2259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" b="13496"/>
          <a:stretch/>
        </p:blipFill>
        <p:spPr>
          <a:xfrm>
            <a:off x="1820883" y="4332624"/>
            <a:ext cx="2652154" cy="2276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939587" y="817283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00" y="1692908"/>
            <a:ext cx="2857291" cy="2398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6434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589" y="344490"/>
            <a:ext cx="357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04" y="1554478"/>
            <a:ext cx="4454908" cy="2494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61209" y="4450313"/>
            <a:ext cx="1015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0705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8125" y="566331"/>
            <a:ext cx="569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46" y="2617283"/>
            <a:ext cx="4454908" cy="2494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16949" y="1691127"/>
            <a:ext cx="217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28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0440" y="3211388"/>
            <a:ext cx="5852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6074" y="5749218"/>
            <a:ext cx="824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8"/>
          <p:cNvSpPr/>
          <p:nvPr/>
        </p:nvSpPr>
        <p:spPr>
          <a:xfrm>
            <a:off x="3844121" y="1218064"/>
            <a:ext cx="4901151" cy="44218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061855" y="200844"/>
            <a:ext cx="651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4871" y="740230"/>
            <a:ext cx="640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460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967" y="581391"/>
            <a:ext cx="9670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করি।বেঁচে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49" y="2368694"/>
            <a:ext cx="4460453" cy="24665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62" y="2368694"/>
            <a:ext cx="3872058" cy="24665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89750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8" y="11776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81" y="2749856"/>
            <a:ext cx="1147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42" y="1645229"/>
            <a:ext cx="6060421" cy="40697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488609" y="5832765"/>
            <a:ext cx="496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6368" y="1071683"/>
            <a:ext cx="8468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নদী-নালা,পুকুর,টিউবয়েল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4502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344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LENOVO</cp:lastModifiedBy>
  <cp:revision>88</cp:revision>
  <dcterms:created xsi:type="dcterms:W3CDTF">2019-11-30T13:22:34Z</dcterms:created>
  <dcterms:modified xsi:type="dcterms:W3CDTF">2021-09-30T14:19:52Z</dcterms:modified>
</cp:coreProperties>
</file>