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A2F6-2482-4AF4-B482-372AB368E2E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EEA0-5576-4C1F-8EAC-EA88179E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5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EEA0-5576-4C1F-8EAC-EA88179E64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1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05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7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2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88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3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1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2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3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991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932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3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MTJZBnBkcA&amp;t=35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07535"/>
            <a:ext cx="10058400" cy="1371600"/>
          </a:xfrm>
        </p:spPr>
        <p:txBody>
          <a:bodyPr>
            <a:normAutofit/>
          </a:bodyPr>
          <a:lstStyle/>
          <a:p>
            <a:r>
              <a:rPr lang="bn-IN" sz="8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কল শিক্ষার্থীকে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4665"/>
            <a:ext cx="5867400" cy="3358444"/>
          </a:xfrm>
        </p:spPr>
      </p:pic>
      <p:sp>
        <p:nvSpPr>
          <p:cNvPr id="11" name="TextBox 10"/>
          <p:cNvSpPr txBox="1"/>
          <p:nvPr/>
        </p:nvSpPr>
        <p:spPr>
          <a:xfrm>
            <a:off x="6324600" y="41910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ষ্ণ অভিনন্দন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5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rak_sps\Downloads\আমার পরিচয়\15_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09601"/>
            <a:ext cx="343582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616226"/>
            <a:ext cx="3048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কৈবর্ত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1000" y="622852"/>
            <a:ext cx="3048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/>
              <a:t> 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ধীবর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/জেলে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381" y="1171184"/>
            <a:ext cx="61256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একাদশ শতক থেকে আনুমানিক (১০৭০-১০৭৭ খ্রিস্টাব্দ) মহীপালের বিরুদ্ধে অনন্ত-সামন্ত-চক্র মিলিত হয়ে যে বিদ্রোহ করেন তাই কৈবর্ত বিদ্রোহ নামে খ্যাত । এই বিদ্রোহের নেতা ছিলেন দিব্য বা দিব্বোক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Tarak_sps\Downloads\আমার পরিচয়\অবন ঠাকু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3200400"/>
            <a:ext cx="2633870" cy="28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3626734"/>
            <a:ext cx="3276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অবন ঠাকুর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626734"/>
            <a:ext cx="3435824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অবীন্দ্রনাথ ঠাকুর কলকাতার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জোড়াসাঁকোর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ঠাকুর পরিবারে জন্মগ্রহণ করেন । বিখ্যাত চিত্রশিল্পী ও  শিশু সাহ্যিতিক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00"/>
                            </p:stCondLst>
                            <p:childTnLst>
                              <p:par>
                                <p:cTn id="46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rak_sps\Downloads\আমার পরিচয়\সওদাগরে ডিঙ্গ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531" y="1014484"/>
            <a:ext cx="4000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6031" y="1060946"/>
            <a:ext cx="2895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সদাগরের ডিঙ্গা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1060946"/>
            <a:ext cx="3177369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বাণিজ্য তরী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032" y="1798234"/>
            <a:ext cx="6049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মঙ্গলকাব্যে চাঁদ সওদাগরের বাণিজ্যের কথা উল্লেখ আছে । কবি আমাদের ব্যবসা-বাণিজ্যের ঐতিহ্য বোঝাতে এই লোক-কাহিনীর আশ্রয় গ্রহণ করেন । সওদাগরের ডিঙ্গা বলতে বাণিজ্যের জন্য সাগরে প্রেরিত জাহাজকে বোঝায়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9677400" cy="1859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800" dirty="0">
                <a:latin typeface="NikoshBAN" pitchFamily="2" charset="0"/>
                <a:cs typeface="NikoshBAN" pitchFamily="2" charset="0"/>
              </a:rPr>
              <a:t>	১ । অবন ঠাকুর কে ছিলেন তার পরিচয় দাও ?</a:t>
            </a:r>
          </a:p>
          <a:p>
            <a:pPr marL="0" indent="0">
              <a:buNone/>
            </a:pPr>
            <a:r>
              <a:rPr lang="bn-IN" sz="3800" dirty="0">
                <a:latin typeface="NikoshBAN" pitchFamily="2" charset="0"/>
                <a:cs typeface="NikoshBAN" pitchFamily="2" charset="0"/>
              </a:rPr>
              <a:t>	২ । কৈবর্ত বিদ্রোহের বর্ণনা দাও ?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4" name="Up Ribbon 3"/>
          <p:cNvSpPr/>
          <p:nvPr/>
        </p:nvSpPr>
        <p:spPr>
          <a:xfrm>
            <a:off x="3581400" y="909294"/>
            <a:ext cx="5029200" cy="838200"/>
          </a:xfrm>
          <a:prstGeom prst="ribbon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93848" y="304800"/>
            <a:ext cx="9296399" cy="838200"/>
            <a:chOff x="1905001" y="533400"/>
            <a:chExt cx="8395457" cy="838200"/>
          </a:xfrm>
        </p:grpSpPr>
        <p:sp>
          <p:nvSpPr>
            <p:cNvPr id="6" name="TextBox 5"/>
            <p:cNvSpPr txBox="1"/>
            <p:nvPr/>
          </p:nvSpPr>
          <p:spPr>
            <a:xfrm>
              <a:off x="2101850" y="710625"/>
              <a:ext cx="8064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মনোযোগ সহকারে ভিডিওটি দেখ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</a:p>
          </p:txBody>
        </p:sp>
        <p:sp>
          <p:nvSpPr>
            <p:cNvPr id="7" name="Down Ribbon 6"/>
            <p:cNvSpPr/>
            <p:nvPr/>
          </p:nvSpPr>
          <p:spPr>
            <a:xfrm>
              <a:off x="1905001" y="533400"/>
              <a:ext cx="8395457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ction Button: End 3">
            <a:hlinkClick r:id="rId2" highlightClick="1"/>
          </p:cNvPr>
          <p:cNvSpPr/>
          <p:nvPr/>
        </p:nvSpPr>
        <p:spPr>
          <a:xfrm>
            <a:off x="5060947" y="2133600"/>
            <a:ext cx="2362200" cy="1905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74747" y="4724400"/>
            <a:ext cx="10134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ভিডিওটি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হাইপারলিংক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আছে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প্লে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করতে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হলে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ইনটারনেট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কানেকশন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আবশ্যক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dirty="0" smtClean="0"/>
              <a:t>https</a:t>
            </a:r>
            <a:r>
              <a:rPr lang="en-US" dirty="0"/>
              <a:t>://www.youtube.com/watch?v=UMTJZBnBkcA&amp;t=35s</a:t>
            </a:r>
          </a:p>
        </p:txBody>
      </p:sp>
    </p:spTree>
    <p:extLst>
      <p:ext uri="{BB962C8B-B14F-4D97-AF65-F5344CB8AC3E}">
        <p14:creationId xmlns:p14="http://schemas.microsoft.com/office/powerpoint/2010/main" val="30193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901" y="297180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প্রমিত উচ্চারণে কবিতাটি আবৃত্তি করো 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524" y="338214"/>
            <a:ext cx="6798734" cy="1303867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পালযুগ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605706"/>
            <a:ext cx="2890963" cy="2102776"/>
          </a:xfrm>
        </p:spPr>
      </p:pic>
      <p:sp>
        <p:nvSpPr>
          <p:cNvPr id="4" name="Down Ribbon 3"/>
          <p:cNvSpPr/>
          <p:nvPr/>
        </p:nvSpPr>
        <p:spPr>
          <a:xfrm>
            <a:off x="4232891" y="534337"/>
            <a:ext cx="3810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2133600"/>
            <a:ext cx="662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৭৫০ খ্রিস্টাব্ধে গোপালের রাজ্যশাসনের মধ্য দিয়ে বঙ্গে পালযুগের সূচনা হয় । তারপর চারশত বছর পাল বংশের রাজত্ব টিকে ছিল । চিত্রকলায় এই সময়ের সমৃদ্ধি লক্ষ্যযোগ্য । কবি আমাদের শিল্পের সমৃদ্ধ ঐতিহ্য বোঝাতে পালযুগের  চিত্রকলার উল্লেখ করেছেন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866" y="267169"/>
            <a:ext cx="6798734" cy="1303867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চর্যাপদ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Tarak_sps\Downloads\আমার পরিচয়\চর্যাপদ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029" y="2362200"/>
            <a:ext cx="313901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0533" y="1905506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 ভাষা ও সাহিত্য-ঐতিহ্যের প্রথম নিদর্শন । হরপ্রসাদ শাস্ত্রী নেপাল থেকে চর্যাপদের পাণ্ডুলিপি উদ্ধার করেন । চয়শত শতাব্দী থেকে এগারশ শতকের মধ্যে পদগুলো রচিত হয়েছে । এই পদগুলোর মধ্যে প্রাচীন বাংলার অতি সাধারণ মানুষের প্রাণময় জীবনের চিত্র ফুটে উঠেছে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4385733" y="538102"/>
            <a:ext cx="3429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866" y="227142"/>
            <a:ext cx="6798734" cy="1303867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পাহাড়পুরের বৌদ্ধবিহার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514600"/>
            <a:ext cx="2717800" cy="2107089"/>
          </a:xfrm>
        </p:spPr>
      </p:pic>
      <p:sp>
        <p:nvSpPr>
          <p:cNvPr id="4" name="Up Ribbon 3"/>
          <p:cNvSpPr/>
          <p:nvPr/>
        </p:nvSpPr>
        <p:spPr>
          <a:xfrm>
            <a:off x="1600200" y="420037"/>
            <a:ext cx="9220199" cy="990600"/>
          </a:xfrm>
          <a:prstGeom prst="ribbon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1798429"/>
            <a:ext cx="6400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বর্তমান নওগাঁ জেলার বদলগাছি থানার পাহাড়পুর গ্রামে এই প্রাচীন বিহার অবস্থিত। ১৮৭৯ সালে স্যার কানিংহাম এই বিশাল কীর্তি আবিষ্কার করেন । দ্বিতীয় পাল রাজা শ্রী ধর্মপালদেব (রাজত্বকাল ৭৭৭-৮১০ খ্রি.) এই বিশাল বিহার তৈরি করেছিলেন । একে সোমপুর বিহারও বলা হয় । পৃথিবীর সবচেয়ে বড় বিহারগুলোর একটি । কবি আমাদের প্রত্নতাত্ত্বিক ঐতিহ্যের পরিচয় দিতে পাহাড়পুরের বৌদ্ধবিহারের উল্লেখ করেছেন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3" y="382770"/>
            <a:ext cx="6798734" cy="1303867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তিতুমীর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553" y="1855814"/>
            <a:ext cx="2544359" cy="3289049"/>
          </a:xfrm>
        </p:spPr>
      </p:pic>
      <p:sp>
        <p:nvSpPr>
          <p:cNvPr id="4" name="Down Ribbon 3"/>
          <p:cNvSpPr/>
          <p:nvPr/>
        </p:nvSpPr>
        <p:spPr>
          <a:xfrm>
            <a:off x="3733800" y="599576"/>
            <a:ext cx="48006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2111127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চব্বিশ পরগনা জেলার হায়দরপুর গ্রামে ১৭৮২ সালে মীর নিসার আলী ওরফে তিতুমীর জন্মগ্রহণ করেন । তিনি অত্যাচারী ইংরেজ ও হিন্দু জমিদারদের বিরুদ্ধে দীর্ঘদিন সংগ্রাম করেন । ১৮৩১ সালের ১৯ নভেম্বর ইংরেজ বাহিনীর সাথে যুদ্ধে তিনি শহিদ হন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633" y="257665"/>
            <a:ext cx="6798734" cy="1303867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ক্ষুদিরাম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49" y="1555717"/>
            <a:ext cx="2942167" cy="3878311"/>
          </a:xfrm>
        </p:spPr>
      </p:pic>
      <p:sp>
        <p:nvSpPr>
          <p:cNvPr id="4" name="Down Ribbon 3"/>
          <p:cNvSpPr/>
          <p:nvPr/>
        </p:nvSpPr>
        <p:spPr>
          <a:xfrm>
            <a:off x="4038600" y="525691"/>
            <a:ext cx="41148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1829558"/>
            <a:ext cx="67754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dirty="0">
                <a:latin typeface="NikoshBAN" pitchFamily="2" charset="0"/>
                <a:cs typeface="NikoshBAN" pitchFamily="2" charset="0"/>
              </a:rPr>
              <a:t>ক্ষুদিরাম বসু ( ১৮৮৯ -১৯০৮ খ্রি.) মেদিনীপুর জেলার মৌবনি গ্রামে জন্মগ্রহণ করেন । শৈশব থেকেই ব্রিটিশবিরোধী আন্দোলনের সাথে জড়িত ছিলেন । অত্যাচারী ম্যাজিস্ট্রেট কিংসফোর্ডকে হত্যা করতে গিয়ে ভুলবশত দুইজন ইংরেজ মহিলাকে হত্যা করেন । ১৯০৮ সালের ১১ আগস্ট মহান বিপ্লবীর ফাঁসির আদেশ কার্যকর করা হয় 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86004"/>
            <a:ext cx="6248400" cy="1143000"/>
          </a:xfrm>
          <a:noFill/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948543"/>
            <a:ext cx="2971800" cy="3444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01165" y="2639928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আব্দুল্লাহ আত তারিক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শুভেচ্ছা প্রিপারেটরি স্কুল, মাগুরা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/>
              <a:t>01711-265231</a:t>
            </a:r>
            <a:endParaRPr lang="en-US" sz="2400" dirty="0"/>
          </a:p>
        </p:txBody>
      </p:sp>
      <p:sp>
        <p:nvSpPr>
          <p:cNvPr id="3" name="Horizontal Scroll 2"/>
          <p:cNvSpPr/>
          <p:nvPr/>
        </p:nvSpPr>
        <p:spPr>
          <a:xfrm>
            <a:off x="1981200" y="1509577"/>
            <a:ext cx="3429000" cy="43228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Ribbon 7"/>
          <p:cNvSpPr/>
          <p:nvPr/>
        </p:nvSpPr>
        <p:spPr>
          <a:xfrm>
            <a:off x="3048000" y="409422"/>
            <a:ext cx="6248400" cy="1087394"/>
          </a:xfrm>
          <a:prstGeom prst="ellipse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0134"/>
            <a:ext cx="6798734" cy="1303867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মাস্টারদা সূর্যসেন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447800"/>
            <a:ext cx="3124200" cy="3825551"/>
          </a:xfrm>
        </p:spPr>
      </p:pic>
      <p:sp>
        <p:nvSpPr>
          <p:cNvPr id="4" name="Down Ribbon 3"/>
          <p:cNvSpPr/>
          <p:nvPr/>
        </p:nvSpPr>
        <p:spPr>
          <a:xfrm>
            <a:off x="2743200" y="381000"/>
            <a:ext cx="67056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1842054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মাস্টারদা সূর্যসেন চট্টগ্রাম জেলার রাউজান থানার নোয়াপাড়া গ্রামে জন্মগ্রহণ করেন । আজীবন তিনি ব্রিটিশদের বিরুদ্ধে সশস্ত্র যুদ্ধে নিয়োজিত হন । ১৯৩০ সালে তিনি চট্টগ্রামকে ইংরেজমুক্ত করে স্বাধীনতা ঘোষণা করেন । কিন্তু বেশিদিন তা রক্ষা করতে পারেননি । ১৯৩৪ সালের ১২ জানুয়ারি তাঁর ফাঁসি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433" y="762001"/>
            <a:ext cx="6798734" cy="1303867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00400"/>
            <a:ext cx="10363200" cy="144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সৈয়দ শামসুল হক গভীর মমত্বের সঙ্গে যে ইতিহাস ,ঐতিহ্য ও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সংস্কৃতির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কথা বলেছেন তা ব্যাখ্যা করো।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3505200" y="914400"/>
            <a:ext cx="50292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45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533" y="784179"/>
            <a:ext cx="6798734" cy="1303867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438400"/>
            <a:ext cx="8229600" cy="259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 । দেউল অর্থ কী     ?</a:t>
            </a:r>
          </a:p>
          <a:p>
            <a:pPr marL="0" indent="0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 ।  আলপথ কী ?</a:t>
            </a:r>
          </a:p>
          <a:p>
            <a:pPr marL="0" indent="0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৩ । পাহাড়পুর বৌদ্ধবিহার বর্তমানে কোন জেলায় অবস্থিত ?</a:t>
            </a:r>
          </a:p>
          <a:p>
            <a:pPr marL="0" indent="0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 । ক্ষুদিরাম বসুকে কত সালে ফাঁসি দেওয়া হয়েছিল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4038600" y="877100"/>
            <a:ext cx="4038600" cy="912801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7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602" y="350561"/>
            <a:ext cx="6798734" cy="1303867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509" y="2103438"/>
            <a:ext cx="5242982" cy="3932237"/>
          </a:xfrm>
        </p:spPr>
      </p:pic>
      <p:sp>
        <p:nvSpPr>
          <p:cNvPr id="4" name="Down Ribbon 3"/>
          <p:cNvSpPr/>
          <p:nvPr/>
        </p:nvSpPr>
        <p:spPr>
          <a:xfrm>
            <a:off x="3242469" y="533400"/>
            <a:ext cx="5715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1752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447801"/>
            <a:ext cx="77724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সবার উপরে মানুষ সত্য তাহার উপরে নাই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”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কথাটি ব্যাখ্যা কর । </a:t>
            </a:r>
          </a:p>
        </p:txBody>
      </p:sp>
    </p:spTree>
    <p:extLst>
      <p:ext uri="{BB962C8B-B14F-4D97-AF65-F5344CB8AC3E}">
        <p14:creationId xmlns:p14="http://schemas.microsoft.com/office/powerpoint/2010/main" val="35990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7569" y="4191001"/>
            <a:ext cx="4817344" cy="120032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arak_sps\Downloads\GIF\giphy (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841" y="685801"/>
            <a:ext cx="6400800" cy="313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8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0" y="442429"/>
            <a:ext cx="6629400" cy="1066800"/>
          </a:xfrm>
          <a:noFill/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</a:p>
          <a:p>
            <a:pPr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45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02.09.2021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Curved Down Ribbon 3"/>
          <p:cNvSpPr/>
          <p:nvPr/>
        </p:nvSpPr>
        <p:spPr>
          <a:xfrm>
            <a:off x="2873717" y="304800"/>
            <a:ext cx="6629400" cy="1066800"/>
          </a:xfrm>
          <a:prstGeom prst="ellipse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4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9800" y="228600"/>
            <a:ext cx="7848600" cy="990600"/>
            <a:chOff x="2209800" y="533400"/>
            <a:chExt cx="7848600" cy="990600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643980"/>
              <a:ext cx="7848600" cy="76944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itchFamily="2" charset="0"/>
                  <a:cs typeface="NikoshBAN" pitchFamily="2" charset="0"/>
                </a:rPr>
                <a:t>ছবিগুলো মনোযোগ দিয়ে দেখ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:</a:t>
              </a:r>
            </a:p>
          </p:txBody>
        </p:sp>
        <p:sp>
          <p:nvSpPr>
            <p:cNvPr id="4" name="Horizontal Scroll 3"/>
            <p:cNvSpPr/>
            <p:nvPr/>
          </p:nvSpPr>
          <p:spPr>
            <a:xfrm>
              <a:off x="2209800" y="533400"/>
              <a:ext cx="7848600" cy="990600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Tarak_sps\Downloads\আমার পরিচয়\আলপথ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208" y="1189594"/>
            <a:ext cx="39243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rak_sps\Downloads\আমার পরিচয়\নদী ৩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808" y="1189594"/>
            <a:ext cx="3657601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ona mosque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808" y="3723244"/>
            <a:ext cx="3657601" cy="2362200"/>
          </a:xfrm>
          <a:prstGeom prst="rect">
            <a:avLst/>
          </a:prstGeom>
        </p:spPr>
      </p:pic>
      <p:pic>
        <p:nvPicPr>
          <p:cNvPr id="8" name="Content Placeholder 4" descr="download (7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208" y="3723244"/>
            <a:ext cx="3924300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18413">
            <a:off x="3098870" y="2743199"/>
            <a:ext cx="8229600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IN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9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সৈয়দ শামসুল হক</a:t>
            </a:r>
            <a:r>
              <a:rPr lang="bn-IN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200400"/>
            <a:ext cx="22860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14500" y="609600"/>
            <a:ext cx="2819400" cy="2667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ঘোষনা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3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83631"/>
            <a:ext cx="10668000" cy="3444997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১ । কবি সৈয়দ শামসুল হক এর জীবন সম্পর্কে বর্ণনা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২ । কঠিন শব্দের অর্থ বলতে পারবে । </a:t>
            </a:r>
          </a:p>
          <a:p>
            <a:pPr marL="0" indent="0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3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কবিতাটি প্রমিত উচ্চারণে পড়তে পারবে ।</a:t>
            </a:r>
          </a:p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৪ । সৈয়দ শামসুল হক গভীর মমত্বের সঙ্গে যে ইতিহাস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,ঐতিহ্য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ও সংস্কৃতির কথা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বলেছেন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 ব্যাখ্যা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rved Down Ribbon 3"/>
          <p:cNvSpPr/>
          <p:nvPr/>
        </p:nvSpPr>
        <p:spPr>
          <a:xfrm>
            <a:off x="3395133" y="609600"/>
            <a:ext cx="5410200" cy="1143000"/>
          </a:xfrm>
          <a:prstGeom prst="ellipse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Arrow 17"/>
          <p:cNvSpPr/>
          <p:nvPr/>
        </p:nvSpPr>
        <p:spPr>
          <a:xfrm>
            <a:off x="5061042" y="2947603"/>
            <a:ext cx="500976" cy="1860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5916739" y="2056789"/>
            <a:ext cx="181031" cy="6095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2229153" flipV="1">
            <a:off x="5042648" y="2354570"/>
            <a:ext cx="609600" cy="1977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65501" y="3286471"/>
            <a:ext cx="473499" cy="19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216459">
            <a:off x="5545227" y="4046168"/>
            <a:ext cx="781807" cy="216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Tarak_sps\Downloads\আমার পরিচয়\Untitled-1-2-290x2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047" y="2519362"/>
            <a:ext cx="13811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0729" y="465626"/>
            <a:ext cx="167640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– ২৭ ডিসেম্বর, ১৯৩৫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7994772">
            <a:off x="6534577" y="1974387"/>
            <a:ext cx="1017384" cy="188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399" y="1693730"/>
            <a:ext cx="3623479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– কুড়িগ্রাম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9227653">
            <a:off x="6727024" y="2240371"/>
            <a:ext cx="680366" cy="194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67207" y="388237"/>
            <a:ext cx="3947672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spc="-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bn-IN" sz="3200" spc="-300" dirty="0">
                <a:latin typeface="NikoshBAN" pitchFamily="2" charset="0"/>
                <a:cs typeface="NikoshBAN" pitchFamily="2" charset="0"/>
              </a:rPr>
              <a:t> –ডা সৈয়দ সিদ্দিক হুসাইন </a:t>
            </a:r>
          </a:p>
          <a:p>
            <a:r>
              <a:rPr lang="bn-IN" sz="3200" spc="-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bn-IN" sz="3200" spc="-300" dirty="0">
                <a:latin typeface="NikoshBAN" pitchFamily="2" charset="0"/>
                <a:cs typeface="NikoshBAN" pitchFamily="2" charset="0"/>
              </a:rPr>
              <a:t> –সৈয়দা হালিমা খাতুন </a:t>
            </a:r>
            <a:r>
              <a:rPr lang="bn-IN" sz="3200" spc="-3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spc="-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6518" y="2408078"/>
            <a:ext cx="3798360" cy="22467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- ঢাকা কলেজিয়েট স্কুল থেকে ম্যাট্টিক,জগন্নাথ কলেজ থেকে ইন্টারমিড়িয়েট ও ঢাকা বিশ্ব বিদ্যালয়ে ভর্তি হয়ে কিছুদিন পড়াশোনা করেন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409" y="5355503"/>
            <a:ext cx="10058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–সাংবাদিক ছিলেন এর পরবর্তীতে সার্বক্ষণিক সাহিত্য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নিমগ্ন ছিলেন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324600" y="3888695"/>
            <a:ext cx="195657" cy="1445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48154" y="439341"/>
            <a:ext cx="3499738" cy="18466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গ্রন্থ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–একদা এক রাজ্যে,      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অগ্নি ও জলের কবিতা ,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রাজনৈতিক কবিতা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7409" y="2438400"/>
            <a:ext cx="4000483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– শীত বিকেল, রক্তগোলাপ, আনন্দের মৃত্যু।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7409" y="3637002"/>
            <a:ext cx="4000483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–বৃষ্টি ও বিদ্রোহীগন।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409" y="4267200"/>
            <a:ext cx="4540591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–পায়ের আওয়াজ পাওয়া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নূরুলদীনের সারাজীবন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000" dirty="0"/>
          </a:p>
        </p:txBody>
      </p:sp>
      <p:sp>
        <p:nvSpPr>
          <p:cNvPr id="20" name="Left Arrow 19"/>
          <p:cNvSpPr/>
          <p:nvPr/>
        </p:nvSpPr>
        <p:spPr>
          <a:xfrm>
            <a:off x="5077508" y="3657600"/>
            <a:ext cx="256492" cy="192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37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7" grpId="0" animBg="1"/>
      <p:bldP spid="9" grpId="0" animBg="1"/>
      <p:bldP spid="23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83" y="304800"/>
            <a:ext cx="3276600" cy="1371600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27921"/>
            <a:ext cx="6436783" cy="3931920"/>
          </a:xfrm>
        </p:spPr>
        <p:txBody>
          <a:bodyPr/>
          <a:lstStyle/>
          <a:p>
            <a:pPr marL="0" indent="0">
              <a:buNone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১ । সৈয়দ শামসুল হক কোথায় জন্মগ্রহণ করেন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সৈয়দ শামসুল হক পেশায় কী ছিলেন ?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৩ ।  ‘পায়ের আওয়াজ পাওয়া যায়’ – কী জাতীয় রচনা ?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৪ । ‘আনন্দের মৃত্যু’ – কী জাতীয় রচনা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895600" y="407504"/>
            <a:ext cx="5939367" cy="9144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01296" y="1427921"/>
            <a:ext cx="28956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Garamond" pitchFamily="18" charset="0"/>
              <a:buNone/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সাংবাদিক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 ।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 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গল্পগ্রন্থ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0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00"/>
                            </p:stCondLst>
                            <p:childTnLst>
                              <p:par>
                                <p:cTn id="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866" y="372534"/>
            <a:ext cx="6798734" cy="1303867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402651"/>
            <a:ext cx="2133600" cy="2154619"/>
          </a:xfrm>
        </p:spPr>
      </p:pic>
      <p:sp>
        <p:nvSpPr>
          <p:cNvPr id="4" name="Up Ribbon 3"/>
          <p:cNvSpPr/>
          <p:nvPr/>
        </p:nvSpPr>
        <p:spPr>
          <a:xfrm>
            <a:off x="4800600" y="567267"/>
            <a:ext cx="2438400" cy="914400"/>
          </a:xfrm>
          <a:prstGeom prst="ribbon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2187572"/>
            <a:ext cx="3124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আলপথ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6513" y="2187571"/>
            <a:ext cx="3429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জমির সীমানার পথ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Tarak_sps\Downloads\আমার পরিচয়\দেউল ১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426" y="3626173"/>
            <a:ext cx="2126974" cy="21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35626" y="4343605"/>
            <a:ext cx="311757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দেউল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9825" y="4343605"/>
            <a:ext cx="342568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দেবালয়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948</TotalTime>
  <Words>677</Words>
  <Application>Microsoft Office PowerPoint</Application>
  <PresentationFormat>Widescreen</PresentationFormat>
  <Paragraphs>94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Century Gothic</vt:lpstr>
      <vt:lpstr>Garamond</vt:lpstr>
      <vt:lpstr>NikoshBAN</vt:lpstr>
      <vt:lpstr>Vrinda</vt:lpstr>
      <vt:lpstr>Wingdings</vt:lpstr>
      <vt:lpstr>Savon</vt:lpstr>
      <vt:lpstr>সকল শিক্ষার্থীকে </vt:lpstr>
      <vt:lpstr>শিক্ষক পরিচিতি</vt:lpstr>
      <vt:lpstr>পাঠ পরিচিতি</vt:lpstr>
      <vt:lpstr>PowerPoint Presentation</vt:lpstr>
      <vt:lpstr>PowerPoint Presentation</vt:lpstr>
      <vt:lpstr>শিখনফল</vt:lpstr>
      <vt:lpstr>PowerPoint Presentation</vt:lpstr>
      <vt:lpstr>একক কাজ </vt:lpstr>
      <vt:lpstr>শব্দার্থ </vt:lpstr>
      <vt:lpstr>PowerPoint Presentation</vt:lpstr>
      <vt:lpstr>PowerPoint Presentation</vt:lpstr>
      <vt:lpstr>জোড়ায় কাজ </vt:lpstr>
      <vt:lpstr>PowerPoint Presentation</vt:lpstr>
      <vt:lpstr>PowerPoint Presentation</vt:lpstr>
      <vt:lpstr>পালযুগ</vt:lpstr>
      <vt:lpstr>চর্যাপদ</vt:lpstr>
      <vt:lpstr> পাহাড়পুরের বৌদ্ধবিহার</vt:lpstr>
      <vt:lpstr>তিতুমীর</vt:lpstr>
      <vt:lpstr>ক্ষুদিরাম</vt:lpstr>
      <vt:lpstr>মাস্টারদা সূর্যসেন</vt:lpstr>
      <vt:lpstr>দলীয় কাজ</vt:lpstr>
      <vt:lpstr>মূল্যায়ন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 শিক্ষার্থীকে</dc:title>
  <dc:creator>Tarak_sps</dc:creator>
  <cp:lastModifiedBy>Microsoft account</cp:lastModifiedBy>
  <cp:revision>118</cp:revision>
  <dcterms:created xsi:type="dcterms:W3CDTF">2006-08-16T00:00:00Z</dcterms:created>
  <dcterms:modified xsi:type="dcterms:W3CDTF">2021-09-04T08:48:31Z</dcterms:modified>
</cp:coreProperties>
</file>