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6" r:id="rId2"/>
    <p:sldId id="257" r:id="rId3"/>
    <p:sldId id="279" r:id="rId4"/>
    <p:sldId id="259" r:id="rId5"/>
    <p:sldId id="261" r:id="rId6"/>
    <p:sldId id="262" r:id="rId7"/>
    <p:sldId id="263" r:id="rId8"/>
    <p:sldId id="266" r:id="rId9"/>
    <p:sldId id="267" r:id="rId10"/>
    <p:sldId id="291" r:id="rId11"/>
    <p:sldId id="282" r:id="rId12"/>
    <p:sldId id="284" r:id="rId13"/>
    <p:sldId id="285" r:id="rId14"/>
    <p:sldId id="269" r:id="rId15"/>
    <p:sldId id="288" r:id="rId16"/>
    <p:sldId id="289" r:id="rId17"/>
    <p:sldId id="278" r:id="rId18"/>
    <p:sldId id="287" r:id="rId19"/>
    <p:sldId id="290" r:id="rId20"/>
    <p:sldId id="275" r:id="rId21"/>
    <p:sldId id="280" r:id="rId22"/>
    <p:sldId id="27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FF"/>
    <a:srgbClr val="74D919"/>
    <a:srgbClr val="A983F5"/>
    <a:srgbClr val="FCE8E0"/>
    <a:srgbClr val="FDF3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A24D74-AE1B-43A0-9E32-D5AB72E61CE3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F0E4A5-0C9D-4B3F-ACBD-738F50864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650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0E4A5-0C9D-4B3F-ACBD-738F5086473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044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E3CB-CE62-4114-93D8-DA897F2DDC20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2B11-C90F-42FC-A2AB-5E5518C6D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505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E3CB-CE62-4114-93D8-DA897F2DDC20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2B11-C90F-42FC-A2AB-5E5518C6D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84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E3CB-CE62-4114-93D8-DA897F2DDC20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2B11-C90F-42FC-A2AB-5E5518C6D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371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E3CB-CE62-4114-93D8-DA897F2DDC20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2B11-C90F-42FC-A2AB-5E5518C6D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748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E3CB-CE62-4114-93D8-DA897F2DDC20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2B11-C90F-42FC-A2AB-5E5518C6D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647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E3CB-CE62-4114-93D8-DA897F2DDC20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2B11-C90F-42FC-A2AB-5E5518C6D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989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E3CB-CE62-4114-93D8-DA897F2DDC20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2B11-C90F-42FC-A2AB-5E5518C6D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57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E3CB-CE62-4114-93D8-DA897F2DDC20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2B11-C90F-42FC-A2AB-5E5518C6D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513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E3CB-CE62-4114-93D8-DA897F2DDC20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2B11-C90F-42FC-A2AB-5E5518C6D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4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E3CB-CE62-4114-93D8-DA897F2DDC20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2B11-C90F-42FC-A2AB-5E5518C6D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162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E3CB-CE62-4114-93D8-DA897F2DDC20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2B11-C90F-42FC-A2AB-5E5518C6D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25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1E3CB-CE62-4114-93D8-DA897F2DDC20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22B11-C90F-42FC-A2AB-5E5518C6D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548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187" y="765175"/>
            <a:ext cx="10515600" cy="1325563"/>
          </a:xfrm>
          <a:noFill/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54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54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54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-337480" y="-335975"/>
            <a:ext cx="12878039" cy="7543995"/>
            <a:chOff x="-337480" y="-335975"/>
            <a:chExt cx="12878039" cy="7543995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127000">
              <a:solidFill>
                <a:srgbClr val="74D9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Isosceles Triangle 3"/>
            <p:cNvSpPr/>
            <p:nvPr/>
          </p:nvSpPr>
          <p:spPr>
            <a:xfrm rot="18976480">
              <a:off x="-337480" y="-139225"/>
              <a:ext cx="942135" cy="508361"/>
            </a:xfrm>
            <a:custGeom>
              <a:avLst/>
              <a:gdLst>
                <a:gd name="connsiteX0" fmla="*/ 0 w 1447899"/>
                <a:gd name="connsiteY0" fmla="*/ 740108 h 740108"/>
                <a:gd name="connsiteX1" fmla="*/ 723950 w 1447899"/>
                <a:gd name="connsiteY1" fmla="*/ 0 h 740108"/>
                <a:gd name="connsiteX2" fmla="*/ 1447899 w 1447899"/>
                <a:gd name="connsiteY2" fmla="*/ 740108 h 740108"/>
                <a:gd name="connsiteX3" fmla="*/ 0 w 1447899"/>
                <a:gd name="connsiteY3" fmla="*/ 740108 h 740108"/>
                <a:gd name="connsiteX0" fmla="*/ 0 w 1426582"/>
                <a:gd name="connsiteY0" fmla="*/ 760496 h 760496"/>
                <a:gd name="connsiteX1" fmla="*/ 702633 w 1426582"/>
                <a:gd name="connsiteY1" fmla="*/ 0 h 760496"/>
                <a:gd name="connsiteX2" fmla="*/ 1426582 w 1426582"/>
                <a:gd name="connsiteY2" fmla="*/ 740108 h 760496"/>
                <a:gd name="connsiteX3" fmla="*/ 0 w 1426582"/>
                <a:gd name="connsiteY3" fmla="*/ 760496 h 760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6582" h="760496">
                  <a:moveTo>
                    <a:pt x="0" y="760496"/>
                  </a:moveTo>
                  <a:lnTo>
                    <a:pt x="702633" y="0"/>
                  </a:lnTo>
                  <a:lnTo>
                    <a:pt x="1426582" y="740108"/>
                  </a:lnTo>
                  <a:lnTo>
                    <a:pt x="0" y="760496"/>
                  </a:lnTo>
                  <a:close/>
                </a:path>
              </a:pathLst>
            </a:cu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3"/>
            <p:cNvSpPr/>
            <p:nvPr/>
          </p:nvSpPr>
          <p:spPr>
            <a:xfrm rot="13558932">
              <a:off x="-346239" y="6482772"/>
              <a:ext cx="942135" cy="508361"/>
            </a:xfrm>
            <a:custGeom>
              <a:avLst/>
              <a:gdLst>
                <a:gd name="connsiteX0" fmla="*/ 0 w 1447899"/>
                <a:gd name="connsiteY0" fmla="*/ 740108 h 740108"/>
                <a:gd name="connsiteX1" fmla="*/ 723950 w 1447899"/>
                <a:gd name="connsiteY1" fmla="*/ 0 h 740108"/>
                <a:gd name="connsiteX2" fmla="*/ 1447899 w 1447899"/>
                <a:gd name="connsiteY2" fmla="*/ 740108 h 740108"/>
                <a:gd name="connsiteX3" fmla="*/ 0 w 1447899"/>
                <a:gd name="connsiteY3" fmla="*/ 740108 h 740108"/>
                <a:gd name="connsiteX0" fmla="*/ 0 w 1426582"/>
                <a:gd name="connsiteY0" fmla="*/ 760496 h 760496"/>
                <a:gd name="connsiteX1" fmla="*/ 702633 w 1426582"/>
                <a:gd name="connsiteY1" fmla="*/ 0 h 760496"/>
                <a:gd name="connsiteX2" fmla="*/ 1426582 w 1426582"/>
                <a:gd name="connsiteY2" fmla="*/ 740108 h 760496"/>
                <a:gd name="connsiteX3" fmla="*/ 0 w 1426582"/>
                <a:gd name="connsiteY3" fmla="*/ 760496 h 760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6582" h="760496">
                  <a:moveTo>
                    <a:pt x="0" y="760496"/>
                  </a:moveTo>
                  <a:lnTo>
                    <a:pt x="702633" y="0"/>
                  </a:lnTo>
                  <a:lnTo>
                    <a:pt x="1426582" y="740108"/>
                  </a:lnTo>
                  <a:lnTo>
                    <a:pt x="0" y="760496"/>
                  </a:lnTo>
                  <a:close/>
                </a:path>
              </a:pathLst>
            </a:cu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3"/>
            <p:cNvSpPr/>
            <p:nvPr/>
          </p:nvSpPr>
          <p:spPr>
            <a:xfrm rot="2804694">
              <a:off x="11625033" y="-119088"/>
              <a:ext cx="942135" cy="508361"/>
            </a:xfrm>
            <a:custGeom>
              <a:avLst/>
              <a:gdLst>
                <a:gd name="connsiteX0" fmla="*/ 0 w 1447899"/>
                <a:gd name="connsiteY0" fmla="*/ 740108 h 740108"/>
                <a:gd name="connsiteX1" fmla="*/ 723950 w 1447899"/>
                <a:gd name="connsiteY1" fmla="*/ 0 h 740108"/>
                <a:gd name="connsiteX2" fmla="*/ 1447899 w 1447899"/>
                <a:gd name="connsiteY2" fmla="*/ 740108 h 740108"/>
                <a:gd name="connsiteX3" fmla="*/ 0 w 1447899"/>
                <a:gd name="connsiteY3" fmla="*/ 740108 h 740108"/>
                <a:gd name="connsiteX0" fmla="*/ 0 w 1426582"/>
                <a:gd name="connsiteY0" fmla="*/ 760496 h 760496"/>
                <a:gd name="connsiteX1" fmla="*/ 702633 w 1426582"/>
                <a:gd name="connsiteY1" fmla="*/ 0 h 760496"/>
                <a:gd name="connsiteX2" fmla="*/ 1426582 w 1426582"/>
                <a:gd name="connsiteY2" fmla="*/ 740108 h 760496"/>
                <a:gd name="connsiteX3" fmla="*/ 0 w 1426582"/>
                <a:gd name="connsiteY3" fmla="*/ 760496 h 760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6582" h="760496">
                  <a:moveTo>
                    <a:pt x="0" y="760496"/>
                  </a:moveTo>
                  <a:lnTo>
                    <a:pt x="702633" y="0"/>
                  </a:lnTo>
                  <a:lnTo>
                    <a:pt x="1426582" y="740108"/>
                  </a:lnTo>
                  <a:lnTo>
                    <a:pt x="0" y="760496"/>
                  </a:lnTo>
                  <a:close/>
                </a:path>
              </a:pathLst>
            </a:cu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3"/>
            <p:cNvSpPr/>
            <p:nvPr/>
          </p:nvSpPr>
          <p:spPr>
            <a:xfrm rot="8269986">
              <a:off x="11598424" y="6493533"/>
              <a:ext cx="942135" cy="508361"/>
            </a:xfrm>
            <a:custGeom>
              <a:avLst/>
              <a:gdLst>
                <a:gd name="connsiteX0" fmla="*/ 0 w 1447899"/>
                <a:gd name="connsiteY0" fmla="*/ 740108 h 740108"/>
                <a:gd name="connsiteX1" fmla="*/ 723950 w 1447899"/>
                <a:gd name="connsiteY1" fmla="*/ 0 h 740108"/>
                <a:gd name="connsiteX2" fmla="*/ 1447899 w 1447899"/>
                <a:gd name="connsiteY2" fmla="*/ 740108 h 740108"/>
                <a:gd name="connsiteX3" fmla="*/ 0 w 1447899"/>
                <a:gd name="connsiteY3" fmla="*/ 740108 h 740108"/>
                <a:gd name="connsiteX0" fmla="*/ 0 w 1426582"/>
                <a:gd name="connsiteY0" fmla="*/ 760496 h 760496"/>
                <a:gd name="connsiteX1" fmla="*/ 702633 w 1426582"/>
                <a:gd name="connsiteY1" fmla="*/ 0 h 760496"/>
                <a:gd name="connsiteX2" fmla="*/ 1426582 w 1426582"/>
                <a:gd name="connsiteY2" fmla="*/ 740108 h 760496"/>
                <a:gd name="connsiteX3" fmla="*/ 0 w 1426582"/>
                <a:gd name="connsiteY3" fmla="*/ 760496 h 760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6582" h="760496">
                  <a:moveTo>
                    <a:pt x="0" y="760496"/>
                  </a:moveTo>
                  <a:lnTo>
                    <a:pt x="702633" y="0"/>
                  </a:lnTo>
                  <a:lnTo>
                    <a:pt x="1426582" y="740108"/>
                  </a:lnTo>
                  <a:lnTo>
                    <a:pt x="0" y="760496"/>
                  </a:lnTo>
                  <a:close/>
                </a:path>
              </a:pathLst>
            </a:cu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471" y="2090738"/>
            <a:ext cx="6296777" cy="389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75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14775" y="362111"/>
            <a:ext cx="4586286" cy="7078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বিশ্লেষণ-</a:t>
            </a:r>
            <a:endParaRPr lang="en-US" sz="4000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75628" y="1426141"/>
            <a:ext cx="7634935" cy="2236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bn-BD" sz="2800" dirty="0">
                <a:solidFill>
                  <a:prstClr val="black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শোন একটি মুজিবুরের থেকে</a:t>
            </a:r>
            <a:endParaRPr lang="en-US" sz="2800" dirty="0">
              <a:solidFill>
                <a:prstClr val="black"/>
              </a:solidFill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bn-BD" sz="2800" dirty="0">
                <a:solidFill>
                  <a:prstClr val="black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লক্ষ মুজিবুরের কণ্ঠস্বরের ধ্বনি-প্রতিধ্বনি</a:t>
            </a:r>
            <a:endParaRPr lang="en-US" sz="2800" dirty="0">
              <a:solidFill>
                <a:prstClr val="black"/>
              </a:solidFill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bn-BD" sz="2800" dirty="0">
                <a:solidFill>
                  <a:prstClr val="black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আকাশে বাতাশে ওঠে রণি</a:t>
            </a:r>
            <a:endParaRPr lang="en-US" sz="2800" dirty="0">
              <a:solidFill>
                <a:prstClr val="black"/>
              </a:solidFill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bn-BD" sz="2800" dirty="0">
                <a:solidFill>
                  <a:prstClr val="black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বাংলাদেশ,আমার বাংলাদেশ</a:t>
            </a:r>
            <a:r>
              <a:rPr lang="bn-BD" sz="2800" dirty="0" smtClean="0">
                <a:solidFill>
                  <a:prstClr val="black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।।</a:t>
            </a:r>
            <a:endParaRPr lang="en-US" sz="2800" dirty="0">
              <a:solidFill>
                <a:prstClr val="black"/>
              </a:solidFill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90" y="3856383"/>
            <a:ext cx="4375601" cy="27374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>
            <a:solidFill>
              <a:srgbClr val="74D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3"/>
          <p:cNvSpPr/>
          <p:nvPr/>
        </p:nvSpPr>
        <p:spPr>
          <a:xfrm rot="18976480">
            <a:off x="-337480" y="-139225"/>
            <a:ext cx="942135" cy="508361"/>
          </a:xfrm>
          <a:custGeom>
            <a:avLst/>
            <a:gdLst>
              <a:gd name="connsiteX0" fmla="*/ 0 w 1447899"/>
              <a:gd name="connsiteY0" fmla="*/ 740108 h 740108"/>
              <a:gd name="connsiteX1" fmla="*/ 723950 w 1447899"/>
              <a:gd name="connsiteY1" fmla="*/ 0 h 740108"/>
              <a:gd name="connsiteX2" fmla="*/ 1447899 w 1447899"/>
              <a:gd name="connsiteY2" fmla="*/ 740108 h 740108"/>
              <a:gd name="connsiteX3" fmla="*/ 0 w 1447899"/>
              <a:gd name="connsiteY3" fmla="*/ 740108 h 740108"/>
              <a:gd name="connsiteX0" fmla="*/ 0 w 1426582"/>
              <a:gd name="connsiteY0" fmla="*/ 760496 h 760496"/>
              <a:gd name="connsiteX1" fmla="*/ 702633 w 1426582"/>
              <a:gd name="connsiteY1" fmla="*/ 0 h 760496"/>
              <a:gd name="connsiteX2" fmla="*/ 1426582 w 1426582"/>
              <a:gd name="connsiteY2" fmla="*/ 740108 h 760496"/>
              <a:gd name="connsiteX3" fmla="*/ 0 w 1426582"/>
              <a:gd name="connsiteY3" fmla="*/ 760496 h 760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6582" h="760496">
                <a:moveTo>
                  <a:pt x="0" y="760496"/>
                </a:moveTo>
                <a:lnTo>
                  <a:pt x="702633" y="0"/>
                </a:lnTo>
                <a:lnTo>
                  <a:pt x="1426582" y="740108"/>
                </a:lnTo>
                <a:lnTo>
                  <a:pt x="0" y="760496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3"/>
          <p:cNvSpPr/>
          <p:nvPr/>
        </p:nvSpPr>
        <p:spPr>
          <a:xfrm rot="13558932">
            <a:off x="-346239" y="6482772"/>
            <a:ext cx="942135" cy="508361"/>
          </a:xfrm>
          <a:custGeom>
            <a:avLst/>
            <a:gdLst>
              <a:gd name="connsiteX0" fmla="*/ 0 w 1447899"/>
              <a:gd name="connsiteY0" fmla="*/ 740108 h 740108"/>
              <a:gd name="connsiteX1" fmla="*/ 723950 w 1447899"/>
              <a:gd name="connsiteY1" fmla="*/ 0 h 740108"/>
              <a:gd name="connsiteX2" fmla="*/ 1447899 w 1447899"/>
              <a:gd name="connsiteY2" fmla="*/ 740108 h 740108"/>
              <a:gd name="connsiteX3" fmla="*/ 0 w 1447899"/>
              <a:gd name="connsiteY3" fmla="*/ 740108 h 740108"/>
              <a:gd name="connsiteX0" fmla="*/ 0 w 1426582"/>
              <a:gd name="connsiteY0" fmla="*/ 760496 h 760496"/>
              <a:gd name="connsiteX1" fmla="*/ 702633 w 1426582"/>
              <a:gd name="connsiteY1" fmla="*/ 0 h 760496"/>
              <a:gd name="connsiteX2" fmla="*/ 1426582 w 1426582"/>
              <a:gd name="connsiteY2" fmla="*/ 740108 h 760496"/>
              <a:gd name="connsiteX3" fmla="*/ 0 w 1426582"/>
              <a:gd name="connsiteY3" fmla="*/ 760496 h 760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6582" h="760496">
                <a:moveTo>
                  <a:pt x="0" y="760496"/>
                </a:moveTo>
                <a:lnTo>
                  <a:pt x="702633" y="0"/>
                </a:lnTo>
                <a:lnTo>
                  <a:pt x="1426582" y="740108"/>
                </a:lnTo>
                <a:lnTo>
                  <a:pt x="0" y="760496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3"/>
          <p:cNvSpPr/>
          <p:nvPr/>
        </p:nvSpPr>
        <p:spPr>
          <a:xfrm rot="2804694">
            <a:off x="11625033" y="-119088"/>
            <a:ext cx="942135" cy="508361"/>
          </a:xfrm>
          <a:custGeom>
            <a:avLst/>
            <a:gdLst>
              <a:gd name="connsiteX0" fmla="*/ 0 w 1447899"/>
              <a:gd name="connsiteY0" fmla="*/ 740108 h 740108"/>
              <a:gd name="connsiteX1" fmla="*/ 723950 w 1447899"/>
              <a:gd name="connsiteY1" fmla="*/ 0 h 740108"/>
              <a:gd name="connsiteX2" fmla="*/ 1447899 w 1447899"/>
              <a:gd name="connsiteY2" fmla="*/ 740108 h 740108"/>
              <a:gd name="connsiteX3" fmla="*/ 0 w 1447899"/>
              <a:gd name="connsiteY3" fmla="*/ 740108 h 740108"/>
              <a:gd name="connsiteX0" fmla="*/ 0 w 1426582"/>
              <a:gd name="connsiteY0" fmla="*/ 760496 h 760496"/>
              <a:gd name="connsiteX1" fmla="*/ 702633 w 1426582"/>
              <a:gd name="connsiteY1" fmla="*/ 0 h 760496"/>
              <a:gd name="connsiteX2" fmla="*/ 1426582 w 1426582"/>
              <a:gd name="connsiteY2" fmla="*/ 740108 h 760496"/>
              <a:gd name="connsiteX3" fmla="*/ 0 w 1426582"/>
              <a:gd name="connsiteY3" fmla="*/ 760496 h 760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6582" h="760496">
                <a:moveTo>
                  <a:pt x="0" y="760496"/>
                </a:moveTo>
                <a:lnTo>
                  <a:pt x="702633" y="0"/>
                </a:lnTo>
                <a:lnTo>
                  <a:pt x="1426582" y="740108"/>
                </a:lnTo>
                <a:lnTo>
                  <a:pt x="0" y="760496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3"/>
          <p:cNvSpPr/>
          <p:nvPr/>
        </p:nvSpPr>
        <p:spPr>
          <a:xfrm rot="8269986">
            <a:off x="11598424" y="6493533"/>
            <a:ext cx="942135" cy="508361"/>
          </a:xfrm>
          <a:custGeom>
            <a:avLst/>
            <a:gdLst>
              <a:gd name="connsiteX0" fmla="*/ 0 w 1447899"/>
              <a:gd name="connsiteY0" fmla="*/ 740108 h 740108"/>
              <a:gd name="connsiteX1" fmla="*/ 723950 w 1447899"/>
              <a:gd name="connsiteY1" fmla="*/ 0 h 740108"/>
              <a:gd name="connsiteX2" fmla="*/ 1447899 w 1447899"/>
              <a:gd name="connsiteY2" fmla="*/ 740108 h 740108"/>
              <a:gd name="connsiteX3" fmla="*/ 0 w 1447899"/>
              <a:gd name="connsiteY3" fmla="*/ 740108 h 740108"/>
              <a:gd name="connsiteX0" fmla="*/ 0 w 1426582"/>
              <a:gd name="connsiteY0" fmla="*/ 760496 h 760496"/>
              <a:gd name="connsiteX1" fmla="*/ 702633 w 1426582"/>
              <a:gd name="connsiteY1" fmla="*/ 0 h 760496"/>
              <a:gd name="connsiteX2" fmla="*/ 1426582 w 1426582"/>
              <a:gd name="connsiteY2" fmla="*/ 740108 h 760496"/>
              <a:gd name="connsiteX3" fmla="*/ 0 w 1426582"/>
              <a:gd name="connsiteY3" fmla="*/ 760496 h 760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6582" h="760496">
                <a:moveTo>
                  <a:pt x="0" y="760496"/>
                </a:moveTo>
                <a:lnTo>
                  <a:pt x="702633" y="0"/>
                </a:lnTo>
                <a:lnTo>
                  <a:pt x="1426582" y="740108"/>
                </a:lnTo>
                <a:lnTo>
                  <a:pt x="0" y="760496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096" y="4057179"/>
            <a:ext cx="4088042" cy="253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157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1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99365" y="2192924"/>
            <a:ext cx="4911565" cy="247215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n-BD" sz="24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সেই সবুজের বুক চেরা মেঠোপথে</a:t>
            </a:r>
            <a:endParaRPr lang="en-US" sz="2400" dirty="0" smtClean="0"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n-BD" sz="24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আবার যে যাব ফিরে,আমার</a:t>
            </a:r>
            <a:endParaRPr lang="en-US" sz="2400" dirty="0" smtClean="0"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n-BD" sz="24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হারানো বাংলাকে আবার তো ফিরে পাব</a:t>
            </a:r>
            <a:endParaRPr lang="en-US" sz="2400" dirty="0" smtClean="0"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n-BD" sz="24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শিল্পে-কাব্যে কোথায় আছে</a:t>
            </a:r>
            <a:endParaRPr lang="en-US" sz="2400" dirty="0" smtClean="0"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n-BD" sz="24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হায়রে এমন সোনার খনি।।</a:t>
            </a:r>
            <a:endParaRPr lang="en-US" sz="2400" dirty="0"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46" y="436439"/>
            <a:ext cx="3255916" cy="29272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4214" y="3530125"/>
            <a:ext cx="3251596" cy="27129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47" y="3530125"/>
            <a:ext cx="3255916" cy="27129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687" y="501720"/>
            <a:ext cx="3251595" cy="292728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>
            <a:solidFill>
              <a:srgbClr val="74D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3"/>
          <p:cNvSpPr/>
          <p:nvPr/>
        </p:nvSpPr>
        <p:spPr>
          <a:xfrm rot="18976480">
            <a:off x="-337480" y="-139225"/>
            <a:ext cx="942135" cy="508361"/>
          </a:xfrm>
          <a:custGeom>
            <a:avLst/>
            <a:gdLst>
              <a:gd name="connsiteX0" fmla="*/ 0 w 1447899"/>
              <a:gd name="connsiteY0" fmla="*/ 740108 h 740108"/>
              <a:gd name="connsiteX1" fmla="*/ 723950 w 1447899"/>
              <a:gd name="connsiteY1" fmla="*/ 0 h 740108"/>
              <a:gd name="connsiteX2" fmla="*/ 1447899 w 1447899"/>
              <a:gd name="connsiteY2" fmla="*/ 740108 h 740108"/>
              <a:gd name="connsiteX3" fmla="*/ 0 w 1447899"/>
              <a:gd name="connsiteY3" fmla="*/ 740108 h 740108"/>
              <a:gd name="connsiteX0" fmla="*/ 0 w 1426582"/>
              <a:gd name="connsiteY0" fmla="*/ 760496 h 760496"/>
              <a:gd name="connsiteX1" fmla="*/ 702633 w 1426582"/>
              <a:gd name="connsiteY1" fmla="*/ 0 h 760496"/>
              <a:gd name="connsiteX2" fmla="*/ 1426582 w 1426582"/>
              <a:gd name="connsiteY2" fmla="*/ 740108 h 760496"/>
              <a:gd name="connsiteX3" fmla="*/ 0 w 1426582"/>
              <a:gd name="connsiteY3" fmla="*/ 760496 h 760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6582" h="760496">
                <a:moveTo>
                  <a:pt x="0" y="760496"/>
                </a:moveTo>
                <a:lnTo>
                  <a:pt x="702633" y="0"/>
                </a:lnTo>
                <a:lnTo>
                  <a:pt x="1426582" y="740108"/>
                </a:lnTo>
                <a:lnTo>
                  <a:pt x="0" y="760496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3"/>
          <p:cNvSpPr/>
          <p:nvPr/>
        </p:nvSpPr>
        <p:spPr>
          <a:xfrm rot="13558932">
            <a:off x="-346239" y="6482772"/>
            <a:ext cx="942135" cy="508361"/>
          </a:xfrm>
          <a:custGeom>
            <a:avLst/>
            <a:gdLst>
              <a:gd name="connsiteX0" fmla="*/ 0 w 1447899"/>
              <a:gd name="connsiteY0" fmla="*/ 740108 h 740108"/>
              <a:gd name="connsiteX1" fmla="*/ 723950 w 1447899"/>
              <a:gd name="connsiteY1" fmla="*/ 0 h 740108"/>
              <a:gd name="connsiteX2" fmla="*/ 1447899 w 1447899"/>
              <a:gd name="connsiteY2" fmla="*/ 740108 h 740108"/>
              <a:gd name="connsiteX3" fmla="*/ 0 w 1447899"/>
              <a:gd name="connsiteY3" fmla="*/ 740108 h 740108"/>
              <a:gd name="connsiteX0" fmla="*/ 0 w 1426582"/>
              <a:gd name="connsiteY0" fmla="*/ 760496 h 760496"/>
              <a:gd name="connsiteX1" fmla="*/ 702633 w 1426582"/>
              <a:gd name="connsiteY1" fmla="*/ 0 h 760496"/>
              <a:gd name="connsiteX2" fmla="*/ 1426582 w 1426582"/>
              <a:gd name="connsiteY2" fmla="*/ 740108 h 760496"/>
              <a:gd name="connsiteX3" fmla="*/ 0 w 1426582"/>
              <a:gd name="connsiteY3" fmla="*/ 760496 h 760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6582" h="760496">
                <a:moveTo>
                  <a:pt x="0" y="760496"/>
                </a:moveTo>
                <a:lnTo>
                  <a:pt x="702633" y="0"/>
                </a:lnTo>
                <a:lnTo>
                  <a:pt x="1426582" y="740108"/>
                </a:lnTo>
                <a:lnTo>
                  <a:pt x="0" y="760496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3"/>
          <p:cNvSpPr/>
          <p:nvPr/>
        </p:nvSpPr>
        <p:spPr>
          <a:xfrm rot="2804694">
            <a:off x="11625033" y="-119088"/>
            <a:ext cx="942135" cy="508361"/>
          </a:xfrm>
          <a:custGeom>
            <a:avLst/>
            <a:gdLst>
              <a:gd name="connsiteX0" fmla="*/ 0 w 1447899"/>
              <a:gd name="connsiteY0" fmla="*/ 740108 h 740108"/>
              <a:gd name="connsiteX1" fmla="*/ 723950 w 1447899"/>
              <a:gd name="connsiteY1" fmla="*/ 0 h 740108"/>
              <a:gd name="connsiteX2" fmla="*/ 1447899 w 1447899"/>
              <a:gd name="connsiteY2" fmla="*/ 740108 h 740108"/>
              <a:gd name="connsiteX3" fmla="*/ 0 w 1447899"/>
              <a:gd name="connsiteY3" fmla="*/ 740108 h 740108"/>
              <a:gd name="connsiteX0" fmla="*/ 0 w 1426582"/>
              <a:gd name="connsiteY0" fmla="*/ 760496 h 760496"/>
              <a:gd name="connsiteX1" fmla="*/ 702633 w 1426582"/>
              <a:gd name="connsiteY1" fmla="*/ 0 h 760496"/>
              <a:gd name="connsiteX2" fmla="*/ 1426582 w 1426582"/>
              <a:gd name="connsiteY2" fmla="*/ 740108 h 760496"/>
              <a:gd name="connsiteX3" fmla="*/ 0 w 1426582"/>
              <a:gd name="connsiteY3" fmla="*/ 760496 h 760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6582" h="760496">
                <a:moveTo>
                  <a:pt x="0" y="760496"/>
                </a:moveTo>
                <a:lnTo>
                  <a:pt x="702633" y="0"/>
                </a:lnTo>
                <a:lnTo>
                  <a:pt x="1426582" y="740108"/>
                </a:lnTo>
                <a:lnTo>
                  <a:pt x="0" y="760496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3"/>
          <p:cNvSpPr/>
          <p:nvPr/>
        </p:nvSpPr>
        <p:spPr>
          <a:xfrm rot="8269986">
            <a:off x="11598424" y="6493533"/>
            <a:ext cx="942135" cy="508361"/>
          </a:xfrm>
          <a:custGeom>
            <a:avLst/>
            <a:gdLst>
              <a:gd name="connsiteX0" fmla="*/ 0 w 1447899"/>
              <a:gd name="connsiteY0" fmla="*/ 740108 h 740108"/>
              <a:gd name="connsiteX1" fmla="*/ 723950 w 1447899"/>
              <a:gd name="connsiteY1" fmla="*/ 0 h 740108"/>
              <a:gd name="connsiteX2" fmla="*/ 1447899 w 1447899"/>
              <a:gd name="connsiteY2" fmla="*/ 740108 h 740108"/>
              <a:gd name="connsiteX3" fmla="*/ 0 w 1447899"/>
              <a:gd name="connsiteY3" fmla="*/ 740108 h 740108"/>
              <a:gd name="connsiteX0" fmla="*/ 0 w 1426582"/>
              <a:gd name="connsiteY0" fmla="*/ 760496 h 760496"/>
              <a:gd name="connsiteX1" fmla="*/ 702633 w 1426582"/>
              <a:gd name="connsiteY1" fmla="*/ 0 h 760496"/>
              <a:gd name="connsiteX2" fmla="*/ 1426582 w 1426582"/>
              <a:gd name="connsiteY2" fmla="*/ 740108 h 760496"/>
              <a:gd name="connsiteX3" fmla="*/ 0 w 1426582"/>
              <a:gd name="connsiteY3" fmla="*/ 760496 h 760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6582" h="760496">
                <a:moveTo>
                  <a:pt x="0" y="760496"/>
                </a:moveTo>
                <a:lnTo>
                  <a:pt x="702633" y="0"/>
                </a:lnTo>
                <a:lnTo>
                  <a:pt x="1426582" y="740108"/>
                </a:lnTo>
                <a:lnTo>
                  <a:pt x="0" y="760496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297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37762" y="2052231"/>
            <a:ext cx="5035639" cy="19743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n-BD" sz="24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বিশ্বকবির ‘সোনার বাংলা’</a:t>
            </a:r>
            <a:endParaRPr lang="en-US" sz="2400" dirty="0"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n-BD" sz="24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নজরুলের ‘বাংলাদেশ’</a:t>
            </a:r>
            <a:endParaRPr lang="en-US" sz="2400" dirty="0"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n-BD" sz="24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জীবনানন্দের ‘রূপসী বাংলা’</a:t>
            </a:r>
            <a:endParaRPr lang="en-US" sz="2400" dirty="0"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n-BD" sz="24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রূপের যে তার নেই কো শেষ,বাংলাদেশ।</a:t>
            </a:r>
            <a:endParaRPr lang="en-US" sz="2400" dirty="0"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5756" y="3433760"/>
            <a:ext cx="3057532" cy="28527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5759" y="383731"/>
            <a:ext cx="3057529" cy="28501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6424" y="3433760"/>
            <a:ext cx="3165540" cy="28527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6424" y="383731"/>
            <a:ext cx="3165539" cy="285018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>
            <a:solidFill>
              <a:srgbClr val="74D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3"/>
          <p:cNvSpPr/>
          <p:nvPr/>
        </p:nvSpPr>
        <p:spPr>
          <a:xfrm rot="18976480">
            <a:off x="-337480" y="-139225"/>
            <a:ext cx="942135" cy="508361"/>
          </a:xfrm>
          <a:custGeom>
            <a:avLst/>
            <a:gdLst>
              <a:gd name="connsiteX0" fmla="*/ 0 w 1447899"/>
              <a:gd name="connsiteY0" fmla="*/ 740108 h 740108"/>
              <a:gd name="connsiteX1" fmla="*/ 723950 w 1447899"/>
              <a:gd name="connsiteY1" fmla="*/ 0 h 740108"/>
              <a:gd name="connsiteX2" fmla="*/ 1447899 w 1447899"/>
              <a:gd name="connsiteY2" fmla="*/ 740108 h 740108"/>
              <a:gd name="connsiteX3" fmla="*/ 0 w 1447899"/>
              <a:gd name="connsiteY3" fmla="*/ 740108 h 740108"/>
              <a:gd name="connsiteX0" fmla="*/ 0 w 1426582"/>
              <a:gd name="connsiteY0" fmla="*/ 760496 h 760496"/>
              <a:gd name="connsiteX1" fmla="*/ 702633 w 1426582"/>
              <a:gd name="connsiteY1" fmla="*/ 0 h 760496"/>
              <a:gd name="connsiteX2" fmla="*/ 1426582 w 1426582"/>
              <a:gd name="connsiteY2" fmla="*/ 740108 h 760496"/>
              <a:gd name="connsiteX3" fmla="*/ 0 w 1426582"/>
              <a:gd name="connsiteY3" fmla="*/ 760496 h 760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6582" h="760496">
                <a:moveTo>
                  <a:pt x="0" y="760496"/>
                </a:moveTo>
                <a:lnTo>
                  <a:pt x="702633" y="0"/>
                </a:lnTo>
                <a:lnTo>
                  <a:pt x="1426582" y="740108"/>
                </a:lnTo>
                <a:lnTo>
                  <a:pt x="0" y="760496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3"/>
          <p:cNvSpPr/>
          <p:nvPr/>
        </p:nvSpPr>
        <p:spPr>
          <a:xfrm rot="13558932">
            <a:off x="-346239" y="6482772"/>
            <a:ext cx="942135" cy="508361"/>
          </a:xfrm>
          <a:custGeom>
            <a:avLst/>
            <a:gdLst>
              <a:gd name="connsiteX0" fmla="*/ 0 w 1447899"/>
              <a:gd name="connsiteY0" fmla="*/ 740108 h 740108"/>
              <a:gd name="connsiteX1" fmla="*/ 723950 w 1447899"/>
              <a:gd name="connsiteY1" fmla="*/ 0 h 740108"/>
              <a:gd name="connsiteX2" fmla="*/ 1447899 w 1447899"/>
              <a:gd name="connsiteY2" fmla="*/ 740108 h 740108"/>
              <a:gd name="connsiteX3" fmla="*/ 0 w 1447899"/>
              <a:gd name="connsiteY3" fmla="*/ 740108 h 740108"/>
              <a:gd name="connsiteX0" fmla="*/ 0 w 1426582"/>
              <a:gd name="connsiteY0" fmla="*/ 760496 h 760496"/>
              <a:gd name="connsiteX1" fmla="*/ 702633 w 1426582"/>
              <a:gd name="connsiteY1" fmla="*/ 0 h 760496"/>
              <a:gd name="connsiteX2" fmla="*/ 1426582 w 1426582"/>
              <a:gd name="connsiteY2" fmla="*/ 740108 h 760496"/>
              <a:gd name="connsiteX3" fmla="*/ 0 w 1426582"/>
              <a:gd name="connsiteY3" fmla="*/ 760496 h 760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6582" h="760496">
                <a:moveTo>
                  <a:pt x="0" y="760496"/>
                </a:moveTo>
                <a:lnTo>
                  <a:pt x="702633" y="0"/>
                </a:lnTo>
                <a:lnTo>
                  <a:pt x="1426582" y="740108"/>
                </a:lnTo>
                <a:lnTo>
                  <a:pt x="0" y="760496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3"/>
          <p:cNvSpPr/>
          <p:nvPr/>
        </p:nvSpPr>
        <p:spPr>
          <a:xfrm rot="2804694">
            <a:off x="11625033" y="-119088"/>
            <a:ext cx="942135" cy="508361"/>
          </a:xfrm>
          <a:custGeom>
            <a:avLst/>
            <a:gdLst>
              <a:gd name="connsiteX0" fmla="*/ 0 w 1447899"/>
              <a:gd name="connsiteY0" fmla="*/ 740108 h 740108"/>
              <a:gd name="connsiteX1" fmla="*/ 723950 w 1447899"/>
              <a:gd name="connsiteY1" fmla="*/ 0 h 740108"/>
              <a:gd name="connsiteX2" fmla="*/ 1447899 w 1447899"/>
              <a:gd name="connsiteY2" fmla="*/ 740108 h 740108"/>
              <a:gd name="connsiteX3" fmla="*/ 0 w 1447899"/>
              <a:gd name="connsiteY3" fmla="*/ 740108 h 740108"/>
              <a:gd name="connsiteX0" fmla="*/ 0 w 1426582"/>
              <a:gd name="connsiteY0" fmla="*/ 760496 h 760496"/>
              <a:gd name="connsiteX1" fmla="*/ 702633 w 1426582"/>
              <a:gd name="connsiteY1" fmla="*/ 0 h 760496"/>
              <a:gd name="connsiteX2" fmla="*/ 1426582 w 1426582"/>
              <a:gd name="connsiteY2" fmla="*/ 740108 h 760496"/>
              <a:gd name="connsiteX3" fmla="*/ 0 w 1426582"/>
              <a:gd name="connsiteY3" fmla="*/ 760496 h 760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6582" h="760496">
                <a:moveTo>
                  <a:pt x="0" y="760496"/>
                </a:moveTo>
                <a:lnTo>
                  <a:pt x="702633" y="0"/>
                </a:lnTo>
                <a:lnTo>
                  <a:pt x="1426582" y="740108"/>
                </a:lnTo>
                <a:lnTo>
                  <a:pt x="0" y="760496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3"/>
          <p:cNvSpPr/>
          <p:nvPr/>
        </p:nvSpPr>
        <p:spPr>
          <a:xfrm rot="8269986">
            <a:off x="11598424" y="6493533"/>
            <a:ext cx="942135" cy="508361"/>
          </a:xfrm>
          <a:custGeom>
            <a:avLst/>
            <a:gdLst>
              <a:gd name="connsiteX0" fmla="*/ 0 w 1447899"/>
              <a:gd name="connsiteY0" fmla="*/ 740108 h 740108"/>
              <a:gd name="connsiteX1" fmla="*/ 723950 w 1447899"/>
              <a:gd name="connsiteY1" fmla="*/ 0 h 740108"/>
              <a:gd name="connsiteX2" fmla="*/ 1447899 w 1447899"/>
              <a:gd name="connsiteY2" fmla="*/ 740108 h 740108"/>
              <a:gd name="connsiteX3" fmla="*/ 0 w 1447899"/>
              <a:gd name="connsiteY3" fmla="*/ 740108 h 740108"/>
              <a:gd name="connsiteX0" fmla="*/ 0 w 1426582"/>
              <a:gd name="connsiteY0" fmla="*/ 760496 h 760496"/>
              <a:gd name="connsiteX1" fmla="*/ 702633 w 1426582"/>
              <a:gd name="connsiteY1" fmla="*/ 0 h 760496"/>
              <a:gd name="connsiteX2" fmla="*/ 1426582 w 1426582"/>
              <a:gd name="connsiteY2" fmla="*/ 740108 h 760496"/>
              <a:gd name="connsiteX3" fmla="*/ 0 w 1426582"/>
              <a:gd name="connsiteY3" fmla="*/ 760496 h 760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6582" h="760496">
                <a:moveTo>
                  <a:pt x="0" y="760496"/>
                </a:moveTo>
                <a:lnTo>
                  <a:pt x="702633" y="0"/>
                </a:lnTo>
                <a:lnTo>
                  <a:pt x="1426582" y="740108"/>
                </a:lnTo>
                <a:lnTo>
                  <a:pt x="0" y="760496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57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05274" y="1946013"/>
            <a:ext cx="5100034" cy="2472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n-BD" sz="2400" dirty="0"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জয় বাংলা’ বলতে মনরে আমার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Vrinda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n-BD" sz="2400" dirty="0"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এখনো কেন ভাব আমার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Vrinda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n-BD" sz="2400" dirty="0"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হারানো বাংলাকে আবার তো ফিরে পাব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Vrinda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n-BD" sz="2400" dirty="0"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অন্ধকারে পুব আকাশে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Vrinda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n-BD" sz="2400" dirty="0"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উঠবে আবার দিনমণি।।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Vrind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64" y="1457326"/>
            <a:ext cx="2936985" cy="34495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138" y="1457326"/>
            <a:ext cx="3117912" cy="344952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>
            <a:solidFill>
              <a:srgbClr val="74D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3"/>
          <p:cNvSpPr/>
          <p:nvPr/>
        </p:nvSpPr>
        <p:spPr>
          <a:xfrm rot="18976480">
            <a:off x="-337480" y="-139225"/>
            <a:ext cx="942135" cy="508361"/>
          </a:xfrm>
          <a:custGeom>
            <a:avLst/>
            <a:gdLst>
              <a:gd name="connsiteX0" fmla="*/ 0 w 1447899"/>
              <a:gd name="connsiteY0" fmla="*/ 740108 h 740108"/>
              <a:gd name="connsiteX1" fmla="*/ 723950 w 1447899"/>
              <a:gd name="connsiteY1" fmla="*/ 0 h 740108"/>
              <a:gd name="connsiteX2" fmla="*/ 1447899 w 1447899"/>
              <a:gd name="connsiteY2" fmla="*/ 740108 h 740108"/>
              <a:gd name="connsiteX3" fmla="*/ 0 w 1447899"/>
              <a:gd name="connsiteY3" fmla="*/ 740108 h 740108"/>
              <a:gd name="connsiteX0" fmla="*/ 0 w 1426582"/>
              <a:gd name="connsiteY0" fmla="*/ 760496 h 760496"/>
              <a:gd name="connsiteX1" fmla="*/ 702633 w 1426582"/>
              <a:gd name="connsiteY1" fmla="*/ 0 h 760496"/>
              <a:gd name="connsiteX2" fmla="*/ 1426582 w 1426582"/>
              <a:gd name="connsiteY2" fmla="*/ 740108 h 760496"/>
              <a:gd name="connsiteX3" fmla="*/ 0 w 1426582"/>
              <a:gd name="connsiteY3" fmla="*/ 760496 h 760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6582" h="760496">
                <a:moveTo>
                  <a:pt x="0" y="760496"/>
                </a:moveTo>
                <a:lnTo>
                  <a:pt x="702633" y="0"/>
                </a:lnTo>
                <a:lnTo>
                  <a:pt x="1426582" y="740108"/>
                </a:lnTo>
                <a:lnTo>
                  <a:pt x="0" y="760496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3"/>
          <p:cNvSpPr/>
          <p:nvPr/>
        </p:nvSpPr>
        <p:spPr>
          <a:xfrm rot="13558932">
            <a:off x="-346239" y="6482772"/>
            <a:ext cx="942135" cy="508361"/>
          </a:xfrm>
          <a:custGeom>
            <a:avLst/>
            <a:gdLst>
              <a:gd name="connsiteX0" fmla="*/ 0 w 1447899"/>
              <a:gd name="connsiteY0" fmla="*/ 740108 h 740108"/>
              <a:gd name="connsiteX1" fmla="*/ 723950 w 1447899"/>
              <a:gd name="connsiteY1" fmla="*/ 0 h 740108"/>
              <a:gd name="connsiteX2" fmla="*/ 1447899 w 1447899"/>
              <a:gd name="connsiteY2" fmla="*/ 740108 h 740108"/>
              <a:gd name="connsiteX3" fmla="*/ 0 w 1447899"/>
              <a:gd name="connsiteY3" fmla="*/ 740108 h 740108"/>
              <a:gd name="connsiteX0" fmla="*/ 0 w 1426582"/>
              <a:gd name="connsiteY0" fmla="*/ 760496 h 760496"/>
              <a:gd name="connsiteX1" fmla="*/ 702633 w 1426582"/>
              <a:gd name="connsiteY1" fmla="*/ 0 h 760496"/>
              <a:gd name="connsiteX2" fmla="*/ 1426582 w 1426582"/>
              <a:gd name="connsiteY2" fmla="*/ 740108 h 760496"/>
              <a:gd name="connsiteX3" fmla="*/ 0 w 1426582"/>
              <a:gd name="connsiteY3" fmla="*/ 760496 h 760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6582" h="760496">
                <a:moveTo>
                  <a:pt x="0" y="760496"/>
                </a:moveTo>
                <a:lnTo>
                  <a:pt x="702633" y="0"/>
                </a:lnTo>
                <a:lnTo>
                  <a:pt x="1426582" y="740108"/>
                </a:lnTo>
                <a:lnTo>
                  <a:pt x="0" y="760496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3"/>
          <p:cNvSpPr/>
          <p:nvPr/>
        </p:nvSpPr>
        <p:spPr>
          <a:xfrm rot="2804694">
            <a:off x="11625033" y="-119088"/>
            <a:ext cx="942135" cy="508361"/>
          </a:xfrm>
          <a:custGeom>
            <a:avLst/>
            <a:gdLst>
              <a:gd name="connsiteX0" fmla="*/ 0 w 1447899"/>
              <a:gd name="connsiteY0" fmla="*/ 740108 h 740108"/>
              <a:gd name="connsiteX1" fmla="*/ 723950 w 1447899"/>
              <a:gd name="connsiteY1" fmla="*/ 0 h 740108"/>
              <a:gd name="connsiteX2" fmla="*/ 1447899 w 1447899"/>
              <a:gd name="connsiteY2" fmla="*/ 740108 h 740108"/>
              <a:gd name="connsiteX3" fmla="*/ 0 w 1447899"/>
              <a:gd name="connsiteY3" fmla="*/ 740108 h 740108"/>
              <a:gd name="connsiteX0" fmla="*/ 0 w 1426582"/>
              <a:gd name="connsiteY0" fmla="*/ 760496 h 760496"/>
              <a:gd name="connsiteX1" fmla="*/ 702633 w 1426582"/>
              <a:gd name="connsiteY1" fmla="*/ 0 h 760496"/>
              <a:gd name="connsiteX2" fmla="*/ 1426582 w 1426582"/>
              <a:gd name="connsiteY2" fmla="*/ 740108 h 760496"/>
              <a:gd name="connsiteX3" fmla="*/ 0 w 1426582"/>
              <a:gd name="connsiteY3" fmla="*/ 760496 h 760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6582" h="760496">
                <a:moveTo>
                  <a:pt x="0" y="760496"/>
                </a:moveTo>
                <a:lnTo>
                  <a:pt x="702633" y="0"/>
                </a:lnTo>
                <a:lnTo>
                  <a:pt x="1426582" y="740108"/>
                </a:lnTo>
                <a:lnTo>
                  <a:pt x="0" y="760496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3"/>
          <p:cNvSpPr/>
          <p:nvPr/>
        </p:nvSpPr>
        <p:spPr>
          <a:xfrm rot="8269986">
            <a:off x="11598424" y="6493533"/>
            <a:ext cx="942135" cy="508361"/>
          </a:xfrm>
          <a:custGeom>
            <a:avLst/>
            <a:gdLst>
              <a:gd name="connsiteX0" fmla="*/ 0 w 1447899"/>
              <a:gd name="connsiteY0" fmla="*/ 740108 h 740108"/>
              <a:gd name="connsiteX1" fmla="*/ 723950 w 1447899"/>
              <a:gd name="connsiteY1" fmla="*/ 0 h 740108"/>
              <a:gd name="connsiteX2" fmla="*/ 1447899 w 1447899"/>
              <a:gd name="connsiteY2" fmla="*/ 740108 h 740108"/>
              <a:gd name="connsiteX3" fmla="*/ 0 w 1447899"/>
              <a:gd name="connsiteY3" fmla="*/ 740108 h 740108"/>
              <a:gd name="connsiteX0" fmla="*/ 0 w 1426582"/>
              <a:gd name="connsiteY0" fmla="*/ 760496 h 760496"/>
              <a:gd name="connsiteX1" fmla="*/ 702633 w 1426582"/>
              <a:gd name="connsiteY1" fmla="*/ 0 h 760496"/>
              <a:gd name="connsiteX2" fmla="*/ 1426582 w 1426582"/>
              <a:gd name="connsiteY2" fmla="*/ 740108 h 760496"/>
              <a:gd name="connsiteX3" fmla="*/ 0 w 1426582"/>
              <a:gd name="connsiteY3" fmla="*/ 760496 h 760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6582" h="760496">
                <a:moveTo>
                  <a:pt x="0" y="760496"/>
                </a:moveTo>
                <a:lnTo>
                  <a:pt x="702633" y="0"/>
                </a:lnTo>
                <a:lnTo>
                  <a:pt x="1426582" y="740108"/>
                </a:lnTo>
                <a:lnTo>
                  <a:pt x="0" y="760496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10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43326" y="1163691"/>
            <a:ext cx="4572000" cy="7078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sz="40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000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65" y="2729132"/>
            <a:ext cx="4709937" cy="27291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275" y="2729131"/>
            <a:ext cx="4643438" cy="272913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>
            <a:solidFill>
              <a:srgbClr val="74D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3"/>
          <p:cNvSpPr/>
          <p:nvPr/>
        </p:nvSpPr>
        <p:spPr>
          <a:xfrm rot="18976480">
            <a:off x="-337480" y="-139225"/>
            <a:ext cx="942135" cy="508361"/>
          </a:xfrm>
          <a:custGeom>
            <a:avLst/>
            <a:gdLst>
              <a:gd name="connsiteX0" fmla="*/ 0 w 1447899"/>
              <a:gd name="connsiteY0" fmla="*/ 740108 h 740108"/>
              <a:gd name="connsiteX1" fmla="*/ 723950 w 1447899"/>
              <a:gd name="connsiteY1" fmla="*/ 0 h 740108"/>
              <a:gd name="connsiteX2" fmla="*/ 1447899 w 1447899"/>
              <a:gd name="connsiteY2" fmla="*/ 740108 h 740108"/>
              <a:gd name="connsiteX3" fmla="*/ 0 w 1447899"/>
              <a:gd name="connsiteY3" fmla="*/ 740108 h 740108"/>
              <a:gd name="connsiteX0" fmla="*/ 0 w 1426582"/>
              <a:gd name="connsiteY0" fmla="*/ 760496 h 760496"/>
              <a:gd name="connsiteX1" fmla="*/ 702633 w 1426582"/>
              <a:gd name="connsiteY1" fmla="*/ 0 h 760496"/>
              <a:gd name="connsiteX2" fmla="*/ 1426582 w 1426582"/>
              <a:gd name="connsiteY2" fmla="*/ 740108 h 760496"/>
              <a:gd name="connsiteX3" fmla="*/ 0 w 1426582"/>
              <a:gd name="connsiteY3" fmla="*/ 760496 h 760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6582" h="760496">
                <a:moveTo>
                  <a:pt x="0" y="760496"/>
                </a:moveTo>
                <a:lnTo>
                  <a:pt x="702633" y="0"/>
                </a:lnTo>
                <a:lnTo>
                  <a:pt x="1426582" y="740108"/>
                </a:lnTo>
                <a:lnTo>
                  <a:pt x="0" y="760496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3"/>
          <p:cNvSpPr/>
          <p:nvPr/>
        </p:nvSpPr>
        <p:spPr>
          <a:xfrm rot="13558932">
            <a:off x="-346239" y="6482772"/>
            <a:ext cx="942135" cy="508361"/>
          </a:xfrm>
          <a:custGeom>
            <a:avLst/>
            <a:gdLst>
              <a:gd name="connsiteX0" fmla="*/ 0 w 1447899"/>
              <a:gd name="connsiteY0" fmla="*/ 740108 h 740108"/>
              <a:gd name="connsiteX1" fmla="*/ 723950 w 1447899"/>
              <a:gd name="connsiteY1" fmla="*/ 0 h 740108"/>
              <a:gd name="connsiteX2" fmla="*/ 1447899 w 1447899"/>
              <a:gd name="connsiteY2" fmla="*/ 740108 h 740108"/>
              <a:gd name="connsiteX3" fmla="*/ 0 w 1447899"/>
              <a:gd name="connsiteY3" fmla="*/ 740108 h 740108"/>
              <a:gd name="connsiteX0" fmla="*/ 0 w 1426582"/>
              <a:gd name="connsiteY0" fmla="*/ 760496 h 760496"/>
              <a:gd name="connsiteX1" fmla="*/ 702633 w 1426582"/>
              <a:gd name="connsiteY1" fmla="*/ 0 h 760496"/>
              <a:gd name="connsiteX2" fmla="*/ 1426582 w 1426582"/>
              <a:gd name="connsiteY2" fmla="*/ 740108 h 760496"/>
              <a:gd name="connsiteX3" fmla="*/ 0 w 1426582"/>
              <a:gd name="connsiteY3" fmla="*/ 760496 h 760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6582" h="760496">
                <a:moveTo>
                  <a:pt x="0" y="760496"/>
                </a:moveTo>
                <a:lnTo>
                  <a:pt x="702633" y="0"/>
                </a:lnTo>
                <a:lnTo>
                  <a:pt x="1426582" y="740108"/>
                </a:lnTo>
                <a:lnTo>
                  <a:pt x="0" y="760496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3"/>
          <p:cNvSpPr/>
          <p:nvPr/>
        </p:nvSpPr>
        <p:spPr>
          <a:xfrm rot="2804694">
            <a:off x="11625033" y="-119088"/>
            <a:ext cx="942135" cy="508361"/>
          </a:xfrm>
          <a:custGeom>
            <a:avLst/>
            <a:gdLst>
              <a:gd name="connsiteX0" fmla="*/ 0 w 1447899"/>
              <a:gd name="connsiteY0" fmla="*/ 740108 h 740108"/>
              <a:gd name="connsiteX1" fmla="*/ 723950 w 1447899"/>
              <a:gd name="connsiteY1" fmla="*/ 0 h 740108"/>
              <a:gd name="connsiteX2" fmla="*/ 1447899 w 1447899"/>
              <a:gd name="connsiteY2" fmla="*/ 740108 h 740108"/>
              <a:gd name="connsiteX3" fmla="*/ 0 w 1447899"/>
              <a:gd name="connsiteY3" fmla="*/ 740108 h 740108"/>
              <a:gd name="connsiteX0" fmla="*/ 0 w 1426582"/>
              <a:gd name="connsiteY0" fmla="*/ 760496 h 760496"/>
              <a:gd name="connsiteX1" fmla="*/ 702633 w 1426582"/>
              <a:gd name="connsiteY1" fmla="*/ 0 h 760496"/>
              <a:gd name="connsiteX2" fmla="*/ 1426582 w 1426582"/>
              <a:gd name="connsiteY2" fmla="*/ 740108 h 760496"/>
              <a:gd name="connsiteX3" fmla="*/ 0 w 1426582"/>
              <a:gd name="connsiteY3" fmla="*/ 760496 h 760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6582" h="760496">
                <a:moveTo>
                  <a:pt x="0" y="760496"/>
                </a:moveTo>
                <a:lnTo>
                  <a:pt x="702633" y="0"/>
                </a:lnTo>
                <a:lnTo>
                  <a:pt x="1426582" y="740108"/>
                </a:lnTo>
                <a:lnTo>
                  <a:pt x="0" y="760496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3"/>
          <p:cNvSpPr/>
          <p:nvPr/>
        </p:nvSpPr>
        <p:spPr>
          <a:xfrm rot="8269986">
            <a:off x="11598424" y="6493533"/>
            <a:ext cx="942135" cy="508361"/>
          </a:xfrm>
          <a:custGeom>
            <a:avLst/>
            <a:gdLst>
              <a:gd name="connsiteX0" fmla="*/ 0 w 1447899"/>
              <a:gd name="connsiteY0" fmla="*/ 740108 h 740108"/>
              <a:gd name="connsiteX1" fmla="*/ 723950 w 1447899"/>
              <a:gd name="connsiteY1" fmla="*/ 0 h 740108"/>
              <a:gd name="connsiteX2" fmla="*/ 1447899 w 1447899"/>
              <a:gd name="connsiteY2" fmla="*/ 740108 h 740108"/>
              <a:gd name="connsiteX3" fmla="*/ 0 w 1447899"/>
              <a:gd name="connsiteY3" fmla="*/ 740108 h 740108"/>
              <a:gd name="connsiteX0" fmla="*/ 0 w 1426582"/>
              <a:gd name="connsiteY0" fmla="*/ 760496 h 760496"/>
              <a:gd name="connsiteX1" fmla="*/ 702633 w 1426582"/>
              <a:gd name="connsiteY1" fmla="*/ 0 h 760496"/>
              <a:gd name="connsiteX2" fmla="*/ 1426582 w 1426582"/>
              <a:gd name="connsiteY2" fmla="*/ 740108 h 760496"/>
              <a:gd name="connsiteX3" fmla="*/ 0 w 1426582"/>
              <a:gd name="connsiteY3" fmla="*/ 760496 h 760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6582" h="760496">
                <a:moveTo>
                  <a:pt x="0" y="760496"/>
                </a:moveTo>
                <a:lnTo>
                  <a:pt x="702633" y="0"/>
                </a:lnTo>
                <a:lnTo>
                  <a:pt x="1426582" y="740108"/>
                </a:lnTo>
                <a:lnTo>
                  <a:pt x="0" y="760496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647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9721" y="787592"/>
            <a:ext cx="4738894" cy="795738"/>
          </a:xfrm>
          <a:ln>
            <a:solidFill>
              <a:srgbClr val="000000"/>
            </a:solidFill>
          </a:ln>
        </p:spPr>
        <p:txBody>
          <a:bodyPr>
            <a:norm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07321" y="2271712"/>
            <a:ext cx="2864642" cy="15430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মুজিবর</a:t>
            </a:r>
            <a:r>
              <a:rPr lang="bn-BD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857751" y="2271711"/>
            <a:ext cx="2564606" cy="157757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08145" y="2271714"/>
            <a:ext cx="2986088" cy="1543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 মুজিব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07321" y="4395788"/>
            <a:ext cx="2907505" cy="13858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রণি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08146" y="4395788"/>
            <a:ext cx="2986088" cy="13858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বেজে ওঠা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852394" y="4395788"/>
            <a:ext cx="2603896" cy="14906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538" y="2433637"/>
            <a:ext cx="1382316" cy="12525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643" y="4638675"/>
            <a:ext cx="1543050" cy="90011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>
            <a:solidFill>
              <a:srgbClr val="74D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3"/>
          <p:cNvSpPr/>
          <p:nvPr/>
        </p:nvSpPr>
        <p:spPr>
          <a:xfrm rot="18976480">
            <a:off x="-337480" y="-139225"/>
            <a:ext cx="942135" cy="508361"/>
          </a:xfrm>
          <a:custGeom>
            <a:avLst/>
            <a:gdLst>
              <a:gd name="connsiteX0" fmla="*/ 0 w 1447899"/>
              <a:gd name="connsiteY0" fmla="*/ 740108 h 740108"/>
              <a:gd name="connsiteX1" fmla="*/ 723950 w 1447899"/>
              <a:gd name="connsiteY1" fmla="*/ 0 h 740108"/>
              <a:gd name="connsiteX2" fmla="*/ 1447899 w 1447899"/>
              <a:gd name="connsiteY2" fmla="*/ 740108 h 740108"/>
              <a:gd name="connsiteX3" fmla="*/ 0 w 1447899"/>
              <a:gd name="connsiteY3" fmla="*/ 740108 h 740108"/>
              <a:gd name="connsiteX0" fmla="*/ 0 w 1426582"/>
              <a:gd name="connsiteY0" fmla="*/ 760496 h 760496"/>
              <a:gd name="connsiteX1" fmla="*/ 702633 w 1426582"/>
              <a:gd name="connsiteY1" fmla="*/ 0 h 760496"/>
              <a:gd name="connsiteX2" fmla="*/ 1426582 w 1426582"/>
              <a:gd name="connsiteY2" fmla="*/ 740108 h 760496"/>
              <a:gd name="connsiteX3" fmla="*/ 0 w 1426582"/>
              <a:gd name="connsiteY3" fmla="*/ 760496 h 760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6582" h="760496">
                <a:moveTo>
                  <a:pt x="0" y="760496"/>
                </a:moveTo>
                <a:lnTo>
                  <a:pt x="702633" y="0"/>
                </a:lnTo>
                <a:lnTo>
                  <a:pt x="1426582" y="740108"/>
                </a:lnTo>
                <a:lnTo>
                  <a:pt x="0" y="760496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3"/>
          <p:cNvSpPr/>
          <p:nvPr/>
        </p:nvSpPr>
        <p:spPr>
          <a:xfrm rot="13558932">
            <a:off x="-346239" y="6482772"/>
            <a:ext cx="942135" cy="508361"/>
          </a:xfrm>
          <a:custGeom>
            <a:avLst/>
            <a:gdLst>
              <a:gd name="connsiteX0" fmla="*/ 0 w 1447899"/>
              <a:gd name="connsiteY0" fmla="*/ 740108 h 740108"/>
              <a:gd name="connsiteX1" fmla="*/ 723950 w 1447899"/>
              <a:gd name="connsiteY1" fmla="*/ 0 h 740108"/>
              <a:gd name="connsiteX2" fmla="*/ 1447899 w 1447899"/>
              <a:gd name="connsiteY2" fmla="*/ 740108 h 740108"/>
              <a:gd name="connsiteX3" fmla="*/ 0 w 1447899"/>
              <a:gd name="connsiteY3" fmla="*/ 740108 h 740108"/>
              <a:gd name="connsiteX0" fmla="*/ 0 w 1426582"/>
              <a:gd name="connsiteY0" fmla="*/ 760496 h 760496"/>
              <a:gd name="connsiteX1" fmla="*/ 702633 w 1426582"/>
              <a:gd name="connsiteY1" fmla="*/ 0 h 760496"/>
              <a:gd name="connsiteX2" fmla="*/ 1426582 w 1426582"/>
              <a:gd name="connsiteY2" fmla="*/ 740108 h 760496"/>
              <a:gd name="connsiteX3" fmla="*/ 0 w 1426582"/>
              <a:gd name="connsiteY3" fmla="*/ 760496 h 760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6582" h="760496">
                <a:moveTo>
                  <a:pt x="0" y="760496"/>
                </a:moveTo>
                <a:lnTo>
                  <a:pt x="702633" y="0"/>
                </a:lnTo>
                <a:lnTo>
                  <a:pt x="1426582" y="740108"/>
                </a:lnTo>
                <a:lnTo>
                  <a:pt x="0" y="760496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3"/>
          <p:cNvSpPr/>
          <p:nvPr/>
        </p:nvSpPr>
        <p:spPr>
          <a:xfrm rot="2804694">
            <a:off x="11625033" y="-119088"/>
            <a:ext cx="942135" cy="508361"/>
          </a:xfrm>
          <a:custGeom>
            <a:avLst/>
            <a:gdLst>
              <a:gd name="connsiteX0" fmla="*/ 0 w 1447899"/>
              <a:gd name="connsiteY0" fmla="*/ 740108 h 740108"/>
              <a:gd name="connsiteX1" fmla="*/ 723950 w 1447899"/>
              <a:gd name="connsiteY1" fmla="*/ 0 h 740108"/>
              <a:gd name="connsiteX2" fmla="*/ 1447899 w 1447899"/>
              <a:gd name="connsiteY2" fmla="*/ 740108 h 740108"/>
              <a:gd name="connsiteX3" fmla="*/ 0 w 1447899"/>
              <a:gd name="connsiteY3" fmla="*/ 740108 h 740108"/>
              <a:gd name="connsiteX0" fmla="*/ 0 w 1426582"/>
              <a:gd name="connsiteY0" fmla="*/ 760496 h 760496"/>
              <a:gd name="connsiteX1" fmla="*/ 702633 w 1426582"/>
              <a:gd name="connsiteY1" fmla="*/ 0 h 760496"/>
              <a:gd name="connsiteX2" fmla="*/ 1426582 w 1426582"/>
              <a:gd name="connsiteY2" fmla="*/ 740108 h 760496"/>
              <a:gd name="connsiteX3" fmla="*/ 0 w 1426582"/>
              <a:gd name="connsiteY3" fmla="*/ 760496 h 760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6582" h="760496">
                <a:moveTo>
                  <a:pt x="0" y="760496"/>
                </a:moveTo>
                <a:lnTo>
                  <a:pt x="702633" y="0"/>
                </a:lnTo>
                <a:lnTo>
                  <a:pt x="1426582" y="740108"/>
                </a:lnTo>
                <a:lnTo>
                  <a:pt x="0" y="760496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3"/>
          <p:cNvSpPr/>
          <p:nvPr/>
        </p:nvSpPr>
        <p:spPr>
          <a:xfrm rot="8269986">
            <a:off x="11598424" y="6493533"/>
            <a:ext cx="942135" cy="508361"/>
          </a:xfrm>
          <a:custGeom>
            <a:avLst/>
            <a:gdLst>
              <a:gd name="connsiteX0" fmla="*/ 0 w 1447899"/>
              <a:gd name="connsiteY0" fmla="*/ 740108 h 740108"/>
              <a:gd name="connsiteX1" fmla="*/ 723950 w 1447899"/>
              <a:gd name="connsiteY1" fmla="*/ 0 h 740108"/>
              <a:gd name="connsiteX2" fmla="*/ 1447899 w 1447899"/>
              <a:gd name="connsiteY2" fmla="*/ 740108 h 740108"/>
              <a:gd name="connsiteX3" fmla="*/ 0 w 1447899"/>
              <a:gd name="connsiteY3" fmla="*/ 740108 h 740108"/>
              <a:gd name="connsiteX0" fmla="*/ 0 w 1426582"/>
              <a:gd name="connsiteY0" fmla="*/ 760496 h 760496"/>
              <a:gd name="connsiteX1" fmla="*/ 702633 w 1426582"/>
              <a:gd name="connsiteY1" fmla="*/ 0 h 760496"/>
              <a:gd name="connsiteX2" fmla="*/ 1426582 w 1426582"/>
              <a:gd name="connsiteY2" fmla="*/ 740108 h 760496"/>
              <a:gd name="connsiteX3" fmla="*/ 0 w 1426582"/>
              <a:gd name="connsiteY3" fmla="*/ 760496 h 760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6582" h="760496">
                <a:moveTo>
                  <a:pt x="0" y="760496"/>
                </a:moveTo>
                <a:lnTo>
                  <a:pt x="702633" y="0"/>
                </a:lnTo>
                <a:lnTo>
                  <a:pt x="1426582" y="740108"/>
                </a:lnTo>
                <a:lnTo>
                  <a:pt x="0" y="760496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88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95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45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950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962"/>
                            </p:stCondLst>
                            <p:childTnLst>
                              <p:par>
                                <p:cTn id="3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462"/>
                            </p:stCondLst>
                            <p:childTnLst>
                              <p:par>
                                <p:cTn id="3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472"/>
                            </p:stCondLst>
                            <p:childTnLst>
                              <p:par>
                                <p:cTn id="4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972"/>
                            </p:stCondLst>
                            <p:childTnLst>
                              <p:par>
                                <p:cTn id="5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14803" y="928689"/>
            <a:ext cx="2900363" cy="13287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মেঠোপথ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67358" y="861414"/>
            <a:ext cx="3372051" cy="13960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মাটির সরু রাস্তা</a:t>
            </a:r>
          </a:p>
        </p:txBody>
      </p:sp>
      <p:sp>
        <p:nvSpPr>
          <p:cNvPr id="9" name="Rectangle 8"/>
          <p:cNvSpPr/>
          <p:nvPr/>
        </p:nvSpPr>
        <p:spPr>
          <a:xfrm>
            <a:off x="2085975" y="3036094"/>
            <a:ext cx="2829191" cy="12644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খনি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53644" y="4716064"/>
            <a:ext cx="1875236" cy="185499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085975" y="5079204"/>
            <a:ext cx="2829192" cy="11638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দিনমণি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67358" y="5014911"/>
            <a:ext cx="3372050" cy="12573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667357" y="2971800"/>
            <a:ext cx="3372051" cy="13287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আকর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138" y="985838"/>
            <a:ext cx="1185862" cy="9286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169" y="2995018"/>
            <a:ext cx="1447800" cy="10858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882" y="4993478"/>
            <a:ext cx="1462087" cy="11858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8" name="Oval 17"/>
          <p:cNvSpPr/>
          <p:nvPr/>
        </p:nvSpPr>
        <p:spPr>
          <a:xfrm>
            <a:off x="5353644" y="2646757"/>
            <a:ext cx="1875236" cy="185499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353644" y="536973"/>
            <a:ext cx="1875236" cy="185499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>
            <a:solidFill>
              <a:srgbClr val="74D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3"/>
          <p:cNvSpPr/>
          <p:nvPr/>
        </p:nvSpPr>
        <p:spPr>
          <a:xfrm rot="18976480">
            <a:off x="-337480" y="-139225"/>
            <a:ext cx="942135" cy="508361"/>
          </a:xfrm>
          <a:custGeom>
            <a:avLst/>
            <a:gdLst>
              <a:gd name="connsiteX0" fmla="*/ 0 w 1447899"/>
              <a:gd name="connsiteY0" fmla="*/ 740108 h 740108"/>
              <a:gd name="connsiteX1" fmla="*/ 723950 w 1447899"/>
              <a:gd name="connsiteY1" fmla="*/ 0 h 740108"/>
              <a:gd name="connsiteX2" fmla="*/ 1447899 w 1447899"/>
              <a:gd name="connsiteY2" fmla="*/ 740108 h 740108"/>
              <a:gd name="connsiteX3" fmla="*/ 0 w 1447899"/>
              <a:gd name="connsiteY3" fmla="*/ 740108 h 740108"/>
              <a:gd name="connsiteX0" fmla="*/ 0 w 1426582"/>
              <a:gd name="connsiteY0" fmla="*/ 760496 h 760496"/>
              <a:gd name="connsiteX1" fmla="*/ 702633 w 1426582"/>
              <a:gd name="connsiteY1" fmla="*/ 0 h 760496"/>
              <a:gd name="connsiteX2" fmla="*/ 1426582 w 1426582"/>
              <a:gd name="connsiteY2" fmla="*/ 740108 h 760496"/>
              <a:gd name="connsiteX3" fmla="*/ 0 w 1426582"/>
              <a:gd name="connsiteY3" fmla="*/ 760496 h 760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6582" h="760496">
                <a:moveTo>
                  <a:pt x="0" y="760496"/>
                </a:moveTo>
                <a:lnTo>
                  <a:pt x="702633" y="0"/>
                </a:lnTo>
                <a:lnTo>
                  <a:pt x="1426582" y="740108"/>
                </a:lnTo>
                <a:lnTo>
                  <a:pt x="0" y="760496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3"/>
          <p:cNvSpPr/>
          <p:nvPr/>
        </p:nvSpPr>
        <p:spPr>
          <a:xfrm rot="13558932">
            <a:off x="-346239" y="6482772"/>
            <a:ext cx="942135" cy="508361"/>
          </a:xfrm>
          <a:custGeom>
            <a:avLst/>
            <a:gdLst>
              <a:gd name="connsiteX0" fmla="*/ 0 w 1447899"/>
              <a:gd name="connsiteY0" fmla="*/ 740108 h 740108"/>
              <a:gd name="connsiteX1" fmla="*/ 723950 w 1447899"/>
              <a:gd name="connsiteY1" fmla="*/ 0 h 740108"/>
              <a:gd name="connsiteX2" fmla="*/ 1447899 w 1447899"/>
              <a:gd name="connsiteY2" fmla="*/ 740108 h 740108"/>
              <a:gd name="connsiteX3" fmla="*/ 0 w 1447899"/>
              <a:gd name="connsiteY3" fmla="*/ 740108 h 740108"/>
              <a:gd name="connsiteX0" fmla="*/ 0 w 1426582"/>
              <a:gd name="connsiteY0" fmla="*/ 760496 h 760496"/>
              <a:gd name="connsiteX1" fmla="*/ 702633 w 1426582"/>
              <a:gd name="connsiteY1" fmla="*/ 0 h 760496"/>
              <a:gd name="connsiteX2" fmla="*/ 1426582 w 1426582"/>
              <a:gd name="connsiteY2" fmla="*/ 740108 h 760496"/>
              <a:gd name="connsiteX3" fmla="*/ 0 w 1426582"/>
              <a:gd name="connsiteY3" fmla="*/ 760496 h 760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6582" h="760496">
                <a:moveTo>
                  <a:pt x="0" y="760496"/>
                </a:moveTo>
                <a:lnTo>
                  <a:pt x="702633" y="0"/>
                </a:lnTo>
                <a:lnTo>
                  <a:pt x="1426582" y="740108"/>
                </a:lnTo>
                <a:lnTo>
                  <a:pt x="0" y="760496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3"/>
          <p:cNvSpPr/>
          <p:nvPr/>
        </p:nvSpPr>
        <p:spPr>
          <a:xfrm rot="2804694">
            <a:off x="11625033" y="-119088"/>
            <a:ext cx="942135" cy="508361"/>
          </a:xfrm>
          <a:custGeom>
            <a:avLst/>
            <a:gdLst>
              <a:gd name="connsiteX0" fmla="*/ 0 w 1447899"/>
              <a:gd name="connsiteY0" fmla="*/ 740108 h 740108"/>
              <a:gd name="connsiteX1" fmla="*/ 723950 w 1447899"/>
              <a:gd name="connsiteY1" fmla="*/ 0 h 740108"/>
              <a:gd name="connsiteX2" fmla="*/ 1447899 w 1447899"/>
              <a:gd name="connsiteY2" fmla="*/ 740108 h 740108"/>
              <a:gd name="connsiteX3" fmla="*/ 0 w 1447899"/>
              <a:gd name="connsiteY3" fmla="*/ 740108 h 740108"/>
              <a:gd name="connsiteX0" fmla="*/ 0 w 1426582"/>
              <a:gd name="connsiteY0" fmla="*/ 760496 h 760496"/>
              <a:gd name="connsiteX1" fmla="*/ 702633 w 1426582"/>
              <a:gd name="connsiteY1" fmla="*/ 0 h 760496"/>
              <a:gd name="connsiteX2" fmla="*/ 1426582 w 1426582"/>
              <a:gd name="connsiteY2" fmla="*/ 740108 h 760496"/>
              <a:gd name="connsiteX3" fmla="*/ 0 w 1426582"/>
              <a:gd name="connsiteY3" fmla="*/ 760496 h 760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6582" h="760496">
                <a:moveTo>
                  <a:pt x="0" y="760496"/>
                </a:moveTo>
                <a:lnTo>
                  <a:pt x="702633" y="0"/>
                </a:lnTo>
                <a:lnTo>
                  <a:pt x="1426582" y="740108"/>
                </a:lnTo>
                <a:lnTo>
                  <a:pt x="0" y="760496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3"/>
          <p:cNvSpPr/>
          <p:nvPr/>
        </p:nvSpPr>
        <p:spPr>
          <a:xfrm rot="8269986">
            <a:off x="11598424" y="6493533"/>
            <a:ext cx="942135" cy="508361"/>
          </a:xfrm>
          <a:custGeom>
            <a:avLst/>
            <a:gdLst>
              <a:gd name="connsiteX0" fmla="*/ 0 w 1447899"/>
              <a:gd name="connsiteY0" fmla="*/ 740108 h 740108"/>
              <a:gd name="connsiteX1" fmla="*/ 723950 w 1447899"/>
              <a:gd name="connsiteY1" fmla="*/ 0 h 740108"/>
              <a:gd name="connsiteX2" fmla="*/ 1447899 w 1447899"/>
              <a:gd name="connsiteY2" fmla="*/ 740108 h 740108"/>
              <a:gd name="connsiteX3" fmla="*/ 0 w 1447899"/>
              <a:gd name="connsiteY3" fmla="*/ 740108 h 740108"/>
              <a:gd name="connsiteX0" fmla="*/ 0 w 1426582"/>
              <a:gd name="connsiteY0" fmla="*/ 760496 h 760496"/>
              <a:gd name="connsiteX1" fmla="*/ 702633 w 1426582"/>
              <a:gd name="connsiteY1" fmla="*/ 0 h 760496"/>
              <a:gd name="connsiteX2" fmla="*/ 1426582 w 1426582"/>
              <a:gd name="connsiteY2" fmla="*/ 740108 h 760496"/>
              <a:gd name="connsiteX3" fmla="*/ 0 w 1426582"/>
              <a:gd name="connsiteY3" fmla="*/ 760496 h 760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6582" h="760496">
                <a:moveTo>
                  <a:pt x="0" y="760496"/>
                </a:moveTo>
                <a:lnTo>
                  <a:pt x="702633" y="0"/>
                </a:lnTo>
                <a:lnTo>
                  <a:pt x="1426582" y="740108"/>
                </a:lnTo>
                <a:lnTo>
                  <a:pt x="0" y="760496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0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35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85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85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600"/>
                            </p:stCondLst>
                            <p:childTnLst>
                              <p:par>
                                <p:cTn id="4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100"/>
                            </p:stCondLst>
                            <p:childTnLst>
                              <p:par>
                                <p:cTn id="4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100"/>
                            </p:stCondLst>
                            <p:childTnLst>
                              <p:par>
                                <p:cTn id="5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600"/>
                            </p:stCondLst>
                            <p:childTnLst>
                              <p:par>
                                <p:cTn id="6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100"/>
                            </p:stCondLst>
                            <p:childTnLst>
                              <p:par>
                                <p:cTn id="6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  <p:bldP spid="10" grpId="0" animBg="1"/>
      <p:bldP spid="12" grpId="0" animBg="1"/>
      <p:bldP spid="14" grpId="0" animBg="1"/>
      <p:bldP spid="15" grpId="0" animBg="1"/>
      <p:bldP spid="18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01010" y="329187"/>
            <a:ext cx="3711800" cy="646331"/>
          </a:xfrm>
          <a:prstGeom prst="rect">
            <a:avLst/>
          </a:prstGeom>
          <a:noFill/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দলীয়কাজ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12890" y="5328380"/>
            <a:ext cx="8538693" cy="523220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 ‘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স্লোগান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বোঝানো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463" y="1499967"/>
            <a:ext cx="6800849" cy="35006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14545" y="486912"/>
            <a:ext cx="3175719" cy="523220"/>
          </a:xfrm>
          <a:prstGeom prst="rect">
            <a:avLst/>
          </a:prstGeom>
          <a:noFill/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b="1" dirty="0" smtClean="0"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2800" b="1" dirty="0"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 মিনিট</a:t>
            </a:r>
            <a:endParaRPr lang="en-US" sz="2800" b="1" dirty="0">
              <a:solidFill>
                <a:sysClr val="windowText" lastClr="0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>
            <a:solidFill>
              <a:srgbClr val="74D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3"/>
          <p:cNvSpPr/>
          <p:nvPr/>
        </p:nvSpPr>
        <p:spPr>
          <a:xfrm rot="18976480">
            <a:off x="-337480" y="-139225"/>
            <a:ext cx="942135" cy="508361"/>
          </a:xfrm>
          <a:custGeom>
            <a:avLst/>
            <a:gdLst>
              <a:gd name="connsiteX0" fmla="*/ 0 w 1447899"/>
              <a:gd name="connsiteY0" fmla="*/ 740108 h 740108"/>
              <a:gd name="connsiteX1" fmla="*/ 723950 w 1447899"/>
              <a:gd name="connsiteY1" fmla="*/ 0 h 740108"/>
              <a:gd name="connsiteX2" fmla="*/ 1447899 w 1447899"/>
              <a:gd name="connsiteY2" fmla="*/ 740108 h 740108"/>
              <a:gd name="connsiteX3" fmla="*/ 0 w 1447899"/>
              <a:gd name="connsiteY3" fmla="*/ 740108 h 740108"/>
              <a:gd name="connsiteX0" fmla="*/ 0 w 1426582"/>
              <a:gd name="connsiteY0" fmla="*/ 760496 h 760496"/>
              <a:gd name="connsiteX1" fmla="*/ 702633 w 1426582"/>
              <a:gd name="connsiteY1" fmla="*/ 0 h 760496"/>
              <a:gd name="connsiteX2" fmla="*/ 1426582 w 1426582"/>
              <a:gd name="connsiteY2" fmla="*/ 740108 h 760496"/>
              <a:gd name="connsiteX3" fmla="*/ 0 w 1426582"/>
              <a:gd name="connsiteY3" fmla="*/ 760496 h 760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6582" h="760496">
                <a:moveTo>
                  <a:pt x="0" y="760496"/>
                </a:moveTo>
                <a:lnTo>
                  <a:pt x="702633" y="0"/>
                </a:lnTo>
                <a:lnTo>
                  <a:pt x="1426582" y="740108"/>
                </a:lnTo>
                <a:lnTo>
                  <a:pt x="0" y="760496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3"/>
          <p:cNvSpPr/>
          <p:nvPr/>
        </p:nvSpPr>
        <p:spPr>
          <a:xfrm rot="13558932">
            <a:off x="-346239" y="6482772"/>
            <a:ext cx="942135" cy="508361"/>
          </a:xfrm>
          <a:custGeom>
            <a:avLst/>
            <a:gdLst>
              <a:gd name="connsiteX0" fmla="*/ 0 w 1447899"/>
              <a:gd name="connsiteY0" fmla="*/ 740108 h 740108"/>
              <a:gd name="connsiteX1" fmla="*/ 723950 w 1447899"/>
              <a:gd name="connsiteY1" fmla="*/ 0 h 740108"/>
              <a:gd name="connsiteX2" fmla="*/ 1447899 w 1447899"/>
              <a:gd name="connsiteY2" fmla="*/ 740108 h 740108"/>
              <a:gd name="connsiteX3" fmla="*/ 0 w 1447899"/>
              <a:gd name="connsiteY3" fmla="*/ 740108 h 740108"/>
              <a:gd name="connsiteX0" fmla="*/ 0 w 1426582"/>
              <a:gd name="connsiteY0" fmla="*/ 760496 h 760496"/>
              <a:gd name="connsiteX1" fmla="*/ 702633 w 1426582"/>
              <a:gd name="connsiteY1" fmla="*/ 0 h 760496"/>
              <a:gd name="connsiteX2" fmla="*/ 1426582 w 1426582"/>
              <a:gd name="connsiteY2" fmla="*/ 740108 h 760496"/>
              <a:gd name="connsiteX3" fmla="*/ 0 w 1426582"/>
              <a:gd name="connsiteY3" fmla="*/ 760496 h 760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6582" h="760496">
                <a:moveTo>
                  <a:pt x="0" y="760496"/>
                </a:moveTo>
                <a:lnTo>
                  <a:pt x="702633" y="0"/>
                </a:lnTo>
                <a:lnTo>
                  <a:pt x="1426582" y="740108"/>
                </a:lnTo>
                <a:lnTo>
                  <a:pt x="0" y="760496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3"/>
          <p:cNvSpPr/>
          <p:nvPr/>
        </p:nvSpPr>
        <p:spPr>
          <a:xfrm rot="2804694">
            <a:off x="11625033" y="-119088"/>
            <a:ext cx="942135" cy="508361"/>
          </a:xfrm>
          <a:custGeom>
            <a:avLst/>
            <a:gdLst>
              <a:gd name="connsiteX0" fmla="*/ 0 w 1447899"/>
              <a:gd name="connsiteY0" fmla="*/ 740108 h 740108"/>
              <a:gd name="connsiteX1" fmla="*/ 723950 w 1447899"/>
              <a:gd name="connsiteY1" fmla="*/ 0 h 740108"/>
              <a:gd name="connsiteX2" fmla="*/ 1447899 w 1447899"/>
              <a:gd name="connsiteY2" fmla="*/ 740108 h 740108"/>
              <a:gd name="connsiteX3" fmla="*/ 0 w 1447899"/>
              <a:gd name="connsiteY3" fmla="*/ 740108 h 740108"/>
              <a:gd name="connsiteX0" fmla="*/ 0 w 1426582"/>
              <a:gd name="connsiteY0" fmla="*/ 760496 h 760496"/>
              <a:gd name="connsiteX1" fmla="*/ 702633 w 1426582"/>
              <a:gd name="connsiteY1" fmla="*/ 0 h 760496"/>
              <a:gd name="connsiteX2" fmla="*/ 1426582 w 1426582"/>
              <a:gd name="connsiteY2" fmla="*/ 740108 h 760496"/>
              <a:gd name="connsiteX3" fmla="*/ 0 w 1426582"/>
              <a:gd name="connsiteY3" fmla="*/ 760496 h 760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6582" h="760496">
                <a:moveTo>
                  <a:pt x="0" y="760496"/>
                </a:moveTo>
                <a:lnTo>
                  <a:pt x="702633" y="0"/>
                </a:lnTo>
                <a:lnTo>
                  <a:pt x="1426582" y="740108"/>
                </a:lnTo>
                <a:lnTo>
                  <a:pt x="0" y="760496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3"/>
          <p:cNvSpPr/>
          <p:nvPr/>
        </p:nvSpPr>
        <p:spPr>
          <a:xfrm rot="8269986">
            <a:off x="11598424" y="6493533"/>
            <a:ext cx="942135" cy="508361"/>
          </a:xfrm>
          <a:custGeom>
            <a:avLst/>
            <a:gdLst>
              <a:gd name="connsiteX0" fmla="*/ 0 w 1447899"/>
              <a:gd name="connsiteY0" fmla="*/ 740108 h 740108"/>
              <a:gd name="connsiteX1" fmla="*/ 723950 w 1447899"/>
              <a:gd name="connsiteY1" fmla="*/ 0 h 740108"/>
              <a:gd name="connsiteX2" fmla="*/ 1447899 w 1447899"/>
              <a:gd name="connsiteY2" fmla="*/ 740108 h 740108"/>
              <a:gd name="connsiteX3" fmla="*/ 0 w 1447899"/>
              <a:gd name="connsiteY3" fmla="*/ 740108 h 740108"/>
              <a:gd name="connsiteX0" fmla="*/ 0 w 1426582"/>
              <a:gd name="connsiteY0" fmla="*/ 760496 h 760496"/>
              <a:gd name="connsiteX1" fmla="*/ 702633 w 1426582"/>
              <a:gd name="connsiteY1" fmla="*/ 0 h 760496"/>
              <a:gd name="connsiteX2" fmla="*/ 1426582 w 1426582"/>
              <a:gd name="connsiteY2" fmla="*/ 740108 h 760496"/>
              <a:gd name="connsiteX3" fmla="*/ 0 w 1426582"/>
              <a:gd name="connsiteY3" fmla="*/ 760496 h 760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6582" h="760496">
                <a:moveTo>
                  <a:pt x="0" y="760496"/>
                </a:moveTo>
                <a:lnTo>
                  <a:pt x="702633" y="0"/>
                </a:lnTo>
                <a:lnTo>
                  <a:pt x="1426582" y="740108"/>
                </a:lnTo>
                <a:lnTo>
                  <a:pt x="0" y="760496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81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" t="9664" r="1474" b="2937"/>
          <a:stretch/>
        </p:blipFill>
        <p:spPr>
          <a:xfrm>
            <a:off x="2385391" y="967409"/>
            <a:ext cx="7421218" cy="421895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800099" y="5623709"/>
            <a:ext cx="10172700" cy="523220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‌২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মুজিবরের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কণ্ঠস্বরের </a:t>
            </a:r>
            <a:r>
              <a:rPr lang="en-US" sz="2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বোঝাতে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চেয়েছেন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>
            <a:solidFill>
              <a:srgbClr val="74D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3"/>
          <p:cNvSpPr/>
          <p:nvPr/>
        </p:nvSpPr>
        <p:spPr>
          <a:xfrm rot="18976480">
            <a:off x="-337480" y="-139225"/>
            <a:ext cx="942135" cy="508361"/>
          </a:xfrm>
          <a:custGeom>
            <a:avLst/>
            <a:gdLst>
              <a:gd name="connsiteX0" fmla="*/ 0 w 1447899"/>
              <a:gd name="connsiteY0" fmla="*/ 740108 h 740108"/>
              <a:gd name="connsiteX1" fmla="*/ 723950 w 1447899"/>
              <a:gd name="connsiteY1" fmla="*/ 0 h 740108"/>
              <a:gd name="connsiteX2" fmla="*/ 1447899 w 1447899"/>
              <a:gd name="connsiteY2" fmla="*/ 740108 h 740108"/>
              <a:gd name="connsiteX3" fmla="*/ 0 w 1447899"/>
              <a:gd name="connsiteY3" fmla="*/ 740108 h 740108"/>
              <a:gd name="connsiteX0" fmla="*/ 0 w 1426582"/>
              <a:gd name="connsiteY0" fmla="*/ 760496 h 760496"/>
              <a:gd name="connsiteX1" fmla="*/ 702633 w 1426582"/>
              <a:gd name="connsiteY1" fmla="*/ 0 h 760496"/>
              <a:gd name="connsiteX2" fmla="*/ 1426582 w 1426582"/>
              <a:gd name="connsiteY2" fmla="*/ 740108 h 760496"/>
              <a:gd name="connsiteX3" fmla="*/ 0 w 1426582"/>
              <a:gd name="connsiteY3" fmla="*/ 760496 h 760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6582" h="760496">
                <a:moveTo>
                  <a:pt x="0" y="760496"/>
                </a:moveTo>
                <a:lnTo>
                  <a:pt x="702633" y="0"/>
                </a:lnTo>
                <a:lnTo>
                  <a:pt x="1426582" y="740108"/>
                </a:lnTo>
                <a:lnTo>
                  <a:pt x="0" y="760496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3"/>
          <p:cNvSpPr/>
          <p:nvPr/>
        </p:nvSpPr>
        <p:spPr>
          <a:xfrm rot="13558932">
            <a:off x="-346239" y="6482772"/>
            <a:ext cx="942135" cy="508361"/>
          </a:xfrm>
          <a:custGeom>
            <a:avLst/>
            <a:gdLst>
              <a:gd name="connsiteX0" fmla="*/ 0 w 1447899"/>
              <a:gd name="connsiteY0" fmla="*/ 740108 h 740108"/>
              <a:gd name="connsiteX1" fmla="*/ 723950 w 1447899"/>
              <a:gd name="connsiteY1" fmla="*/ 0 h 740108"/>
              <a:gd name="connsiteX2" fmla="*/ 1447899 w 1447899"/>
              <a:gd name="connsiteY2" fmla="*/ 740108 h 740108"/>
              <a:gd name="connsiteX3" fmla="*/ 0 w 1447899"/>
              <a:gd name="connsiteY3" fmla="*/ 740108 h 740108"/>
              <a:gd name="connsiteX0" fmla="*/ 0 w 1426582"/>
              <a:gd name="connsiteY0" fmla="*/ 760496 h 760496"/>
              <a:gd name="connsiteX1" fmla="*/ 702633 w 1426582"/>
              <a:gd name="connsiteY1" fmla="*/ 0 h 760496"/>
              <a:gd name="connsiteX2" fmla="*/ 1426582 w 1426582"/>
              <a:gd name="connsiteY2" fmla="*/ 740108 h 760496"/>
              <a:gd name="connsiteX3" fmla="*/ 0 w 1426582"/>
              <a:gd name="connsiteY3" fmla="*/ 760496 h 760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6582" h="760496">
                <a:moveTo>
                  <a:pt x="0" y="760496"/>
                </a:moveTo>
                <a:lnTo>
                  <a:pt x="702633" y="0"/>
                </a:lnTo>
                <a:lnTo>
                  <a:pt x="1426582" y="740108"/>
                </a:lnTo>
                <a:lnTo>
                  <a:pt x="0" y="760496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3"/>
          <p:cNvSpPr/>
          <p:nvPr/>
        </p:nvSpPr>
        <p:spPr>
          <a:xfrm rot="2804694">
            <a:off x="11625033" y="-119088"/>
            <a:ext cx="942135" cy="508361"/>
          </a:xfrm>
          <a:custGeom>
            <a:avLst/>
            <a:gdLst>
              <a:gd name="connsiteX0" fmla="*/ 0 w 1447899"/>
              <a:gd name="connsiteY0" fmla="*/ 740108 h 740108"/>
              <a:gd name="connsiteX1" fmla="*/ 723950 w 1447899"/>
              <a:gd name="connsiteY1" fmla="*/ 0 h 740108"/>
              <a:gd name="connsiteX2" fmla="*/ 1447899 w 1447899"/>
              <a:gd name="connsiteY2" fmla="*/ 740108 h 740108"/>
              <a:gd name="connsiteX3" fmla="*/ 0 w 1447899"/>
              <a:gd name="connsiteY3" fmla="*/ 740108 h 740108"/>
              <a:gd name="connsiteX0" fmla="*/ 0 w 1426582"/>
              <a:gd name="connsiteY0" fmla="*/ 760496 h 760496"/>
              <a:gd name="connsiteX1" fmla="*/ 702633 w 1426582"/>
              <a:gd name="connsiteY1" fmla="*/ 0 h 760496"/>
              <a:gd name="connsiteX2" fmla="*/ 1426582 w 1426582"/>
              <a:gd name="connsiteY2" fmla="*/ 740108 h 760496"/>
              <a:gd name="connsiteX3" fmla="*/ 0 w 1426582"/>
              <a:gd name="connsiteY3" fmla="*/ 760496 h 760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6582" h="760496">
                <a:moveTo>
                  <a:pt x="0" y="760496"/>
                </a:moveTo>
                <a:lnTo>
                  <a:pt x="702633" y="0"/>
                </a:lnTo>
                <a:lnTo>
                  <a:pt x="1426582" y="740108"/>
                </a:lnTo>
                <a:lnTo>
                  <a:pt x="0" y="760496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3"/>
          <p:cNvSpPr/>
          <p:nvPr/>
        </p:nvSpPr>
        <p:spPr>
          <a:xfrm rot="8269986">
            <a:off x="11598424" y="6493533"/>
            <a:ext cx="942135" cy="508361"/>
          </a:xfrm>
          <a:custGeom>
            <a:avLst/>
            <a:gdLst>
              <a:gd name="connsiteX0" fmla="*/ 0 w 1447899"/>
              <a:gd name="connsiteY0" fmla="*/ 740108 h 740108"/>
              <a:gd name="connsiteX1" fmla="*/ 723950 w 1447899"/>
              <a:gd name="connsiteY1" fmla="*/ 0 h 740108"/>
              <a:gd name="connsiteX2" fmla="*/ 1447899 w 1447899"/>
              <a:gd name="connsiteY2" fmla="*/ 740108 h 740108"/>
              <a:gd name="connsiteX3" fmla="*/ 0 w 1447899"/>
              <a:gd name="connsiteY3" fmla="*/ 740108 h 740108"/>
              <a:gd name="connsiteX0" fmla="*/ 0 w 1426582"/>
              <a:gd name="connsiteY0" fmla="*/ 760496 h 760496"/>
              <a:gd name="connsiteX1" fmla="*/ 702633 w 1426582"/>
              <a:gd name="connsiteY1" fmla="*/ 0 h 760496"/>
              <a:gd name="connsiteX2" fmla="*/ 1426582 w 1426582"/>
              <a:gd name="connsiteY2" fmla="*/ 740108 h 760496"/>
              <a:gd name="connsiteX3" fmla="*/ 0 w 1426582"/>
              <a:gd name="connsiteY3" fmla="*/ 760496 h 760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6582" h="760496">
                <a:moveTo>
                  <a:pt x="0" y="760496"/>
                </a:moveTo>
                <a:lnTo>
                  <a:pt x="702633" y="0"/>
                </a:lnTo>
                <a:lnTo>
                  <a:pt x="1426582" y="740108"/>
                </a:lnTo>
                <a:lnTo>
                  <a:pt x="0" y="760496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32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4602" y="2435905"/>
            <a:ext cx="8882796" cy="3243262"/>
          </a:xfrm>
        </p:spPr>
        <p:txBody>
          <a:bodyPr>
            <a:norm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আহবানে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ঝাঁপিয়ে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b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বাংলাদেশকে কীসের খণি বলা হয়েছে?</a:t>
            </a:r>
            <a:b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আকাশে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বাতাসে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ওঠে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রণি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বরেণ্য কবিগণ বাংলাদেশকে যে নামে অভিহিত করেছেন-</a:t>
            </a:r>
            <a:b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i.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ii.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সোনার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iii.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রূপসী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b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(খ)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 ii      (গ)  ii ও iii      (ঘ)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,ii  ও iii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93439" y="1210038"/>
            <a:ext cx="4043363" cy="6858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>
            <a:solidFill>
              <a:srgbClr val="74D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3"/>
          <p:cNvSpPr/>
          <p:nvPr/>
        </p:nvSpPr>
        <p:spPr>
          <a:xfrm rot="18976480">
            <a:off x="-337480" y="-139225"/>
            <a:ext cx="942135" cy="508361"/>
          </a:xfrm>
          <a:custGeom>
            <a:avLst/>
            <a:gdLst>
              <a:gd name="connsiteX0" fmla="*/ 0 w 1447899"/>
              <a:gd name="connsiteY0" fmla="*/ 740108 h 740108"/>
              <a:gd name="connsiteX1" fmla="*/ 723950 w 1447899"/>
              <a:gd name="connsiteY1" fmla="*/ 0 h 740108"/>
              <a:gd name="connsiteX2" fmla="*/ 1447899 w 1447899"/>
              <a:gd name="connsiteY2" fmla="*/ 740108 h 740108"/>
              <a:gd name="connsiteX3" fmla="*/ 0 w 1447899"/>
              <a:gd name="connsiteY3" fmla="*/ 740108 h 740108"/>
              <a:gd name="connsiteX0" fmla="*/ 0 w 1426582"/>
              <a:gd name="connsiteY0" fmla="*/ 760496 h 760496"/>
              <a:gd name="connsiteX1" fmla="*/ 702633 w 1426582"/>
              <a:gd name="connsiteY1" fmla="*/ 0 h 760496"/>
              <a:gd name="connsiteX2" fmla="*/ 1426582 w 1426582"/>
              <a:gd name="connsiteY2" fmla="*/ 740108 h 760496"/>
              <a:gd name="connsiteX3" fmla="*/ 0 w 1426582"/>
              <a:gd name="connsiteY3" fmla="*/ 760496 h 760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6582" h="760496">
                <a:moveTo>
                  <a:pt x="0" y="760496"/>
                </a:moveTo>
                <a:lnTo>
                  <a:pt x="702633" y="0"/>
                </a:lnTo>
                <a:lnTo>
                  <a:pt x="1426582" y="740108"/>
                </a:lnTo>
                <a:lnTo>
                  <a:pt x="0" y="760496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3"/>
          <p:cNvSpPr/>
          <p:nvPr/>
        </p:nvSpPr>
        <p:spPr>
          <a:xfrm rot="13558932">
            <a:off x="-346239" y="6482772"/>
            <a:ext cx="942135" cy="508361"/>
          </a:xfrm>
          <a:custGeom>
            <a:avLst/>
            <a:gdLst>
              <a:gd name="connsiteX0" fmla="*/ 0 w 1447899"/>
              <a:gd name="connsiteY0" fmla="*/ 740108 h 740108"/>
              <a:gd name="connsiteX1" fmla="*/ 723950 w 1447899"/>
              <a:gd name="connsiteY1" fmla="*/ 0 h 740108"/>
              <a:gd name="connsiteX2" fmla="*/ 1447899 w 1447899"/>
              <a:gd name="connsiteY2" fmla="*/ 740108 h 740108"/>
              <a:gd name="connsiteX3" fmla="*/ 0 w 1447899"/>
              <a:gd name="connsiteY3" fmla="*/ 740108 h 740108"/>
              <a:gd name="connsiteX0" fmla="*/ 0 w 1426582"/>
              <a:gd name="connsiteY0" fmla="*/ 760496 h 760496"/>
              <a:gd name="connsiteX1" fmla="*/ 702633 w 1426582"/>
              <a:gd name="connsiteY1" fmla="*/ 0 h 760496"/>
              <a:gd name="connsiteX2" fmla="*/ 1426582 w 1426582"/>
              <a:gd name="connsiteY2" fmla="*/ 740108 h 760496"/>
              <a:gd name="connsiteX3" fmla="*/ 0 w 1426582"/>
              <a:gd name="connsiteY3" fmla="*/ 760496 h 760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6582" h="760496">
                <a:moveTo>
                  <a:pt x="0" y="760496"/>
                </a:moveTo>
                <a:lnTo>
                  <a:pt x="702633" y="0"/>
                </a:lnTo>
                <a:lnTo>
                  <a:pt x="1426582" y="740108"/>
                </a:lnTo>
                <a:lnTo>
                  <a:pt x="0" y="760496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3"/>
          <p:cNvSpPr/>
          <p:nvPr/>
        </p:nvSpPr>
        <p:spPr>
          <a:xfrm rot="2804694">
            <a:off x="11625033" y="-119088"/>
            <a:ext cx="942135" cy="508361"/>
          </a:xfrm>
          <a:custGeom>
            <a:avLst/>
            <a:gdLst>
              <a:gd name="connsiteX0" fmla="*/ 0 w 1447899"/>
              <a:gd name="connsiteY0" fmla="*/ 740108 h 740108"/>
              <a:gd name="connsiteX1" fmla="*/ 723950 w 1447899"/>
              <a:gd name="connsiteY1" fmla="*/ 0 h 740108"/>
              <a:gd name="connsiteX2" fmla="*/ 1447899 w 1447899"/>
              <a:gd name="connsiteY2" fmla="*/ 740108 h 740108"/>
              <a:gd name="connsiteX3" fmla="*/ 0 w 1447899"/>
              <a:gd name="connsiteY3" fmla="*/ 740108 h 740108"/>
              <a:gd name="connsiteX0" fmla="*/ 0 w 1426582"/>
              <a:gd name="connsiteY0" fmla="*/ 760496 h 760496"/>
              <a:gd name="connsiteX1" fmla="*/ 702633 w 1426582"/>
              <a:gd name="connsiteY1" fmla="*/ 0 h 760496"/>
              <a:gd name="connsiteX2" fmla="*/ 1426582 w 1426582"/>
              <a:gd name="connsiteY2" fmla="*/ 740108 h 760496"/>
              <a:gd name="connsiteX3" fmla="*/ 0 w 1426582"/>
              <a:gd name="connsiteY3" fmla="*/ 760496 h 760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6582" h="760496">
                <a:moveTo>
                  <a:pt x="0" y="760496"/>
                </a:moveTo>
                <a:lnTo>
                  <a:pt x="702633" y="0"/>
                </a:lnTo>
                <a:lnTo>
                  <a:pt x="1426582" y="740108"/>
                </a:lnTo>
                <a:lnTo>
                  <a:pt x="0" y="760496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3"/>
          <p:cNvSpPr/>
          <p:nvPr/>
        </p:nvSpPr>
        <p:spPr>
          <a:xfrm rot="8269986">
            <a:off x="11598424" y="6493533"/>
            <a:ext cx="942135" cy="508361"/>
          </a:xfrm>
          <a:custGeom>
            <a:avLst/>
            <a:gdLst>
              <a:gd name="connsiteX0" fmla="*/ 0 w 1447899"/>
              <a:gd name="connsiteY0" fmla="*/ 740108 h 740108"/>
              <a:gd name="connsiteX1" fmla="*/ 723950 w 1447899"/>
              <a:gd name="connsiteY1" fmla="*/ 0 h 740108"/>
              <a:gd name="connsiteX2" fmla="*/ 1447899 w 1447899"/>
              <a:gd name="connsiteY2" fmla="*/ 740108 h 740108"/>
              <a:gd name="connsiteX3" fmla="*/ 0 w 1447899"/>
              <a:gd name="connsiteY3" fmla="*/ 740108 h 740108"/>
              <a:gd name="connsiteX0" fmla="*/ 0 w 1426582"/>
              <a:gd name="connsiteY0" fmla="*/ 760496 h 760496"/>
              <a:gd name="connsiteX1" fmla="*/ 702633 w 1426582"/>
              <a:gd name="connsiteY1" fmla="*/ 0 h 760496"/>
              <a:gd name="connsiteX2" fmla="*/ 1426582 w 1426582"/>
              <a:gd name="connsiteY2" fmla="*/ 740108 h 760496"/>
              <a:gd name="connsiteX3" fmla="*/ 0 w 1426582"/>
              <a:gd name="connsiteY3" fmla="*/ 760496 h 760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6582" h="760496">
                <a:moveTo>
                  <a:pt x="0" y="760496"/>
                </a:moveTo>
                <a:lnTo>
                  <a:pt x="702633" y="0"/>
                </a:lnTo>
                <a:lnTo>
                  <a:pt x="1426582" y="740108"/>
                </a:lnTo>
                <a:lnTo>
                  <a:pt x="0" y="760496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925" y="586154"/>
            <a:ext cx="1960945" cy="173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20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43407" y="492775"/>
            <a:ext cx="4281739" cy="7078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BD" sz="40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000" dirty="0">
              <a:ln>
                <a:solidFill>
                  <a:schemeClr val="tx1"/>
                </a:solidFill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0658" y="3587488"/>
            <a:ext cx="426270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ফখরুজ্জামান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বিএ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সম্মান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বিএড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এমএ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),</a:t>
            </a:r>
          </a:p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মাস্টার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ট্রেইনার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):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সিএ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কিউ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),</a:t>
            </a:r>
          </a:p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আন্দিউড়া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উম্মেতুন্নেছা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মাধবপুর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হবিগঞ্জ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dirty="0" smtClean="0">
                <a:cs typeface="NikoshBAN" panose="02000000000000000000" pitchFamily="2" charset="0"/>
              </a:rPr>
              <a:t>Email: fakruzzaman7098@gmail.com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98366" y="3782881"/>
            <a:ext cx="4735236" cy="193899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: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	: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	: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শোন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মুজিবরের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: 0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/০9/২০২১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খ্রি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425" y="1943100"/>
            <a:ext cx="1390688" cy="163592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56" b="98667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8675">
            <a:off x="4453082" y="3037550"/>
            <a:ext cx="3262390" cy="2977455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027861" y="1666703"/>
            <a:ext cx="1987038" cy="1688987"/>
            <a:chOff x="2178527" y="1617034"/>
            <a:chExt cx="1589649" cy="168898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8527" y="1631102"/>
              <a:ext cx="1589649" cy="167491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" name="Oval 4"/>
            <p:cNvSpPr/>
            <p:nvPr/>
          </p:nvSpPr>
          <p:spPr>
            <a:xfrm>
              <a:off x="2178527" y="1617034"/>
              <a:ext cx="1589649" cy="1688987"/>
            </a:xfrm>
            <a:prstGeom prst="ellipse">
              <a:avLst/>
            </a:prstGeom>
            <a:noFill/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0" y="-8"/>
            <a:ext cx="12216064" cy="6858000"/>
          </a:xfrm>
          <a:prstGeom prst="rect">
            <a:avLst/>
          </a:prstGeom>
          <a:noFill/>
          <a:ln w="127000">
            <a:solidFill>
              <a:srgbClr val="74D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3"/>
          <p:cNvSpPr/>
          <p:nvPr/>
        </p:nvSpPr>
        <p:spPr>
          <a:xfrm rot="18976480">
            <a:off x="-337480" y="-139225"/>
            <a:ext cx="942135" cy="508361"/>
          </a:xfrm>
          <a:custGeom>
            <a:avLst/>
            <a:gdLst>
              <a:gd name="connsiteX0" fmla="*/ 0 w 1447899"/>
              <a:gd name="connsiteY0" fmla="*/ 740108 h 740108"/>
              <a:gd name="connsiteX1" fmla="*/ 723950 w 1447899"/>
              <a:gd name="connsiteY1" fmla="*/ 0 h 740108"/>
              <a:gd name="connsiteX2" fmla="*/ 1447899 w 1447899"/>
              <a:gd name="connsiteY2" fmla="*/ 740108 h 740108"/>
              <a:gd name="connsiteX3" fmla="*/ 0 w 1447899"/>
              <a:gd name="connsiteY3" fmla="*/ 740108 h 740108"/>
              <a:gd name="connsiteX0" fmla="*/ 0 w 1426582"/>
              <a:gd name="connsiteY0" fmla="*/ 760496 h 760496"/>
              <a:gd name="connsiteX1" fmla="*/ 702633 w 1426582"/>
              <a:gd name="connsiteY1" fmla="*/ 0 h 760496"/>
              <a:gd name="connsiteX2" fmla="*/ 1426582 w 1426582"/>
              <a:gd name="connsiteY2" fmla="*/ 740108 h 760496"/>
              <a:gd name="connsiteX3" fmla="*/ 0 w 1426582"/>
              <a:gd name="connsiteY3" fmla="*/ 760496 h 760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6582" h="760496">
                <a:moveTo>
                  <a:pt x="0" y="760496"/>
                </a:moveTo>
                <a:lnTo>
                  <a:pt x="702633" y="0"/>
                </a:lnTo>
                <a:lnTo>
                  <a:pt x="1426582" y="740108"/>
                </a:lnTo>
                <a:lnTo>
                  <a:pt x="0" y="760496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3"/>
          <p:cNvSpPr/>
          <p:nvPr/>
        </p:nvSpPr>
        <p:spPr>
          <a:xfrm rot="13558932">
            <a:off x="-346239" y="6482772"/>
            <a:ext cx="942135" cy="508361"/>
          </a:xfrm>
          <a:custGeom>
            <a:avLst/>
            <a:gdLst>
              <a:gd name="connsiteX0" fmla="*/ 0 w 1447899"/>
              <a:gd name="connsiteY0" fmla="*/ 740108 h 740108"/>
              <a:gd name="connsiteX1" fmla="*/ 723950 w 1447899"/>
              <a:gd name="connsiteY1" fmla="*/ 0 h 740108"/>
              <a:gd name="connsiteX2" fmla="*/ 1447899 w 1447899"/>
              <a:gd name="connsiteY2" fmla="*/ 740108 h 740108"/>
              <a:gd name="connsiteX3" fmla="*/ 0 w 1447899"/>
              <a:gd name="connsiteY3" fmla="*/ 740108 h 740108"/>
              <a:gd name="connsiteX0" fmla="*/ 0 w 1426582"/>
              <a:gd name="connsiteY0" fmla="*/ 760496 h 760496"/>
              <a:gd name="connsiteX1" fmla="*/ 702633 w 1426582"/>
              <a:gd name="connsiteY1" fmla="*/ 0 h 760496"/>
              <a:gd name="connsiteX2" fmla="*/ 1426582 w 1426582"/>
              <a:gd name="connsiteY2" fmla="*/ 740108 h 760496"/>
              <a:gd name="connsiteX3" fmla="*/ 0 w 1426582"/>
              <a:gd name="connsiteY3" fmla="*/ 760496 h 760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6582" h="760496">
                <a:moveTo>
                  <a:pt x="0" y="760496"/>
                </a:moveTo>
                <a:lnTo>
                  <a:pt x="702633" y="0"/>
                </a:lnTo>
                <a:lnTo>
                  <a:pt x="1426582" y="740108"/>
                </a:lnTo>
                <a:lnTo>
                  <a:pt x="0" y="760496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3"/>
          <p:cNvSpPr/>
          <p:nvPr/>
        </p:nvSpPr>
        <p:spPr>
          <a:xfrm rot="2804694">
            <a:off x="11625033" y="-119088"/>
            <a:ext cx="942135" cy="508361"/>
          </a:xfrm>
          <a:custGeom>
            <a:avLst/>
            <a:gdLst>
              <a:gd name="connsiteX0" fmla="*/ 0 w 1447899"/>
              <a:gd name="connsiteY0" fmla="*/ 740108 h 740108"/>
              <a:gd name="connsiteX1" fmla="*/ 723950 w 1447899"/>
              <a:gd name="connsiteY1" fmla="*/ 0 h 740108"/>
              <a:gd name="connsiteX2" fmla="*/ 1447899 w 1447899"/>
              <a:gd name="connsiteY2" fmla="*/ 740108 h 740108"/>
              <a:gd name="connsiteX3" fmla="*/ 0 w 1447899"/>
              <a:gd name="connsiteY3" fmla="*/ 740108 h 740108"/>
              <a:gd name="connsiteX0" fmla="*/ 0 w 1426582"/>
              <a:gd name="connsiteY0" fmla="*/ 760496 h 760496"/>
              <a:gd name="connsiteX1" fmla="*/ 702633 w 1426582"/>
              <a:gd name="connsiteY1" fmla="*/ 0 h 760496"/>
              <a:gd name="connsiteX2" fmla="*/ 1426582 w 1426582"/>
              <a:gd name="connsiteY2" fmla="*/ 740108 h 760496"/>
              <a:gd name="connsiteX3" fmla="*/ 0 w 1426582"/>
              <a:gd name="connsiteY3" fmla="*/ 760496 h 760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6582" h="760496">
                <a:moveTo>
                  <a:pt x="0" y="760496"/>
                </a:moveTo>
                <a:lnTo>
                  <a:pt x="702633" y="0"/>
                </a:lnTo>
                <a:lnTo>
                  <a:pt x="1426582" y="740108"/>
                </a:lnTo>
                <a:lnTo>
                  <a:pt x="0" y="760496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3"/>
          <p:cNvSpPr/>
          <p:nvPr/>
        </p:nvSpPr>
        <p:spPr>
          <a:xfrm rot="8269986">
            <a:off x="11598424" y="6493533"/>
            <a:ext cx="942135" cy="508361"/>
          </a:xfrm>
          <a:custGeom>
            <a:avLst/>
            <a:gdLst>
              <a:gd name="connsiteX0" fmla="*/ 0 w 1447899"/>
              <a:gd name="connsiteY0" fmla="*/ 740108 h 740108"/>
              <a:gd name="connsiteX1" fmla="*/ 723950 w 1447899"/>
              <a:gd name="connsiteY1" fmla="*/ 0 h 740108"/>
              <a:gd name="connsiteX2" fmla="*/ 1447899 w 1447899"/>
              <a:gd name="connsiteY2" fmla="*/ 740108 h 740108"/>
              <a:gd name="connsiteX3" fmla="*/ 0 w 1447899"/>
              <a:gd name="connsiteY3" fmla="*/ 740108 h 740108"/>
              <a:gd name="connsiteX0" fmla="*/ 0 w 1426582"/>
              <a:gd name="connsiteY0" fmla="*/ 760496 h 760496"/>
              <a:gd name="connsiteX1" fmla="*/ 702633 w 1426582"/>
              <a:gd name="connsiteY1" fmla="*/ 0 h 760496"/>
              <a:gd name="connsiteX2" fmla="*/ 1426582 w 1426582"/>
              <a:gd name="connsiteY2" fmla="*/ 740108 h 760496"/>
              <a:gd name="connsiteX3" fmla="*/ 0 w 1426582"/>
              <a:gd name="connsiteY3" fmla="*/ 760496 h 760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6582" h="760496">
                <a:moveTo>
                  <a:pt x="0" y="760496"/>
                </a:moveTo>
                <a:lnTo>
                  <a:pt x="702633" y="0"/>
                </a:lnTo>
                <a:lnTo>
                  <a:pt x="1426582" y="740108"/>
                </a:lnTo>
                <a:lnTo>
                  <a:pt x="0" y="760496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8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47363" y="3265158"/>
            <a:ext cx="798683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উদ্দীপকটি</a:t>
            </a:r>
            <a:r>
              <a:rPr lang="en-US" sz="24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24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4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</a:t>
            </a:r>
            <a:r>
              <a:rPr lang="en-US" sz="24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4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24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2400" b="1" u="sng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2400" b="1" u="sng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পাকবাহিনীর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নির্মম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অত্যাচার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হত্যার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গর্জে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ওঠে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বীরপাশার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মনির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তেজদীপ্ত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এবারের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সংগ্রাম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সংগ্রাম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এবারের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সংগ্রাম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সংগ্রাম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 এ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ভাষণে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সাড়া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তিনি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শত্রুমুক্ত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একের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পর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গেরিলা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আক্রমণে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পাকসেনা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নিহত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দৃঢ়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বিজয়ের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নিশান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উড়িয়েই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ফিরবেন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928055" y="2552974"/>
            <a:ext cx="4404575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latin typeface="NikoshBAN" panose="0200000000000000000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928055" y="516962"/>
            <a:ext cx="4404575" cy="1663506"/>
            <a:chOff x="4786308" y="553187"/>
            <a:chExt cx="3032193" cy="1663506"/>
          </a:xfrm>
        </p:grpSpPr>
        <p:sp>
          <p:nvSpPr>
            <p:cNvPr id="2" name="Isosceles Triangle 1"/>
            <p:cNvSpPr/>
            <p:nvPr/>
          </p:nvSpPr>
          <p:spPr>
            <a:xfrm>
              <a:off x="4786308" y="553187"/>
              <a:ext cx="3032193" cy="971550"/>
            </a:xfrm>
            <a:prstGeom prst="triangl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5195125" y="1539028"/>
              <a:ext cx="2214564" cy="67766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Moon 3"/>
            <p:cNvSpPr/>
            <p:nvPr/>
          </p:nvSpPr>
          <p:spPr>
            <a:xfrm rot="5400000">
              <a:off x="6202392" y="333867"/>
              <a:ext cx="200027" cy="638673"/>
            </a:xfrm>
            <a:prstGeom prst="moon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>
            <a:solidFill>
              <a:srgbClr val="74D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3"/>
          <p:cNvSpPr/>
          <p:nvPr/>
        </p:nvSpPr>
        <p:spPr>
          <a:xfrm rot="18976480">
            <a:off x="-337480" y="-139225"/>
            <a:ext cx="942135" cy="508361"/>
          </a:xfrm>
          <a:custGeom>
            <a:avLst/>
            <a:gdLst>
              <a:gd name="connsiteX0" fmla="*/ 0 w 1447899"/>
              <a:gd name="connsiteY0" fmla="*/ 740108 h 740108"/>
              <a:gd name="connsiteX1" fmla="*/ 723950 w 1447899"/>
              <a:gd name="connsiteY1" fmla="*/ 0 h 740108"/>
              <a:gd name="connsiteX2" fmla="*/ 1447899 w 1447899"/>
              <a:gd name="connsiteY2" fmla="*/ 740108 h 740108"/>
              <a:gd name="connsiteX3" fmla="*/ 0 w 1447899"/>
              <a:gd name="connsiteY3" fmla="*/ 740108 h 740108"/>
              <a:gd name="connsiteX0" fmla="*/ 0 w 1426582"/>
              <a:gd name="connsiteY0" fmla="*/ 760496 h 760496"/>
              <a:gd name="connsiteX1" fmla="*/ 702633 w 1426582"/>
              <a:gd name="connsiteY1" fmla="*/ 0 h 760496"/>
              <a:gd name="connsiteX2" fmla="*/ 1426582 w 1426582"/>
              <a:gd name="connsiteY2" fmla="*/ 740108 h 760496"/>
              <a:gd name="connsiteX3" fmla="*/ 0 w 1426582"/>
              <a:gd name="connsiteY3" fmla="*/ 760496 h 760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6582" h="760496">
                <a:moveTo>
                  <a:pt x="0" y="760496"/>
                </a:moveTo>
                <a:lnTo>
                  <a:pt x="702633" y="0"/>
                </a:lnTo>
                <a:lnTo>
                  <a:pt x="1426582" y="740108"/>
                </a:lnTo>
                <a:lnTo>
                  <a:pt x="0" y="760496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3"/>
          <p:cNvSpPr/>
          <p:nvPr/>
        </p:nvSpPr>
        <p:spPr>
          <a:xfrm rot="13558932">
            <a:off x="-346239" y="6482772"/>
            <a:ext cx="942135" cy="508361"/>
          </a:xfrm>
          <a:custGeom>
            <a:avLst/>
            <a:gdLst>
              <a:gd name="connsiteX0" fmla="*/ 0 w 1447899"/>
              <a:gd name="connsiteY0" fmla="*/ 740108 h 740108"/>
              <a:gd name="connsiteX1" fmla="*/ 723950 w 1447899"/>
              <a:gd name="connsiteY1" fmla="*/ 0 h 740108"/>
              <a:gd name="connsiteX2" fmla="*/ 1447899 w 1447899"/>
              <a:gd name="connsiteY2" fmla="*/ 740108 h 740108"/>
              <a:gd name="connsiteX3" fmla="*/ 0 w 1447899"/>
              <a:gd name="connsiteY3" fmla="*/ 740108 h 740108"/>
              <a:gd name="connsiteX0" fmla="*/ 0 w 1426582"/>
              <a:gd name="connsiteY0" fmla="*/ 760496 h 760496"/>
              <a:gd name="connsiteX1" fmla="*/ 702633 w 1426582"/>
              <a:gd name="connsiteY1" fmla="*/ 0 h 760496"/>
              <a:gd name="connsiteX2" fmla="*/ 1426582 w 1426582"/>
              <a:gd name="connsiteY2" fmla="*/ 740108 h 760496"/>
              <a:gd name="connsiteX3" fmla="*/ 0 w 1426582"/>
              <a:gd name="connsiteY3" fmla="*/ 760496 h 760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6582" h="760496">
                <a:moveTo>
                  <a:pt x="0" y="760496"/>
                </a:moveTo>
                <a:lnTo>
                  <a:pt x="702633" y="0"/>
                </a:lnTo>
                <a:lnTo>
                  <a:pt x="1426582" y="740108"/>
                </a:lnTo>
                <a:lnTo>
                  <a:pt x="0" y="760496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3"/>
          <p:cNvSpPr/>
          <p:nvPr/>
        </p:nvSpPr>
        <p:spPr>
          <a:xfrm rot="2804694">
            <a:off x="11625033" y="-119088"/>
            <a:ext cx="942135" cy="508361"/>
          </a:xfrm>
          <a:custGeom>
            <a:avLst/>
            <a:gdLst>
              <a:gd name="connsiteX0" fmla="*/ 0 w 1447899"/>
              <a:gd name="connsiteY0" fmla="*/ 740108 h 740108"/>
              <a:gd name="connsiteX1" fmla="*/ 723950 w 1447899"/>
              <a:gd name="connsiteY1" fmla="*/ 0 h 740108"/>
              <a:gd name="connsiteX2" fmla="*/ 1447899 w 1447899"/>
              <a:gd name="connsiteY2" fmla="*/ 740108 h 740108"/>
              <a:gd name="connsiteX3" fmla="*/ 0 w 1447899"/>
              <a:gd name="connsiteY3" fmla="*/ 740108 h 740108"/>
              <a:gd name="connsiteX0" fmla="*/ 0 w 1426582"/>
              <a:gd name="connsiteY0" fmla="*/ 760496 h 760496"/>
              <a:gd name="connsiteX1" fmla="*/ 702633 w 1426582"/>
              <a:gd name="connsiteY1" fmla="*/ 0 h 760496"/>
              <a:gd name="connsiteX2" fmla="*/ 1426582 w 1426582"/>
              <a:gd name="connsiteY2" fmla="*/ 740108 h 760496"/>
              <a:gd name="connsiteX3" fmla="*/ 0 w 1426582"/>
              <a:gd name="connsiteY3" fmla="*/ 760496 h 760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6582" h="760496">
                <a:moveTo>
                  <a:pt x="0" y="760496"/>
                </a:moveTo>
                <a:lnTo>
                  <a:pt x="702633" y="0"/>
                </a:lnTo>
                <a:lnTo>
                  <a:pt x="1426582" y="740108"/>
                </a:lnTo>
                <a:lnTo>
                  <a:pt x="0" y="760496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3"/>
          <p:cNvSpPr/>
          <p:nvPr/>
        </p:nvSpPr>
        <p:spPr>
          <a:xfrm rot="8269986">
            <a:off x="11598424" y="6493533"/>
            <a:ext cx="942135" cy="508361"/>
          </a:xfrm>
          <a:custGeom>
            <a:avLst/>
            <a:gdLst>
              <a:gd name="connsiteX0" fmla="*/ 0 w 1447899"/>
              <a:gd name="connsiteY0" fmla="*/ 740108 h 740108"/>
              <a:gd name="connsiteX1" fmla="*/ 723950 w 1447899"/>
              <a:gd name="connsiteY1" fmla="*/ 0 h 740108"/>
              <a:gd name="connsiteX2" fmla="*/ 1447899 w 1447899"/>
              <a:gd name="connsiteY2" fmla="*/ 740108 h 740108"/>
              <a:gd name="connsiteX3" fmla="*/ 0 w 1447899"/>
              <a:gd name="connsiteY3" fmla="*/ 740108 h 740108"/>
              <a:gd name="connsiteX0" fmla="*/ 0 w 1426582"/>
              <a:gd name="connsiteY0" fmla="*/ 760496 h 760496"/>
              <a:gd name="connsiteX1" fmla="*/ 702633 w 1426582"/>
              <a:gd name="connsiteY1" fmla="*/ 0 h 760496"/>
              <a:gd name="connsiteX2" fmla="*/ 1426582 w 1426582"/>
              <a:gd name="connsiteY2" fmla="*/ 740108 h 760496"/>
              <a:gd name="connsiteX3" fmla="*/ 0 w 1426582"/>
              <a:gd name="connsiteY3" fmla="*/ 760496 h 760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6582" h="760496">
                <a:moveTo>
                  <a:pt x="0" y="760496"/>
                </a:moveTo>
                <a:lnTo>
                  <a:pt x="702633" y="0"/>
                </a:lnTo>
                <a:lnTo>
                  <a:pt x="1426582" y="740108"/>
                </a:lnTo>
                <a:lnTo>
                  <a:pt x="0" y="760496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12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92644" y="1120676"/>
            <a:ext cx="94271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নজরুলের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জীবনানন্দ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দাশের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রূপসী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উদ্দীপকের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মনির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হোসে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কর্মকাণ্ডে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শোন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মুজিবরের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উঠেছে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উদ্দীপকে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শোন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মুজিবরের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মূলভাবের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প্রতিফলন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ঘটেছে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>
            <a:solidFill>
              <a:srgbClr val="74D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3"/>
          <p:cNvSpPr/>
          <p:nvPr/>
        </p:nvSpPr>
        <p:spPr>
          <a:xfrm rot="18976480">
            <a:off x="-337480" y="-139225"/>
            <a:ext cx="942135" cy="508361"/>
          </a:xfrm>
          <a:custGeom>
            <a:avLst/>
            <a:gdLst>
              <a:gd name="connsiteX0" fmla="*/ 0 w 1447899"/>
              <a:gd name="connsiteY0" fmla="*/ 740108 h 740108"/>
              <a:gd name="connsiteX1" fmla="*/ 723950 w 1447899"/>
              <a:gd name="connsiteY1" fmla="*/ 0 h 740108"/>
              <a:gd name="connsiteX2" fmla="*/ 1447899 w 1447899"/>
              <a:gd name="connsiteY2" fmla="*/ 740108 h 740108"/>
              <a:gd name="connsiteX3" fmla="*/ 0 w 1447899"/>
              <a:gd name="connsiteY3" fmla="*/ 740108 h 740108"/>
              <a:gd name="connsiteX0" fmla="*/ 0 w 1426582"/>
              <a:gd name="connsiteY0" fmla="*/ 760496 h 760496"/>
              <a:gd name="connsiteX1" fmla="*/ 702633 w 1426582"/>
              <a:gd name="connsiteY1" fmla="*/ 0 h 760496"/>
              <a:gd name="connsiteX2" fmla="*/ 1426582 w 1426582"/>
              <a:gd name="connsiteY2" fmla="*/ 740108 h 760496"/>
              <a:gd name="connsiteX3" fmla="*/ 0 w 1426582"/>
              <a:gd name="connsiteY3" fmla="*/ 760496 h 760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6582" h="760496">
                <a:moveTo>
                  <a:pt x="0" y="760496"/>
                </a:moveTo>
                <a:lnTo>
                  <a:pt x="702633" y="0"/>
                </a:lnTo>
                <a:lnTo>
                  <a:pt x="1426582" y="740108"/>
                </a:lnTo>
                <a:lnTo>
                  <a:pt x="0" y="760496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3"/>
          <p:cNvSpPr/>
          <p:nvPr/>
        </p:nvSpPr>
        <p:spPr>
          <a:xfrm rot="13558932">
            <a:off x="-346239" y="6482772"/>
            <a:ext cx="942135" cy="508361"/>
          </a:xfrm>
          <a:custGeom>
            <a:avLst/>
            <a:gdLst>
              <a:gd name="connsiteX0" fmla="*/ 0 w 1447899"/>
              <a:gd name="connsiteY0" fmla="*/ 740108 h 740108"/>
              <a:gd name="connsiteX1" fmla="*/ 723950 w 1447899"/>
              <a:gd name="connsiteY1" fmla="*/ 0 h 740108"/>
              <a:gd name="connsiteX2" fmla="*/ 1447899 w 1447899"/>
              <a:gd name="connsiteY2" fmla="*/ 740108 h 740108"/>
              <a:gd name="connsiteX3" fmla="*/ 0 w 1447899"/>
              <a:gd name="connsiteY3" fmla="*/ 740108 h 740108"/>
              <a:gd name="connsiteX0" fmla="*/ 0 w 1426582"/>
              <a:gd name="connsiteY0" fmla="*/ 760496 h 760496"/>
              <a:gd name="connsiteX1" fmla="*/ 702633 w 1426582"/>
              <a:gd name="connsiteY1" fmla="*/ 0 h 760496"/>
              <a:gd name="connsiteX2" fmla="*/ 1426582 w 1426582"/>
              <a:gd name="connsiteY2" fmla="*/ 740108 h 760496"/>
              <a:gd name="connsiteX3" fmla="*/ 0 w 1426582"/>
              <a:gd name="connsiteY3" fmla="*/ 760496 h 760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6582" h="760496">
                <a:moveTo>
                  <a:pt x="0" y="760496"/>
                </a:moveTo>
                <a:lnTo>
                  <a:pt x="702633" y="0"/>
                </a:lnTo>
                <a:lnTo>
                  <a:pt x="1426582" y="740108"/>
                </a:lnTo>
                <a:lnTo>
                  <a:pt x="0" y="760496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3"/>
          <p:cNvSpPr/>
          <p:nvPr/>
        </p:nvSpPr>
        <p:spPr>
          <a:xfrm rot="2804694">
            <a:off x="11625033" y="-119088"/>
            <a:ext cx="942135" cy="508361"/>
          </a:xfrm>
          <a:custGeom>
            <a:avLst/>
            <a:gdLst>
              <a:gd name="connsiteX0" fmla="*/ 0 w 1447899"/>
              <a:gd name="connsiteY0" fmla="*/ 740108 h 740108"/>
              <a:gd name="connsiteX1" fmla="*/ 723950 w 1447899"/>
              <a:gd name="connsiteY1" fmla="*/ 0 h 740108"/>
              <a:gd name="connsiteX2" fmla="*/ 1447899 w 1447899"/>
              <a:gd name="connsiteY2" fmla="*/ 740108 h 740108"/>
              <a:gd name="connsiteX3" fmla="*/ 0 w 1447899"/>
              <a:gd name="connsiteY3" fmla="*/ 740108 h 740108"/>
              <a:gd name="connsiteX0" fmla="*/ 0 w 1426582"/>
              <a:gd name="connsiteY0" fmla="*/ 760496 h 760496"/>
              <a:gd name="connsiteX1" fmla="*/ 702633 w 1426582"/>
              <a:gd name="connsiteY1" fmla="*/ 0 h 760496"/>
              <a:gd name="connsiteX2" fmla="*/ 1426582 w 1426582"/>
              <a:gd name="connsiteY2" fmla="*/ 740108 h 760496"/>
              <a:gd name="connsiteX3" fmla="*/ 0 w 1426582"/>
              <a:gd name="connsiteY3" fmla="*/ 760496 h 760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6582" h="760496">
                <a:moveTo>
                  <a:pt x="0" y="760496"/>
                </a:moveTo>
                <a:lnTo>
                  <a:pt x="702633" y="0"/>
                </a:lnTo>
                <a:lnTo>
                  <a:pt x="1426582" y="740108"/>
                </a:lnTo>
                <a:lnTo>
                  <a:pt x="0" y="760496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3"/>
          <p:cNvSpPr/>
          <p:nvPr/>
        </p:nvSpPr>
        <p:spPr>
          <a:xfrm rot="8269986">
            <a:off x="11598424" y="6493533"/>
            <a:ext cx="942135" cy="508361"/>
          </a:xfrm>
          <a:custGeom>
            <a:avLst/>
            <a:gdLst>
              <a:gd name="connsiteX0" fmla="*/ 0 w 1447899"/>
              <a:gd name="connsiteY0" fmla="*/ 740108 h 740108"/>
              <a:gd name="connsiteX1" fmla="*/ 723950 w 1447899"/>
              <a:gd name="connsiteY1" fmla="*/ 0 h 740108"/>
              <a:gd name="connsiteX2" fmla="*/ 1447899 w 1447899"/>
              <a:gd name="connsiteY2" fmla="*/ 740108 h 740108"/>
              <a:gd name="connsiteX3" fmla="*/ 0 w 1447899"/>
              <a:gd name="connsiteY3" fmla="*/ 740108 h 740108"/>
              <a:gd name="connsiteX0" fmla="*/ 0 w 1426582"/>
              <a:gd name="connsiteY0" fmla="*/ 760496 h 760496"/>
              <a:gd name="connsiteX1" fmla="*/ 702633 w 1426582"/>
              <a:gd name="connsiteY1" fmla="*/ 0 h 760496"/>
              <a:gd name="connsiteX2" fmla="*/ 1426582 w 1426582"/>
              <a:gd name="connsiteY2" fmla="*/ 740108 h 760496"/>
              <a:gd name="connsiteX3" fmla="*/ 0 w 1426582"/>
              <a:gd name="connsiteY3" fmla="*/ 760496 h 760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6582" h="760496">
                <a:moveTo>
                  <a:pt x="0" y="760496"/>
                </a:moveTo>
                <a:lnTo>
                  <a:pt x="702633" y="0"/>
                </a:lnTo>
                <a:lnTo>
                  <a:pt x="1426582" y="740108"/>
                </a:lnTo>
                <a:lnTo>
                  <a:pt x="0" y="760496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17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56834" y="772732"/>
            <a:ext cx="7559898" cy="375161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3668" y="-47812"/>
            <a:ext cx="12192000" cy="6858000"/>
          </a:xfrm>
          <a:prstGeom prst="rect">
            <a:avLst/>
          </a:prstGeom>
          <a:noFill/>
          <a:ln w="127000">
            <a:solidFill>
              <a:srgbClr val="74D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3"/>
          <p:cNvSpPr/>
          <p:nvPr/>
        </p:nvSpPr>
        <p:spPr>
          <a:xfrm rot="18976480">
            <a:off x="-337480" y="-139225"/>
            <a:ext cx="942135" cy="508361"/>
          </a:xfrm>
          <a:custGeom>
            <a:avLst/>
            <a:gdLst>
              <a:gd name="connsiteX0" fmla="*/ 0 w 1447899"/>
              <a:gd name="connsiteY0" fmla="*/ 740108 h 740108"/>
              <a:gd name="connsiteX1" fmla="*/ 723950 w 1447899"/>
              <a:gd name="connsiteY1" fmla="*/ 0 h 740108"/>
              <a:gd name="connsiteX2" fmla="*/ 1447899 w 1447899"/>
              <a:gd name="connsiteY2" fmla="*/ 740108 h 740108"/>
              <a:gd name="connsiteX3" fmla="*/ 0 w 1447899"/>
              <a:gd name="connsiteY3" fmla="*/ 740108 h 740108"/>
              <a:gd name="connsiteX0" fmla="*/ 0 w 1426582"/>
              <a:gd name="connsiteY0" fmla="*/ 760496 h 760496"/>
              <a:gd name="connsiteX1" fmla="*/ 702633 w 1426582"/>
              <a:gd name="connsiteY1" fmla="*/ 0 h 760496"/>
              <a:gd name="connsiteX2" fmla="*/ 1426582 w 1426582"/>
              <a:gd name="connsiteY2" fmla="*/ 740108 h 760496"/>
              <a:gd name="connsiteX3" fmla="*/ 0 w 1426582"/>
              <a:gd name="connsiteY3" fmla="*/ 760496 h 760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6582" h="760496">
                <a:moveTo>
                  <a:pt x="0" y="760496"/>
                </a:moveTo>
                <a:lnTo>
                  <a:pt x="702633" y="0"/>
                </a:lnTo>
                <a:lnTo>
                  <a:pt x="1426582" y="740108"/>
                </a:lnTo>
                <a:lnTo>
                  <a:pt x="0" y="760496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3"/>
          <p:cNvSpPr/>
          <p:nvPr/>
        </p:nvSpPr>
        <p:spPr>
          <a:xfrm rot="13558932">
            <a:off x="-346239" y="6482772"/>
            <a:ext cx="942135" cy="508361"/>
          </a:xfrm>
          <a:custGeom>
            <a:avLst/>
            <a:gdLst>
              <a:gd name="connsiteX0" fmla="*/ 0 w 1447899"/>
              <a:gd name="connsiteY0" fmla="*/ 740108 h 740108"/>
              <a:gd name="connsiteX1" fmla="*/ 723950 w 1447899"/>
              <a:gd name="connsiteY1" fmla="*/ 0 h 740108"/>
              <a:gd name="connsiteX2" fmla="*/ 1447899 w 1447899"/>
              <a:gd name="connsiteY2" fmla="*/ 740108 h 740108"/>
              <a:gd name="connsiteX3" fmla="*/ 0 w 1447899"/>
              <a:gd name="connsiteY3" fmla="*/ 740108 h 740108"/>
              <a:gd name="connsiteX0" fmla="*/ 0 w 1426582"/>
              <a:gd name="connsiteY0" fmla="*/ 760496 h 760496"/>
              <a:gd name="connsiteX1" fmla="*/ 702633 w 1426582"/>
              <a:gd name="connsiteY1" fmla="*/ 0 h 760496"/>
              <a:gd name="connsiteX2" fmla="*/ 1426582 w 1426582"/>
              <a:gd name="connsiteY2" fmla="*/ 740108 h 760496"/>
              <a:gd name="connsiteX3" fmla="*/ 0 w 1426582"/>
              <a:gd name="connsiteY3" fmla="*/ 760496 h 760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6582" h="760496">
                <a:moveTo>
                  <a:pt x="0" y="760496"/>
                </a:moveTo>
                <a:lnTo>
                  <a:pt x="702633" y="0"/>
                </a:lnTo>
                <a:lnTo>
                  <a:pt x="1426582" y="740108"/>
                </a:lnTo>
                <a:lnTo>
                  <a:pt x="0" y="760496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3"/>
          <p:cNvSpPr/>
          <p:nvPr/>
        </p:nvSpPr>
        <p:spPr>
          <a:xfrm rot="2804694">
            <a:off x="11586563" y="-147195"/>
            <a:ext cx="942135" cy="508361"/>
          </a:xfrm>
          <a:custGeom>
            <a:avLst/>
            <a:gdLst>
              <a:gd name="connsiteX0" fmla="*/ 0 w 1447899"/>
              <a:gd name="connsiteY0" fmla="*/ 740108 h 740108"/>
              <a:gd name="connsiteX1" fmla="*/ 723950 w 1447899"/>
              <a:gd name="connsiteY1" fmla="*/ 0 h 740108"/>
              <a:gd name="connsiteX2" fmla="*/ 1447899 w 1447899"/>
              <a:gd name="connsiteY2" fmla="*/ 740108 h 740108"/>
              <a:gd name="connsiteX3" fmla="*/ 0 w 1447899"/>
              <a:gd name="connsiteY3" fmla="*/ 740108 h 740108"/>
              <a:gd name="connsiteX0" fmla="*/ 0 w 1426582"/>
              <a:gd name="connsiteY0" fmla="*/ 760496 h 760496"/>
              <a:gd name="connsiteX1" fmla="*/ 702633 w 1426582"/>
              <a:gd name="connsiteY1" fmla="*/ 0 h 760496"/>
              <a:gd name="connsiteX2" fmla="*/ 1426582 w 1426582"/>
              <a:gd name="connsiteY2" fmla="*/ 740108 h 760496"/>
              <a:gd name="connsiteX3" fmla="*/ 0 w 1426582"/>
              <a:gd name="connsiteY3" fmla="*/ 760496 h 760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6582" h="760496">
                <a:moveTo>
                  <a:pt x="0" y="760496"/>
                </a:moveTo>
                <a:lnTo>
                  <a:pt x="702633" y="0"/>
                </a:lnTo>
                <a:lnTo>
                  <a:pt x="1426582" y="740108"/>
                </a:lnTo>
                <a:lnTo>
                  <a:pt x="0" y="760496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3"/>
          <p:cNvSpPr/>
          <p:nvPr/>
        </p:nvSpPr>
        <p:spPr>
          <a:xfrm rot="8269986">
            <a:off x="11598424" y="6493533"/>
            <a:ext cx="942135" cy="508361"/>
          </a:xfrm>
          <a:custGeom>
            <a:avLst/>
            <a:gdLst>
              <a:gd name="connsiteX0" fmla="*/ 0 w 1447899"/>
              <a:gd name="connsiteY0" fmla="*/ 740108 h 740108"/>
              <a:gd name="connsiteX1" fmla="*/ 723950 w 1447899"/>
              <a:gd name="connsiteY1" fmla="*/ 0 h 740108"/>
              <a:gd name="connsiteX2" fmla="*/ 1447899 w 1447899"/>
              <a:gd name="connsiteY2" fmla="*/ 740108 h 740108"/>
              <a:gd name="connsiteX3" fmla="*/ 0 w 1447899"/>
              <a:gd name="connsiteY3" fmla="*/ 740108 h 740108"/>
              <a:gd name="connsiteX0" fmla="*/ 0 w 1426582"/>
              <a:gd name="connsiteY0" fmla="*/ 760496 h 760496"/>
              <a:gd name="connsiteX1" fmla="*/ 702633 w 1426582"/>
              <a:gd name="connsiteY1" fmla="*/ 0 h 760496"/>
              <a:gd name="connsiteX2" fmla="*/ 1426582 w 1426582"/>
              <a:gd name="connsiteY2" fmla="*/ 740108 h 760496"/>
              <a:gd name="connsiteX3" fmla="*/ 0 w 1426582"/>
              <a:gd name="connsiteY3" fmla="*/ 760496 h 760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6582" h="760496">
                <a:moveTo>
                  <a:pt x="0" y="760496"/>
                </a:moveTo>
                <a:lnTo>
                  <a:pt x="702633" y="0"/>
                </a:lnTo>
                <a:lnTo>
                  <a:pt x="1426582" y="740108"/>
                </a:lnTo>
                <a:lnTo>
                  <a:pt x="0" y="760496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778380" y="5004744"/>
            <a:ext cx="2704585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5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834" y="5004742"/>
            <a:ext cx="2421546" cy="101566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82964" y="5004743"/>
            <a:ext cx="2433767" cy="101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828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107" y="4480853"/>
            <a:ext cx="8440615" cy="17543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এবারের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সংগ্রাম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সংগ্রাম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এবারের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সংগ্রাম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সংগ্রাম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।”- </a:t>
            </a:r>
          </a:p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674" r="32084"/>
          <a:stretch/>
        </p:blipFill>
        <p:spPr>
          <a:xfrm>
            <a:off x="3754462" y="527832"/>
            <a:ext cx="3123028" cy="395302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>
            <a:solidFill>
              <a:srgbClr val="74D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3"/>
          <p:cNvSpPr/>
          <p:nvPr/>
        </p:nvSpPr>
        <p:spPr>
          <a:xfrm rot="18976480">
            <a:off x="-337480" y="-139225"/>
            <a:ext cx="942135" cy="508361"/>
          </a:xfrm>
          <a:custGeom>
            <a:avLst/>
            <a:gdLst>
              <a:gd name="connsiteX0" fmla="*/ 0 w 1447899"/>
              <a:gd name="connsiteY0" fmla="*/ 740108 h 740108"/>
              <a:gd name="connsiteX1" fmla="*/ 723950 w 1447899"/>
              <a:gd name="connsiteY1" fmla="*/ 0 h 740108"/>
              <a:gd name="connsiteX2" fmla="*/ 1447899 w 1447899"/>
              <a:gd name="connsiteY2" fmla="*/ 740108 h 740108"/>
              <a:gd name="connsiteX3" fmla="*/ 0 w 1447899"/>
              <a:gd name="connsiteY3" fmla="*/ 740108 h 740108"/>
              <a:gd name="connsiteX0" fmla="*/ 0 w 1426582"/>
              <a:gd name="connsiteY0" fmla="*/ 760496 h 760496"/>
              <a:gd name="connsiteX1" fmla="*/ 702633 w 1426582"/>
              <a:gd name="connsiteY1" fmla="*/ 0 h 760496"/>
              <a:gd name="connsiteX2" fmla="*/ 1426582 w 1426582"/>
              <a:gd name="connsiteY2" fmla="*/ 740108 h 760496"/>
              <a:gd name="connsiteX3" fmla="*/ 0 w 1426582"/>
              <a:gd name="connsiteY3" fmla="*/ 760496 h 760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6582" h="760496">
                <a:moveTo>
                  <a:pt x="0" y="760496"/>
                </a:moveTo>
                <a:lnTo>
                  <a:pt x="702633" y="0"/>
                </a:lnTo>
                <a:lnTo>
                  <a:pt x="1426582" y="740108"/>
                </a:lnTo>
                <a:lnTo>
                  <a:pt x="0" y="760496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3"/>
          <p:cNvSpPr/>
          <p:nvPr/>
        </p:nvSpPr>
        <p:spPr>
          <a:xfrm rot="13558932">
            <a:off x="-346239" y="6482772"/>
            <a:ext cx="942135" cy="508361"/>
          </a:xfrm>
          <a:custGeom>
            <a:avLst/>
            <a:gdLst>
              <a:gd name="connsiteX0" fmla="*/ 0 w 1447899"/>
              <a:gd name="connsiteY0" fmla="*/ 740108 h 740108"/>
              <a:gd name="connsiteX1" fmla="*/ 723950 w 1447899"/>
              <a:gd name="connsiteY1" fmla="*/ 0 h 740108"/>
              <a:gd name="connsiteX2" fmla="*/ 1447899 w 1447899"/>
              <a:gd name="connsiteY2" fmla="*/ 740108 h 740108"/>
              <a:gd name="connsiteX3" fmla="*/ 0 w 1447899"/>
              <a:gd name="connsiteY3" fmla="*/ 740108 h 740108"/>
              <a:gd name="connsiteX0" fmla="*/ 0 w 1426582"/>
              <a:gd name="connsiteY0" fmla="*/ 760496 h 760496"/>
              <a:gd name="connsiteX1" fmla="*/ 702633 w 1426582"/>
              <a:gd name="connsiteY1" fmla="*/ 0 h 760496"/>
              <a:gd name="connsiteX2" fmla="*/ 1426582 w 1426582"/>
              <a:gd name="connsiteY2" fmla="*/ 740108 h 760496"/>
              <a:gd name="connsiteX3" fmla="*/ 0 w 1426582"/>
              <a:gd name="connsiteY3" fmla="*/ 760496 h 760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6582" h="760496">
                <a:moveTo>
                  <a:pt x="0" y="760496"/>
                </a:moveTo>
                <a:lnTo>
                  <a:pt x="702633" y="0"/>
                </a:lnTo>
                <a:lnTo>
                  <a:pt x="1426582" y="740108"/>
                </a:lnTo>
                <a:lnTo>
                  <a:pt x="0" y="760496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3"/>
          <p:cNvSpPr/>
          <p:nvPr/>
        </p:nvSpPr>
        <p:spPr>
          <a:xfrm rot="2804694">
            <a:off x="11625033" y="-119088"/>
            <a:ext cx="942135" cy="508361"/>
          </a:xfrm>
          <a:custGeom>
            <a:avLst/>
            <a:gdLst>
              <a:gd name="connsiteX0" fmla="*/ 0 w 1447899"/>
              <a:gd name="connsiteY0" fmla="*/ 740108 h 740108"/>
              <a:gd name="connsiteX1" fmla="*/ 723950 w 1447899"/>
              <a:gd name="connsiteY1" fmla="*/ 0 h 740108"/>
              <a:gd name="connsiteX2" fmla="*/ 1447899 w 1447899"/>
              <a:gd name="connsiteY2" fmla="*/ 740108 h 740108"/>
              <a:gd name="connsiteX3" fmla="*/ 0 w 1447899"/>
              <a:gd name="connsiteY3" fmla="*/ 740108 h 740108"/>
              <a:gd name="connsiteX0" fmla="*/ 0 w 1426582"/>
              <a:gd name="connsiteY0" fmla="*/ 760496 h 760496"/>
              <a:gd name="connsiteX1" fmla="*/ 702633 w 1426582"/>
              <a:gd name="connsiteY1" fmla="*/ 0 h 760496"/>
              <a:gd name="connsiteX2" fmla="*/ 1426582 w 1426582"/>
              <a:gd name="connsiteY2" fmla="*/ 740108 h 760496"/>
              <a:gd name="connsiteX3" fmla="*/ 0 w 1426582"/>
              <a:gd name="connsiteY3" fmla="*/ 760496 h 760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6582" h="760496">
                <a:moveTo>
                  <a:pt x="0" y="760496"/>
                </a:moveTo>
                <a:lnTo>
                  <a:pt x="702633" y="0"/>
                </a:lnTo>
                <a:lnTo>
                  <a:pt x="1426582" y="740108"/>
                </a:lnTo>
                <a:lnTo>
                  <a:pt x="0" y="760496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3"/>
          <p:cNvSpPr/>
          <p:nvPr/>
        </p:nvSpPr>
        <p:spPr>
          <a:xfrm rot="8269986">
            <a:off x="11598424" y="6493533"/>
            <a:ext cx="942135" cy="508361"/>
          </a:xfrm>
          <a:custGeom>
            <a:avLst/>
            <a:gdLst>
              <a:gd name="connsiteX0" fmla="*/ 0 w 1447899"/>
              <a:gd name="connsiteY0" fmla="*/ 740108 h 740108"/>
              <a:gd name="connsiteX1" fmla="*/ 723950 w 1447899"/>
              <a:gd name="connsiteY1" fmla="*/ 0 h 740108"/>
              <a:gd name="connsiteX2" fmla="*/ 1447899 w 1447899"/>
              <a:gd name="connsiteY2" fmla="*/ 740108 h 740108"/>
              <a:gd name="connsiteX3" fmla="*/ 0 w 1447899"/>
              <a:gd name="connsiteY3" fmla="*/ 740108 h 740108"/>
              <a:gd name="connsiteX0" fmla="*/ 0 w 1426582"/>
              <a:gd name="connsiteY0" fmla="*/ 760496 h 760496"/>
              <a:gd name="connsiteX1" fmla="*/ 702633 w 1426582"/>
              <a:gd name="connsiteY1" fmla="*/ 0 h 760496"/>
              <a:gd name="connsiteX2" fmla="*/ 1426582 w 1426582"/>
              <a:gd name="connsiteY2" fmla="*/ 740108 h 760496"/>
              <a:gd name="connsiteX3" fmla="*/ 0 w 1426582"/>
              <a:gd name="connsiteY3" fmla="*/ 760496 h 760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6582" h="760496">
                <a:moveTo>
                  <a:pt x="0" y="760496"/>
                </a:moveTo>
                <a:lnTo>
                  <a:pt x="702633" y="0"/>
                </a:lnTo>
                <a:lnTo>
                  <a:pt x="1426582" y="740108"/>
                </a:lnTo>
                <a:lnTo>
                  <a:pt x="0" y="760496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86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65927" y="624245"/>
            <a:ext cx="7173532" cy="58477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 কার ছবি দেখতে পাচ্ছ?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4350" y="5533101"/>
            <a:ext cx="11144413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558" y="2134692"/>
            <a:ext cx="3513206" cy="2932993"/>
          </a:xfrm>
          <a:prstGeom prst="rect">
            <a:avLst/>
          </a:prstGeom>
          <a:ln w="38100" cap="sq">
            <a:solidFill>
              <a:schemeClr val="bg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681" y="2134692"/>
            <a:ext cx="3455258" cy="29329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2948" y="2134691"/>
            <a:ext cx="3414712" cy="293299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>
            <a:solidFill>
              <a:srgbClr val="74D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3"/>
          <p:cNvSpPr/>
          <p:nvPr/>
        </p:nvSpPr>
        <p:spPr>
          <a:xfrm rot="18976480">
            <a:off x="-337480" y="-139225"/>
            <a:ext cx="942135" cy="508361"/>
          </a:xfrm>
          <a:custGeom>
            <a:avLst/>
            <a:gdLst>
              <a:gd name="connsiteX0" fmla="*/ 0 w 1447899"/>
              <a:gd name="connsiteY0" fmla="*/ 740108 h 740108"/>
              <a:gd name="connsiteX1" fmla="*/ 723950 w 1447899"/>
              <a:gd name="connsiteY1" fmla="*/ 0 h 740108"/>
              <a:gd name="connsiteX2" fmla="*/ 1447899 w 1447899"/>
              <a:gd name="connsiteY2" fmla="*/ 740108 h 740108"/>
              <a:gd name="connsiteX3" fmla="*/ 0 w 1447899"/>
              <a:gd name="connsiteY3" fmla="*/ 740108 h 740108"/>
              <a:gd name="connsiteX0" fmla="*/ 0 w 1426582"/>
              <a:gd name="connsiteY0" fmla="*/ 760496 h 760496"/>
              <a:gd name="connsiteX1" fmla="*/ 702633 w 1426582"/>
              <a:gd name="connsiteY1" fmla="*/ 0 h 760496"/>
              <a:gd name="connsiteX2" fmla="*/ 1426582 w 1426582"/>
              <a:gd name="connsiteY2" fmla="*/ 740108 h 760496"/>
              <a:gd name="connsiteX3" fmla="*/ 0 w 1426582"/>
              <a:gd name="connsiteY3" fmla="*/ 760496 h 760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6582" h="760496">
                <a:moveTo>
                  <a:pt x="0" y="760496"/>
                </a:moveTo>
                <a:lnTo>
                  <a:pt x="702633" y="0"/>
                </a:lnTo>
                <a:lnTo>
                  <a:pt x="1426582" y="740108"/>
                </a:lnTo>
                <a:lnTo>
                  <a:pt x="0" y="760496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3"/>
          <p:cNvSpPr/>
          <p:nvPr/>
        </p:nvSpPr>
        <p:spPr>
          <a:xfrm rot="13558932">
            <a:off x="-346239" y="6482772"/>
            <a:ext cx="942135" cy="508361"/>
          </a:xfrm>
          <a:custGeom>
            <a:avLst/>
            <a:gdLst>
              <a:gd name="connsiteX0" fmla="*/ 0 w 1447899"/>
              <a:gd name="connsiteY0" fmla="*/ 740108 h 740108"/>
              <a:gd name="connsiteX1" fmla="*/ 723950 w 1447899"/>
              <a:gd name="connsiteY1" fmla="*/ 0 h 740108"/>
              <a:gd name="connsiteX2" fmla="*/ 1447899 w 1447899"/>
              <a:gd name="connsiteY2" fmla="*/ 740108 h 740108"/>
              <a:gd name="connsiteX3" fmla="*/ 0 w 1447899"/>
              <a:gd name="connsiteY3" fmla="*/ 740108 h 740108"/>
              <a:gd name="connsiteX0" fmla="*/ 0 w 1426582"/>
              <a:gd name="connsiteY0" fmla="*/ 760496 h 760496"/>
              <a:gd name="connsiteX1" fmla="*/ 702633 w 1426582"/>
              <a:gd name="connsiteY1" fmla="*/ 0 h 760496"/>
              <a:gd name="connsiteX2" fmla="*/ 1426582 w 1426582"/>
              <a:gd name="connsiteY2" fmla="*/ 740108 h 760496"/>
              <a:gd name="connsiteX3" fmla="*/ 0 w 1426582"/>
              <a:gd name="connsiteY3" fmla="*/ 760496 h 760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6582" h="760496">
                <a:moveTo>
                  <a:pt x="0" y="760496"/>
                </a:moveTo>
                <a:lnTo>
                  <a:pt x="702633" y="0"/>
                </a:lnTo>
                <a:lnTo>
                  <a:pt x="1426582" y="740108"/>
                </a:lnTo>
                <a:lnTo>
                  <a:pt x="0" y="760496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3"/>
          <p:cNvSpPr/>
          <p:nvPr/>
        </p:nvSpPr>
        <p:spPr>
          <a:xfrm rot="2804694">
            <a:off x="11625033" y="-119088"/>
            <a:ext cx="942135" cy="508361"/>
          </a:xfrm>
          <a:custGeom>
            <a:avLst/>
            <a:gdLst>
              <a:gd name="connsiteX0" fmla="*/ 0 w 1447899"/>
              <a:gd name="connsiteY0" fmla="*/ 740108 h 740108"/>
              <a:gd name="connsiteX1" fmla="*/ 723950 w 1447899"/>
              <a:gd name="connsiteY1" fmla="*/ 0 h 740108"/>
              <a:gd name="connsiteX2" fmla="*/ 1447899 w 1447899"/>
              <a:gd name="connsiteY2" fmla="*/ 740108 h 740108"/>
              <a:gd name="connsiteX3" fmla="*/ 0 w 1447899"/>
              <a:gd name="connsiteY3" fmla="*/ 740108 h 740108"/>
              <a:gd name="connsiteX0" fmla="*/ 0 w 1426582"/>
              <a:gd name="connsiteY0" fmla="*/ 760496 h 760496"/>
              <a:gd name="connsiteX1" fmla="*/ 702633 w 1426582"/>
              <a:gd name="connsiteY1" fmla="*/ 0 h 760496"/>
              <a:gd name="connsiteX2" fmla="*/ 1426582 w 1426582"/>
              <a:gd name="connsiteY2" fmla="*/ 740108 h 760496"/>
              <a:gd name="connsiteX3" fmla="*/ 0 w 1426582"/>
              <a:gd name="connsiteY3" fmla="*/ 760496 h 760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6582" h="760496">
                <a:moveTo>
                  <a:pt x="0" y="760496"/>
                </a:moveTo>
                <a:lnTo>
                  <a:pt x="702633" y="0"/>
                </a:lnTo>
                <a:lnTo>
                  <a:pt x="1426582" y="740108"/>
                </a:lnTo>
                <a:lnTo>
                  <a:pt x="0" y="760496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3"/>
          <p:cNvSpPr/>
          <p:nvPr/>
        </p:nvSpPr>
        <p:spPr>
          <a:xfrm rot="8269986">
            <a:off x="11598424" y="6493533"/>
            <a:ext cx="942135" cy="508361"/>
          </a:xfrm>
          <a:custGeom>
            <a:avLst/>
            <a:gdLst>
              <a:gd name="connsiteX0" fmla="*/ 0 w 1447899"/>
              <a:gd name="connsiteY0" fmla="*/ 740108 h 740108"/>
              <a:gd name="connsiteX1" fmla="*/ 723950 w 1447899"/>
              <a:gd name="connsiteY1" fmla="*/ 0 h 740108"/>
              <a:gd name="connsiteX2" fmla="*/ 1447899 w 1447899"/>
              <a:gd name="connsiteY2" fmla="*/ 740108 h 740108"/>
              <a:gd name="connsiteX3" fmla="*/ 0 w 1447899"/>
              <a:gd name="connsiteY3" fmla="*/ 740108 h 740108"/>
              <a:gd name="connsiteX0" fmla="*/ 0 w 1426582"/>
              <a:gd name="connsiteY0" fmla="*/ 760496 h 760496"/>
              <a:gd name="connsiteX1" fmla="*/ 702633 w 1426582"/>
              <a:gd name="connsiteY1" fmla="*/ 0 h 760496"/>
              <a:gd name="connsiteX2" fmla="*/ 1426582 w 1426582"/>
              <a:gd name="connsiteY2" fmla="*/ 740108 h 760496"/>
              <a:gd name="connsiteX3" fmla="*/ 0 w 1426582"/>
              <a:gd name="connsiteY3" fmla="*/ 760496 h 760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6582" h="760496">
                <a:moveTo>
                  <a:pt x="0" y="760496"/>
                </a:moveTo>
                <a:lnTo>
                  <a:pt x="702633" y="0"/>
                </a:lnTo>
                <a:lnTo>
                  <a:pt x="1426582" y="740108"/>
                </a:lnTo>
                <a:lnTo>
                  <a:pt x="0" y="760496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1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585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" fill="hold">
                                          <p:stCondLst>
                                            <p:cond delay="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" decel="50000" autoRev="1" fill="hold">
                                          <p:stCondLst>
                                            <p:cond delay="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2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87144" y="533128"/>
            <a:ext cx="5512157" cy="7078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000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36394" y="2790998"/>
            <a:ext cx="6787168" cy="76944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শোন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মুজিবরের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8682" y="4314733"/>
            <a:ext cx="3812146" cy="5847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গৌরীপ্রসন্ন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মজুমদার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763474" y="1428750"/>
            <a:ext cx="10237901" cy="94985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73" y="2052995"/>
            <a:ext cx="3769689" cy="3971409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>
            <a:solidFill>
              <a:srgbClr val="74D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3"/>
          <p:cNvSpPr/>
          <p:nvPr/>
        </p:nvSpPr>
        <p:spPr>
          <a:xfrm rot="18976480">
            <a:off x="-337480" y="-139225"/>
            <a:ext cx="942135" cy="508361"/>
          </a:xfrm>
          <a:custGeom>
            <a:avLst/>
            <a:gdLst>
              <a:gd name="connsiteX0" fmla="*/ 0 w 1447899"/>
              <a:gd name="connsiteY0" fmla="*/ 740108 h 740108"/>
              <a:gd name="connsiteX1" fmla="*/ 723950 w 1447899"/>
              <a:gd name="connsiteY1" fmla="*/ 0 h 740108"/>
              <a:gd name="connsiteX2" fmla="*/ 1447899 w 1447899"/>
              <a:gd name="connsiteY2" fmla="*/ 740108 h 740108"/>
              <a:gd name="connsiteX3" fmla="*/ 0 w 1447899"/>
              <a:gd name="connsiteY3" fmla="*/ 740108 h 740108"/>
              <a:gd name="connsiteX0" fmla="*/ 0 w 1426582"/>
              <a:gd name="connsiteY0" fmla="*/ 760496 h 760496"/>
              <a:gd name="connsiteX1" fmla="*/ 702633 w 1426582"/>
              <a:gd name="connsiteY1" fmla="*/ 0 h 760496"/>
              <a:gd name="connsiteX2" fmla="*/ 1426582 w 1426582"/>
              <a:gd name="connsiteY2" fmla="*/ 740108 h 760496"/>
              <a:gd name="connsiteX3" fmla="*/ 0 w 1426582"/>
              <a:gd name="connsiteY3" fmla="*/ 760496 h 760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6582" h="760496">
                <a:moveTo>
                  <a:pt x="0" y="760496"/>
                </a:moveTo>
                <a:lnTo>
                  <a:pt x="702633" y="0"/>
                </a:lnTo>
                <a:lnTo>
                  <a:pt x="1426582" y="740108"/>
                </a:lnTo>
                <a:lnTo>
                  <a:pt x="0" y="760496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3"/>
          <p:cNvSpPr/>
          <p:nvPr/>
        </p:nvSpPr>
        <p:spPr>
          <a:xfrm rot="13558932">
            <a:off x="-346239" y="6482772"/>
            <a:ext cx="942135" cy="508361"/>
          </a:xfrm>
          <a:custGeom>
            <a:avLst/>
            <a:gdLst>
              <a:gd name="connsiteX0" fmla="*/ 0 w 1447899"/>
              <a:gd name="connsiteY0" fmla="*/ 740108 h 740108"/>
              <a:gd name="connsiteX1" fmla="*/ 723950 w 1447899"/>
              <a:gd name="connsiteY1" fmla="*/ 0 h 740108"/>
              <a:gd name="connsiteX2" fmla="*/ 1447899 w 1447899"/>
              <a:gd name="connsiteY2" fmla="*/ 740108 h 740108"/>
              <a:gd name="connsiteX3" fmla="*/ 0 w 1447899"/>
              <a:gd name="connsiteY3" fmla="*/ 740108 h 740108"/>
              <a:gd name="connsiteX0" fmla="*/ 0 w 1426582"/>
              <a:gd name="connsiteY0" fmla="*/ 760496 h 760496"/>
              <a:gd name="connsiteX1" fmla="*/ 702633 w 1426582"/>
              <a:gd name="connsiteY1" fmla="*/ 0 h 760496"/>
              <a:gd name="connsiteX2" fmla="*/ 1426582 w 1426582"/>
              <a:gd name="connsiteY2" fmla="*/ 740108 h 760496"/>
              <a:gd name="connsiteX3" fmla="*/ 0 w 1426582"/>
              <a:gd name="connsiteY3" fmla="*/ 760496 h 760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6582" h="760496">
                <a:moveTo>
                  <a:pt x="0" y="760496"/>
                </a:moveTo>
                <a:lnTo>
                  <a:pt x="702633" y="0"/>
                </a:lnTo>
                <a:lnTo>
                  <a:pt x="1426582" y="740108"/>
                </a:lnTo>
                <a:lnTo>
                  <a:pt x="0" y="760496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3"/>
          <p:cNvSpPr/>
          <p:nvPr/>
        </p:nvSpPr>
        <p:spPr>
          <a:xfrm rot="2804694">
            <a:off x="11625033" y="-119088"/>
            <a:ext cx="942135" cy="508361"/>
          </a:xfrm>
          <a:custGeom>
            <a:avLst/>
            <a:gdLst>
              <a:gd name="connsiteX0" fmla="*/ 0 w 1447899"/>
              <a:gd name="connsiteY0" fmla="*/ 740108 h 740108"/>
              <a:gd name="connsiteX1" fmla="*/ 723950 w 1447899"/>
              <a:gd name="connsiteY1" fmla="*/ 0 h 740108"/>
              <a:gd name="connsiteX2" fmla="*/ 1447899 w 1447899"/>
              <a:gd name="connsiteY2" fmla="*/ 740108 h 740108"/>
              <a:gd name="connsiteX3" fmla="*/ 0 w 1447899"/>
              <a:gd name="connsiteY3" fmla="*/ 740108 h 740108"/>
              <a:gd name="connsiteX0" fmla="*/ 0 w 1426582"/>
              <a:gd name="connsiteY0" fmla="*/ 760496 h 760496"/>
              <a:gd name="connsiteX1" fmla="*/ 702633 w 1426582"/>
              <a:gd name="connsiteY1" fmla="*/ 0 h 760496"/>
              <a:gd name="connsiteX2" fmla="*/ 1426582 w 1426582"/>
              <a:gd name="connsiteY2" fmla="*/ 740108 h 760496"/>
              <a:gd name="connsiteX3" fmla="*/ 0 w 1426582"/>
              <a:gd name="connsiteY3" fmla="*/ 760496 h 760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6582" h="760496">
                <a:moveTo>
                  <a:pt x="0" y="760496"/>
                </a:moveTo>
                <a:lnTo>
                  <a:pt x="702633" y="0"/>
                </a:lnTo>
                <a:lnTo>
                  <a:pt x="1426582" y="740108"/>
                </a:lnTo>
                <a:lnTo>
                  <a:pt x="0" y="760496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3"/>
          <p:cNvSpPr/>
          <p:nvPr/>
        </p:nvSpPr>
        <p:spPr>
          <a:xfrm rot="8269986">
            <a:off x="11598424" y="6493533"/>
            <a:ext cx="942135" cy="508361"/>
          </a:xfrm>
          <a:custGeom>
            <a:avLst/>
            <a:gdLst>
              <a:gd name="connsiteX0" fmla="*/ 0 w 1447899"/>
              <a:gd name="connsiteY0" fmla="*/ 740108 h 740108"/>
              <a:gd name="connsiteX1" fmla="*/ 723950 w 1447899"/>
              <a:gd name="connsiteY1" fmla="*/ 0 h 740108"/>
              <a:gd name="connsiteX2" fmla="*/ 1447899 w 1447899"/>
              <a:gd name="connsiteY2" fmla="*/ 740108 h 740108"/>
              <a:gd name="connsiteX3" fmla="*/ 0 w 1447899"/>
              <a:gd name="connsiteY3" fmla="*/ 740108 h 740108"/>
              <a:gd name="connsiteX0" fmla="*/ 0 w 1426582"/>
              <a:gd name="connsiteY0" fmla="*/ 760496 h 760496"/>
              <a:gd name="connsiteX1" fmla="*/ 702633 w 1426582"/>
              <a:gd name="connsiteY1" fmla="*/ 0 h 760496"/>
              <a:gd name="connsiteX2" fmla="*/ 1426582 w 1426582"/>
              <a:gd name="connsiteY2" fmla="*/ 740108 h 760496"/>
              <a:gd name="connsiteX3" fmla="*/ 0 w 1426582"/>
              <a:gd name="connsiteY3" fmla="*/ 760496 h 760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6582" h="760496">
                <a:moveTo>
                  <a:pt x="0" y="760496"/>
                </a:moveTo>
                <a:lnTo>
                  <a:pt x="702633" y="0"/>
                </a:lnTo>
                <a:lnTo>
                  <a:pt x="1426582" y="740108"/>
                </a:lnTo>
                <a:lnTo>
                  <a:pt x="0" y="760496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186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02967" y="590622"/>
            <a:ext cx="17860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000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7165" y="2307350"/>
            <a:ext cx="10581015" cy="30469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  <a:p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শুদ্ধ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উচ্চারণে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দুর্বোধ্য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শব্দগুলোর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মুজিবরের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কবিতাটির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মূলভাব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39454" y="1511046"/>
            <a:ext cx="10930598" cy="0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ound Same Side Corner Rectangle 7"/>
          <p:cNvSpPr/>
          <p:nvPr/>
        </p:nvSpPr>
        <p:spPr>
          <a:xfrm>
            <a:off x="2150773" y="436536"/>
            <a:ext cx="7418230" cy="894078"/>
          </a:xfrm>
          <a:prstGeom prst="round2Same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>
            <a:solidFill>
              <a:srgbClr val="74D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3"/>
          <p:cNvSpPr/>
          <p:nvPr/>
        </p:nvSpPr>
        <p:spPr>
          <a:xfrm rot="18976480">
            <a:off x="-337480" y="-139225"/>
            <a:ext cx="942135" cy="508361"/>
          </a:xfrm>
          <a:custGeom>
            <a:avLst/>
            <a:gdLst>
              <a:gd name="connsiteX0" fmla="*/ 0 w 1447899"/>
              <a:gd name="connsiteY0" fmla="*/ 740108 h 740108"/>
              <a:gd name="connsiteX1" fmla="*/ 723950 w 1447899"/>
              <a:gd name="connsiteY1" fmla="*/ 0 h 740108"/>
              <a:gd name="connsiteX2" fmla="*/ 1447899 w 1447899"/>
              <a:gd name="connsiteY2" fmla="*/ 740108 h 740108"/>
              <a:gd name="connsiteX3" fmla="*/ 0 w 1447899"/>
              <a:gd name="connsiteY3" fmla="*/ 740108 h 740108"/>
              <a:gd name="connsiteX0" fmla="*/ 0 w 1426582"/>
              <a:gd name="connsiteY0" fmla="*/ 760496 h 760496"/>
              <a:gd name="connsiteX1" fmla="*/ 702633 w 1426582"/>
              <a:gd name="connsiteY1" fmla="*/ 0 h 760496"/>
              <a:gd name="connsiteX2" fmla="*/ 1426582 w 1426582"/>
              <a:gd name="connsiteY2" fmla="*/ 740108 h 760496"/>
              <a:gd name="connsiteX3" fmla="*/ 0 w 1426582"/>
              <a:gd name="connsiteY3" fmla="*/ 760496 h 760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6582" h="760496">
                <a:moveTo>
                  <a:pt x="0" y="760496"/>
                </a:moveTo>
                <a:lnTo>
                  <a:pt x="702633" y="0"/>
                </a:lnTo>
                <a:lnTo>
                  <a:pt x="1426582" y="740108"/>
                </a:lnTo>
                <a:lnTo>
                  <a:pt x="0" y="760496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3"/>
          <p:cNvSpPr/>
          <p:nvPr/>
        </p:nvSpPr>
        <p:spPr>
          <a:xfrm rot="13558932">
            <a:off x="-346239" y="6482772"/>
            <a:ext cx="942135" cy="508361"/>
          </a:xfrm>
          <a:custGeom>
            <a:avLst/>
            <a:gdLst>
              <a:gd name="connsiteX0" fmla="*/ 0 w 1447899"/>
              <a:gd name="connsiteY0" fmla="*/ 740108 h 740108"/>
              <a:gd name="connsiteX1" fmla="*/ 723950 w 1447899"/>
              <a:gd name="connsiteY1" fmla="*/ 0 h 740108"/>
              <a:gd name="connsiteX2" fmla="*/ 1447899 w 1447899"/>
              <a:gd name="connsiteY2" fmla="*/ 740108 h 740108"/>
              <a:gd name="connsiteX3" fmla="*/ 0 w 1447899"/>
              <a:gd name="connsiteY3" fmla="*/ 740108 h 740108"/>
              <a:gd name="connsiteX0" fmla="*/ 0 w 1426582"/>
              <a:gd name="connsiteY0" fmla="*/ 760496 h 760496"/>
              <a:gd name="connsiteX1" fmla="*/ 702633 w 1426582"/>
              <a:gd name="connsiteY1" fmla="*/ 0 h 760496"/>
              <a:gd name="connsiteX2" fmla="*/ 1426582 w 1426582"/>
              <a:gd name="connsiteY2" fmla="*/ 740108 h 760496"/>
              <a:gd name="connsiteX3" fmla="*/ 0 w 1426582"/>
              <a:gd name="connsiteY3" fmla="*/ 760496 h 760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6582" h="760496">
                <a:moveTo>
                  <a:pt x="0" y="760496"/>
                </a:moveTo>
                <a:lnTo>
                  <a:pt x="702633" y="0"/>
                </a:lnTo>
                <a:lnTo>
                  <a:pt x="1426582" y="740108"/>
                </a:lnTo>
                <a:lnTo>
                  <a:pt x="0" y="760496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3"/>
          <p:cNvSpPr/>
          <p:nvPr/>
        </p:nvSpPr>
        <p:spPr>
          <a:xfrm rot="2804694">
            <a:off x="11625033" y="-119088"/>
            <a:ext cx="942135" cy="508361"/>
          </a:xfrm>
          <a:custGeom>
            <a:avLst/>
            <a:gdLst>
              <a:gd name="connsiteX0" fmla="*/ 0 w 1447899"/>
              <a:gd name="connsiteY0" fmla="*/ 740108 h 740108"/>
              <a:gd name="connsiteX1" fmla="*/ 723950 w 1447899"/>
              <a:gd name="connsiteY1" fmla="*/ 0 h 740108"/>
              <a:gd name="connsiteX2" fmla="*/ 1447899 w 1447899"/>
              <a:gd name="connsiteY2" fmla="*/ 740108 h 740108"/>
              <a:gd name="connsiteX3" fmla="*/ 0 w 1447899"/>
              <a:gd name="connsiteY3" fmla="*/ 740108 h 740108"/>
              <a:gd name="connsiteX0" fmla="*/ 0 w 1426582"/>
              <a:gd name="connsiteY0" fmla="*/ 760496 h 760496"/>
              <a:gd name="connsiteX1" fmla="*/ 702633 w 1426582"/>
              <a:gd name="connsiteY1" fmla="*/ 0 h 760496"/>
              <a:gd name="connsiteX2" fmla="*/ 1426582 w 1426582"/>
              <a:gd name="connsiteY2" fmla="*/ 740108 h 760496"/>
              <a:gd name="connsiteX3" fmla="*/ 0 w 1426582"/>
              <a:gd name="connsiteY3" fmla="*/ 760496 h 760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6582" h="760496">
                <a:moveTo>
                  <a:pt x="0" y="760496"/>
                </a:moveTo>
                <a:lnTo>
                  <a:pt x="702633" y="0"/>
                </a:lnTo>
                <a:lnTo>
                  <a:pt x="1426582" y="740108"/>
                </a:lnTo>
                <a:lnTo>
                  <a:pt x="0" y="760496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3"/>
          <p:cNvSpPr/>
          <p:nvPr/>
        </p:nvSpPr>
        <p:spPr>
          <a:xfrm rot="8269986">
            <a:off x="11598424" y="6493533"/>
            <a:ext cx="942135" cy="508361"/>
          </a:xfrm>
          <a:custGeom>
            <a:avLst/>
            <a:gdLst>
              <a:gd name="connsiteX0" fmla="*/ 0 w 1447899"/>
              <a:gd name="connsiteY0" fmla="*/ 740108 h 740108"/>
              <a:gd name="connsiteX1" fmla="*/ 723950 w 1447899"/>
              <a:gd name="connsiteY1" fmla="*/ 0 h 740108"/>
              <a:gd name="connsiteX2" fmla="*/ 1447899 w 1447899"/>
              <a:gd name="connsiteY2" fmla="*/ 740108 h 740108"/>
              <a:gd name="connsiteX3" fmla="*/ 0 w 1447899"/>
              <a:gd name="connsiteY3" fmla="*/ 740108 h 740108"/>
              <a:gd name="connsiteX0" fmla="*/ 0 w 1426582"/>
              <a:gd name="connsiteY0" fmla="*/ 760496 h 760496"/>
              <a:gd name="connsiteX1" fmla="*/ 702633 w 1426582"/>
              <a:gd name="connsiteY1" fmla="*/ 0 h 760496"/>
              <a:gd name="connsiteX2" fmla="*/ 1426582 w 1426582"/>
              <a:gd name="connsiteY2" fmla="*/ 740108 h 760496"/>
              <a:gd name="connsiteX3" fmla="*/ 0 w 1426582"/>
              <a:gd name="connsiteY3" fmla="*/ 760496 h 760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6582" h="760496">
                <a:moveTo>
                  <a:pt x="0" y="760496"/>
                </a:moveTo>
                <a:lnTo>
                  <a:pt x="702633" y="0"/>
                </a:lnTo>
                <a:lnTo>
                  <a:pt x="1426582" y="740108"/>
                </a:lnTo>
                <a:lnTo>
                  <a:pt x="0" y="760496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34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86226" y="587391"/>
            <a:ext cx="3957638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61989" y="1972934"/>
            <a:ext cx="3068021" cy="24479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ctangle 1"/>
          <p:cNvSpPr/>
          <p:nvPr/>
        </p:nvSpPr>
        <p:spPr>
          <a:xfrm>
            <a:off x="8401051" y="1443038"/>
            <a:ext cx="3214686" cy="15287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2000" b="1" u="sng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000" b="1" u="sng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bn-BD" sz="20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bn-BD" sz="20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1600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bn-BD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১৯২৪খ্রিস্টাব্দ</a:t>
            </a:r>
            <a:r>
              <a:rPr lang="bn-BD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bn-BD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মৃত্যু:</a:t>
            </a:r>
            <a:endParaRPr lang="bn-BD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১৯৮৬খ্রিস্টাব্দ,</a:t>
            </a:r>
          </a:p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086226" y="5414963"/>
            <a:ext cx="3957638" cy="9242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u="sng" dirty="0" smtClean="0">
                <a:solidFill>
                  <a:schemeClr val="tx1"/>
                </a:solidFill>
              </a:rPr>
              <a:t>পেশা:</a:t>
            </a:r>
          </a:p>
          <a:p>
            <a:pPr algn="ctr"/>
            <a:r>
              <a:rPr lang="bn-BD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গীতিকার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5814" y="3196894"/>
            <a:ext cx="3287509" cy="18464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রচিত</a:t>
            </a:r>
            <a:r>
              <a:rPr lang="en-US" sz="2000" b="1" u="sng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u="sng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2000" b="1" u="sng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pPr algn="ctr"/>
            <a:r>
              <a:rPr lang="bn-BD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কফি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হাউসের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আড্ডাটা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bn-BD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ঙ্গল দীপ জ্বেলে,</a:t>
            </a:r>
          </a:p>
          <a:p>
            <a:pPr algn="ctr"/>
            <a:r>
              <a:rPr lang="bn-BD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‘আমরা সবাই বাঙালি’</a:t>
            </a:r>
          </a:p>
          <a:p>
            <a:pPr algn="ctr"/>
            <a:r>
              <a:rPr lang="bn-BD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</a:p>
          <a:p>
            <a:pPr algn="ctr"/>
            <a:r>
              <a:rPr lang="bn-BD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‘মাগো ভাবনা কেন’ ইত্যাদি।</a:t>
            </a:r>
            <a:endParaRPr lang="en-US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5815" y="1599656"/>
            <a:ext cx="3287509" cy="13721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প্রাপ্তি </a:t>
            </a:r>
            <a:r>
              <a:rPr lang="bn-BD" sz="2000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bn-BD" sz="20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স্বীকৃতি</a:t>
            </a:r>
            <a:r>
              <a:rPr lang="en-US" sz="20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pPr algn="ctr"/>
            <a:endParaRPr lang="bn-BD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মৈত্রী সম্মাননা</a:t>
            </a:r>
            <a:endPara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401051" y="3196894"/>
            <a:ext cx="3214686" cy="18464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000" b="1" u="sng" dirty="0" smtClean="0">
                <a:solidFill>
                  <a:srgbClr val="E7E6E6">
                    <a:lumMod val="1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পিতা:</a:t>
            </a:r>
            <a:endParaRPr lang="en-US" sz="2000" b="1" u="sng" dirty="0" smtClean="0">
              <a:solidFill>
                <a:srgbClr val="E7E6E6">
                  <a:lumMod val="10000"/>
                </a:srgb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US" dirty="0" err="1" smtClean="0">
                <a:solidFill>
                  <a:srgbClr val="E7E6E6">
                    <a:lumMod val="1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গিরিজাপ্রসন্ন</a:t>
            </a:r>
            <a:r>
              <a:rPr lang="en-US" dirty="0" smtClean="0">
                <a:solidFill>
                  <a:srgbClr val="E7E6E6">
                    <a:lumMod val="1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E7E6E6">
                    <a:lumMod val="1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মজুমদার</a:t>
            </a:r>
            <a:endParaRPr lang="en-US" dirty="0" smtClean="0">
              <a:solidFill>
                <a:srgbClr val="E7E6E6">
                  <a:lumMod val="10000"/>
                </a:srgb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bn-BD" dirty="0" smtClean="0">
                <a:solidFill>
                  <a:srgbClr val="E7E6E6">
                    <a:lumMod val="1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পৈতৃক </a:t>
            </a:r>
            <a:r>
              <a:rPr lang="bn-BD" dirty="0">
                <a:solidFill>
                  <a:srgbClr val="E7E6E6">
                    <a:lumMod val="1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নিবাস:পাবনা।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>
            <a:solidFill>
              <a:srgbClr val="74D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3"/>
          <p:cNvSpPr/>
          <p:nvPr/>
        </p:nvSpPr>
        <p:spPr>
          <a:xfrm rot="18976480">
            <a:off x="-337480" y="-139225"/>
            <a:ext cx="942135" cy="508361"/>
          </a:xfrm>
          <a:custGeom>
            <a:avLst/>
            <a:gdLst>
              <a:gd name="connsiteX0" fmla="*/ 0 w 1447899"/>
              <a:gd name="connsiteY0" fmla="*/ 740108 h 740108"/>
              <a:gd name="connsiteX1" fmla="*/ 723950 w 1447899"/>
              <a:gd name="connsiteY1" fmla="*/ 0 h 740108"/>
              <a:gd name="connsiteX2" fmla="*/ 1447899 w 1447899"/>
              <a:gd name="connsiteY2" fmla="*/ 740108 h 740108"/>
              <a:gd name="connsiteX3" fmla="*/ 0 w 1447899"/>
              <a:gd name="connsiteY3" fmla="*/ 740108 h 740108"/>
              <a:gd name="connsiteX0" fmla="*/ 0 w 1426582"/>
              <a:gd name="connsiteY0" fmla="*/ 760496 h 760496"/>
              <a:gd name="connsiteX1" fmla="*/ 702633 w 1426582"/>
              <a:gd name="connsiteY1" fmla="*/ 0 h 760496"/>
              <a:gd name="connsiteX2" fmla="*/ 1426582 w 1426582"/>
              <a:gd name="connsiteY2" fmla="*/ 740108 h 760496"/>
              <a:gd name="connsiteX3" fmla="*/ 0 w 1426582"/>
              <a:gd name="connsiteY3" fmla="*/ 760496 h 760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6582" h="760496">
                <a:moveTo>
                  <a:pt x="0" y="760496"/>
                </a:moveTo>
                <a:lnTo>
                  <a:pt x="702633" y="0"/>
                </a:lnTo>
                <a:lnTo>
                  <a:pt x="1426582" y="740108"/>
                </a:lnTo>
                <a:lnTo>
                  <a:pt x="0" y="760496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3"/>
          <p:cNvSpPr/>
          <p:nvPr/>
        </p:nvSpPr>
        <p:spPr>
          <a:xfrm rot="13558932">
            <a:off x="-346239" y="6482772"/>
            <a:ext cx="942135" cy="508361"/>
          </a:xfrm>
          <a:custGeom>
            <a:avLst/>
            <a:gdLst>
              <a:gd name="connsiteX0" fmla="*/ 0 w 1447899"/>
              <a:gd name="connsiteY0" fmla="*/ 740108 h 740108"/>
              <a:gd name="connsiteX1" fmla="*/ 723950 w 1447899"/>
              <a:gd name="connsiteY1" fmla="*/ 0 h 740108"/>
              <a:gd name="connsiteX2" fmla="*/ 1447899 w 1447899"/>
              <a:gd name="connsiteY2" fmla="*/ 740108 h 740108"/>
              <a:gd name="connsiteX3" fmla="*/ 0 w 1447899"/>
              <a:gd name="connsiteY3" fmla="*/ 740108 h 740108"/>
              <a:gd name="connsiteX0" fmla="*/ 0 w 1426582"/>
              <a:gd name="connsiteY0" fmla="*/ 760496 h 760496"/>
              <a:gd name="connsiteX1" fmla="*/ 702633 w 1426582"/>
              <a:gd name="connsiteY1" fmla="*/ 0 h 760496"/>
              <a:gd name="connsiteX2" fmla="*/ 1426582 w 1426582"/>
              <a:gd name="connsiteY2" fmla="*/ 740108 h 760496"/>
              <a:gd name="connsiteX3" fmla="*/ 0 w 1426582"/>
              <a:gd name="connsiteY3" fmla="*/ 760496 h 760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6582" h="760496">
                <a:moveTo>
                  <a:pt x="0" y="760496"/>
                </a:moveTo>
                <a:lnTo>
                  <a:pt x="702633" y="0"/>
                </a:lnTo>
                <a:lnTo>
                  <a:pt x="1426582" y="740108"/>
                </a:lnTo>
                <a:lnTo>
                  <a:pt x="0" y="760496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3"/>
          <p:cNvSpPr/>
          <p:nvPr/>
        </p:nvSpPr>
        <p:spPr>
          <a:xfrm rot="2804694">
            <a:off x="11625033" y="-119088"/>
            <a:ext cx="942135" cy="508361"/>
          </a:xfrm>
          <a:custGeom>
            <a:avLst/>
            <a:gdLst>
              <a:gd name="connsiteX0" fmla="*/ 0 w 1447899"/>
              <a:gd name="connsiteY0" fmla="*/ 740108 h 740108"/>
              <a:gd name="connsiteX1" fmla="*/ 723950 w 1447899"/>
              <a:gd name="connsiteY1" fmla="*/ 0 h 740108"/>
              <a:gd name="connsiteX2" fmla="*/ 1447899 w 1447899"/>
              <a:gd name="connsiteY2" fmla="*/ 740108 h 740108"/>
              <a:gd name="connsiteX3" fmla="*/ 0 w 1447899"/>
              <a:gd name="connsiteY3" fmla="*/ 740108 h 740108"/>
              <a:gd name="connsiteX0" fmla="*/ 0 w 1426582"/>
              <a:gd name="connsiteY0" fmla="*/ 760496 h 760496"/>
              <a:gd name="connsiteX1" fmla="*/ 702633 w 1426582"/>
              <a:gd name="connsiteY1" fmla="*/ 0 h 760496"/>
              <a:gd name="connsiteX2" fmla="*/ 1426582 w 1426582"/>
              <a:gd name="connsiteY2" fmla="*/ 740108 h 760496"/>
              <a:gd name="connsiteX3" fmla="*/ 0 w 1426582"/>
              <a:gd name="connsiteY3" fmla="*/ 760496 h 760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6582" h="760496">
                <a:moveTo>
                  <a:pt x="0" y="760496"/>
                </a:moveTo>
                <a:lnTo>
                  <a:pt x="702633" y="0"/>
                </a:lnTo>
                <a:lnTo>
                  <a:pt x="1426582" y="740108"/>
                </a:lnTo>
                <a:lnTo>
                  <a:pt x="0" y="760496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3"/>
          <p:cNvSpPr/>
          <p:nvPr/>
        </p:nvSpPr>
        <p:spPr>
          <a:xfrm rot="8269986">
            <a:off x="11598424" y="6493533"/>
            <a:ext cx="942135" cy="508361"/>
          </a:xfrm>
          <a:custGeom>
            <a:avLst/>
            <a:gdLst>
              <a:gd name="connsiteX0" fmla="*/ 0 w 1447899"/>
              <a:gd name="connsiteY0" fmla="*/ 740108 h 740108"/>
              <a:gd name="connsiteX1" fmla="*/ 723950 w 1447899"/>
              <a:gd name="connsiteY1" fmla="*/ 0 h 740108"/>
              <a:gd name="connsiteX2" fmla="*/ 1447899 w 1447899"/>
              <a:gd name="connsiteY2" fmla="*/ 740108 h 740108"/>
              <a:gd name="connsiteX3" fmla="*/ 0 w 1447899"/>
              <a:gd name="connsiteY3" fmla="*/ 740108 h 740108"/>
              <a:gd name="connsiteX0" fmla="*/ 0 w 1426582"/>
              <a:gd name="connsiteY0" fmla="*/ 760496 h 760496"/>
              <a:gd name="connsiteX1" fmla="*/ 702633 w 1426582"/>
              <a:gd name="connsiteY1" fmla="*/ 0 h 760496"/>
              <a:gd name="connsiteX2" fmla="*/ 1426582 w 1426582"/>
              <a:gd name="connsiteY2" fmla="*/ 740108 h 760496"/>
              <a:gd name="connsiteX3" fmla="*/ 0 w 1426582"/>
              <a:gd name="connsiteY3" fmla="*/ 760496 h 760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6582" h="760496">
                <a:moveTo>
                  <a:pt x="0" y="760496"/>
                </a:moveTo>
                <a:lnTo>
                  <a:pt x="702633" y="0"/>
                </a:lnTo>
                <a:lnTo>
                  <a:pt x="1426582" y="740108"/>
                </a:lnTo>
                <a:lnTo>
                  <a:pt x="0" y="760496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55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43090" y="721173"/>
            <a:ext cx="3028950" cy="7078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9700" y="2484685"/>
            <a:ext cx="1090001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গৌরীপ্রসন্ন মজুমদারের পৈতৃক নিবাস কোথায়?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গৌরীপ্রসন্ন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মজুমদারের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দু’টি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সাহিত্যকর্মের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গৌরীপ্রসন্ন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মজুমদার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২০১২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সম্মা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ননায় ভূষিত হন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কতসালে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মৃত্যুবরণ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83728" y="1429059"/>
            <a:ext cx="3928829" cy="7078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n>
                  <a:solidFill>
                    <a:srgbClr val="C00000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sz="3200" b="1" dirty="0" smtClean="0"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b="1" dirty="0" smtClean="0"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:০৭</a:t>
            </a:r>
            <a:r>
              <a:rPr lang="bn-BD" sz="3200" b="1" dirty="0" smtClean="0"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মিনিট</a:t>
            </a:r>
            <a:endParaRPr lang="en-US" sz="3200" b="1" dirty="0">
              <a:solidFill>
                <a:sysClr val="windowText" lastClr="0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>
            <a:solidFill>
              <a:srgbClr val="74D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3"/>
          <p:cNvSpPr/>
          <p:nvPr/>
        </p:nvSpPr>
        <p:spPr>
          <a:xfrm rot="18976480">
            <a:off x="-337480" y="-139225"/>
            <a:ext cx="942135" cy="508361"/>
          </a:xfrm>
          <a:custGeom>
            <a:avLst/>
            <a:gdLst>
              <a:gd name="connsiteX0" fmla="*/ 0 w 1447899"/>
              <a:gd name="connsiteY0" fmla="*/ 740108 h 740108"/>
              <a:gd name="connsiteX1" fmla="*/ 723950 w 1447899"/>
              <a:gd name="connsiteY1" fmla="*/ 0 h 740108"/>
              <a:gd name="connsiteX2" fmla="*/ 1447899 w 1447899"/>
              <a:gd name="connsiteY2" fmla="*/ 740108 h 740108"/>
              <a:gd name="connsiteX3" fmla="*/ 0 w 1447899"/>
              <a:gd name="connsiteY3" fmla="*/ 740108 h 740108"/>
              <a:gd name="connsiteX0" fmla="*/ 0 w 1426582"/>
              <a:gd name="connsiteY0" fmla="*/ 760496 h 760496"/>
              <a:gd name="connsiteX1" fmla="*/ 702633 w 1426582"/>
              <a:gd name="connsiteY1" fmla="*/ 0 h 760496"/>
              <a:gd name="connsiteX2" fmla="*/ 1426582 w 1426582"/>
              <a:gd name="connsiteY2" fmla="*/ 740108 h 760496"/>
              <a:gd name="connsiteX3" fmla="*/ 0 w 1426582"/>
              <a:gd name="connsiteY3" fmla="*/ 760496 h 760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6582" h="760496">
                <a:moveTo>
                  <a:pt x="0" y="760496"/>
                </a:moveTo>
                <a:lnTo>
                  <a:pt x="702633" y="0"/>
                </a:lnTo>
                <a:lnTo>
                  <a:pt x="1426582" y="740108"/>
                </a:lnTo>
                <a:lnTo>
                  <a:pt x="0" y="760496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3"/>
          <p:cNvSpPr/>
          <p:nvPr/>
        </p:nvSpPr>
        <p:spPr>
          <a:xfrm rot="13558932">
            <a:off x="-346239" y="6482772"/>
            <a:ext cx="942135" cy="508361"/>
          </a:xfrm>
          <a:custGeom>
            <a:avLst/>
            <a:gdLst>
              <a:gd name="connsiteX0" fmla="*/ 0 w 1447899"/>
              <a:gd name="connsiteY0" fmla="*/ 740108 h 740108"/>
              <a:gd name="connsiteX1" fmla="*/ 723950 w 1447899"/>
              <a:gd name="connsiteY1" fmla="*/ 0 h 740108"/>
              <a:gd name="connsiteX2" fmla="*/ 1447899 w 1447899"/>
              <a:gd name="connsiteY2" fmla="*/ 740108 h 740108"/>
              <a:gd name="connsiteX3" fmla="*/ 0 w 1447899"/>
              <a:gd name="connsiteY3" fmla="*/ 740108 h 740108"/>
              <a:gd name="connsiteX0" fmla="*/ 0 w 1426582"/>
              <a:gd name="connsiteY0" fmla="*/ 760496 h 760496"/>
              <a:gd name="connsiteX1" fmla="*/ 702633 w 1426582"/>
              <a:gd name="connsiteY1" fmla="*/ 0 h 760496"/>
              <a:gd name="connsiteX2" fmla="*/ 1426582 w 1426582"/>
              <a:gd name="connsiteY2" fmla="*/ 740108 h 760496"/>
              <a:gd name="connsiteX3" fmla="*/ 0 w 1426582"/>
              <a:gd name="connsiteY3" fmla="*/ 760496 h 760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6582" h="760496">
                <a:moveTo>
                  <a:pt x="0" y="760496"/>
                </a:moveTo>
                <a:lnTo>
                  <a:pt x="702633" y="0"/>
                </a:lnTo>
                <a:lnTo>
                  <a:pt x="1426582" y="740108"/>
                </a:lnTo>
                <a:lnTo>
                  <a:pt x="0" y="760496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3"/>
          <p:cNvSpPr/>
          <p:nvPr/>
        </p:nvSpPr>
        <p:spPr>
          <a:xfrm rot="2804694">
            <a:off x="11625033" y="-119088"/>
            <a:ext cx="942135" cy="508361"/>
          </a:xfrm>
          <a:custGeom>
            <a:avLst/>
            <a:gdLst>
              <a:gd name="connsiteX0" fmla="*/ 0 w 1447899"/>
              <a:gd name="connsiteY0" fmla="*/ 740108 h 740108"/>
              <a:gd name="connsiteX1" fmla="*/ 723950 w 1447899"/>
              <a:gd name="connsiteY1" fmla="*/ 0 h 740108"/>
              <a:gd name="connsiteX2" fmla="*/ 1447899 w 1447899"/>
              <a:gd name="connsiteY2" fmla="*/ 740108 h 740108"/>
              <a:gd name="connsiteX3" fmla="*/ 0 w 1447899"/>
              <a:gd name="connsiteY3" fmla="*/ 740108 h 740108"/>
              <a:gd name="connsiteX0" fmla="*/ 0 w 1426582"/>
              <a:gd name="connsiteY0" fmla="*/ 760496 h 760496"/>
              <a:gd name="connsiteX1" fmla="*/ 702633 w 1426582"/>
              <a:gd name="connsiteY1" fmla="*/ 0 h 760496"/>
              <a:gd name="connsiteX2" fmla="*/ 1426582 w 1426582"/>
              <a:gd name="connsiteY2" fmla="*/ 740108 h 760496"/>
              <a:gd name="connsiteX3" fmla="*/ 0 w 1426582"/>
              <a:gd name="connsiteY3" fmla="*/ 760496 h 760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6582" h="760496">
                <a:moveTo>
                  <a:pt x="0" y="760496"/>
                </a:moveTo>
                <a:lnTo>
                  <a:pt x="702633" y="0"/>
                </a:lnTo>
                <a:lnTo>
                  <a:pt x="1426582" y="740108"/>
                </a:lnTo>
                <a:lnTo>
                  <a:pt x="0" y="760496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3"/>
          <p:cNvSpPr/>
          <p:nvPr/>
        </p:nvSpPr>
        <p:spPr>
          <a:xfrm rot="8269986">
            <a:off x="11598424" y="6493533"/>
            <a:ext cx="942135" cy="508361"/>
          </a:xfrm>
          <a:custGeom>
            <a:avLst/>
            <a:gdLst>
              <a:gd name="connsiteX0" fmla="*/ 0 w 1447899"/>
              <a:gd name="connsiteY0" fmla="*/ 740108 h 740108"/>
              <a:gd name="connsiteX1" fmla="*/ 723950 w 1447899"/>
              <a:gd name="connsiteY1" fmla="*/ 0 h 740108"/>
              <a:gd name="connsiteX2" fmla="*/ 1447899 w 1447899"/>
              <a:gd name="connsiteY2" fmla="*/ 740108 h 740108"/>
              <a:gd name="connsiteX3" fmla="*/ 0 w 1447899"/>
              <a:gd name="connsiteY3" fmla="*/ 740108 h 740108"/>
              <a:gd name="connsiteX0" fmla="*/ 0 w 1426582"/>
              <a:gd name="connsiteY0" fmla="*/ 760496 h 760496"/>
              <a:gd name="connsiteX1" fmla="*/ 702633 w 1426582"/>
              <a:gd name="connsiteY1" fmla="*/ 0 h 760496"/>
              <a:gd name="connsiteX2" fmla="*/ 1426582 w 1426582"/>
              <a:gd name="connsiteY2" fmla="*/ 740108 h 760496"/>
              <a:gd name="connsiteX3" fmla="*/ 0 w 1426582"/>
              <a:gd name="connsiteY3" fmla="*/ 760496 h 760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6582" h="760496">
                <a:moveTo>
                  <a:pt x="0" y="760496"/>
                </a:moveTo>
                <a:lnTo>
                  <a:pt x="702633" y="0"/>
                </a:lnTo>
                <a:lnTo>
                  <a:pt x="1426582" y="740108"/>
                </a:lnTo>
                <a:lnTo>
                  <a:pt x="0" y="760496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665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86163" y="497282"/>
            <a:ext cx="4586286" cy="7078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আদর্শ পাঠ-</a:t>
            </a:r>
            <a:endParaRPr lang="en-US" sz="4000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72249" y="2090258"/>
            <a:ext cx="4943477" cy="363474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09" y="1934816"/>
            <a:ext cx="5172797" cy="393589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>
            <a:solidFill>
              <a:srgbClr val="74D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3"/>
          <p:cNvSpPr/>
          <p:nvPr/>
        </p:nvSpPr>
        <p:spPr>
          <a:xfrm rot="18976480">
            <a:off x="-337480" y="-139225"/>
            <a:ext cx="942135" cy="508361"/>
          </a:xfrm>
          <a:custGeom>
            <a:avLst/>
            <a:gdLst>
              <a:gd name="connsiteX0" fmla="*/ 0 w 1447899"/>
              <a:gd name="connsiteY0" fmla="*/ 740108 h 740108"/>
              <a:gd name="connsiteX1" fmla="*/ 723950 w 1447899"/>
              <a:gd name="connsiteY1" fmla="*/ 0 h 740108"/>
              <a:gd name="connsiteX2" fmla="*/ 1447899 w 1447899"/>
              <a:gd name="connsiteY2" fmla="*/ 740108 h 740108"/>
              <a:gd name="connsiteX3" fmla="*/ 0 w 1447899"/>
              <a:gd name="connsiteY3" fmla="*/ 740108 h 740108"/>
              <a:gd name="connsiteX0" fmla="*/ 0 w 1426582"/>
              <a:gd name="connsiteY0" fmla="*/ 760496 h 760496"/>
              <a:gd name="connsiteX1" fmla="*/ 702633 w 1426582"/>
              <a:gd name="connsiteY1" fmla="*/ 0 h 760496"/>
              <a:gd name="connsiteX2" fmla="*/ 1426582 w 1426582"/>
              <a:gd name="connsiteY2" fmla="*/ 740108 h 760496"/>
              <a:gd name="connsiteX3" fmla="*/ 0 w 1426582"/>
              <a:gd name="connsiteY3" fmla="*/ 760496 h 760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6582" h="760496">
                <a:moveTo>
                  <a:pt x="0" y="760496"/>
                </a:moveTo>
                <a:lnTo>
                  <a:pt x="702633" y="0"/>
                </a:lnTo>
                <a:lnTo>
                  <a:pt x="1426582" y="740108"/>
                </a:lnTo>
                <a:lnTo>
                  <a:pt x="0" y="760496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3"/>
          <p:cNvSpPr/>
          <p:nvPr/>
        </p:nvSpPr>
        <p:spPr>
          <a:xfrm rot="13558932">
            <a:off x="-346239" y="6482772"/>
            <a:ext cx="942135" cy="508361"/>
          </a:xfrm>
          <a:custGeom>
            <a:avLst/>
            <a:gdLst>
              <a:gd name="connsiteX0" fmla="*/ 0 w 1447899"/>
              <a:gd name="connsiteY0" fmla="*/ 740108 h 740108"/>
              <a:gd name="connsiteX1" fmla="*/ 723950 w 1447899"/>
              <a:gd name="connsiteY1" fmla="*/ 0 h 740108"/>
              <a:gd name="connsiteX2" fmla="*/ 1447899 w 1447899"/>
              <a:gd name="connsiteY2" fmla="*/ 740108 h 740108"/>
              <a:gd name="connsiteX3" fmla="*/ 0 w 1447899"/>
              <a:gd name="connsiteY3" fmla="*/ 740108 h 740108"/>
              <a:gd name="connsiteX0" fmla="*/ 0 w 1426582"/>
              <a:gd name="connsiteY0" fmla="*/ 760496 h 760496"/>
              <a:gd name="connsiteX1" fmla="*/ 702633 w 1426582"/>
              <a:gd name="connsiteY1" fmla="*/ 0 h 760496"/>
              <a:gd name="connsiteX2" fmla="*/ 1426582 w 1426582"/>
              <a:gd name="connsiteY2" fmla="*/ 740108 h 760496"/>
              <a:gd name="connsiteX3" fmla="*/ 0 w 1426582"/>
              <a:gd name="connsiteY3" fmla="*/ 760496 h 760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6582" h="760496">
                <a:moveTo>
                  <a:pt x="0" y="760496"/>
                </a:moveTo>
                <a:lnTo>
                  <a:pt x="702633" y="0"/>
                </a:lnTo>
                <a:lnTo>
                  <a:pt x="1426582" y="740108"/>
                </a:lnTo>
                <a:lnTo>
                  <a:pt x="0" y="760496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3"/>
          <p:cNvSpPr/>
          <p:nvPr/>
        </p:nvSpPr>
        <p:spPr>
          <a:xfrm rot="2804694">
            <a:off x="11625033" y="-119088"/>
            <a:ext cx="942135" cy="508361"/>
          </a:xfrm>
          <a:custGeom>
            <a:avLst/>
            <a:gdLst>
              <a:gd name="connsiteX0" fmla="*/ 0 w 1447899"/>
              <a:gd name="connsiteY0" fmla="*/ 740108 h 740108"/>
              <a:gd name="connsiteX1" fmla="*/ 723950 w 1447899"/>
              <a:gd name="connsiteY1" fmla="*/ 0 h 740108"/>
              <a:gd name="connsiteX2" fmla="*/ 1447899 w 1447899"/>
              <a:gd name="connsiteY2" fmla="*/ 740108 h 740108"/>
              <a:gd name="connsiteX3" fmla="*/ 0 w 1447899"/>
              <a:gd name="connsiteY3" fmla="*/ 740108 h 740108"/>
              <a:gd name="connsiteX0" fmla="*/ 0 w 1426582"/>
              <a:gd name="connsiteY0" fmla="*/ 760496 h 760496"/>
              <a:gd name="connsiteX1" fmla="*/ 702633 w 1426582"/>
              <a:gd name="connsiteY1" fmla="*/ 0 h 760496"/>
              <a:gd name="connsiteX2" fmla="*/ 1426582 w 1426582"/>
              <a:gd name="connsiteY2" fmla="*/ 740108 h 760496"/>
              <a:gd name="connsiteX3" fmla="*/ 0 w 1426582"/>
              <a:gd name="connsiteY3" fmla="*/ 760496 h 760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6582" h="760496">
                <a:moveTo>
                  <a:pt x="0" y="760496"/>
                </a:moveTo>
                <a:lnTo>
                  <a:pt x="702633" y="0"/>
                </a:lnTo>
                <a:lnTo>
                  <a:pt x="1426582" y="740108"/>
                </a:lnTo>
                <a:lnTo>
                  <a:pt x="0" y="760496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3"/>
          <p:cNvSpPr/>
          <p:nvPr/>
        </p:nvSpPr>
        <p:spPr>
          <a:xfrm rot="8269986">
            <a:off x="11598424" y="6493533"/>
            <a:ext cx="942135" cy="508361"/>
          </a:xfrm>
          <a:custGeom>
            <a:avLst/>
            <a:gdLst>
              <a:gd name="connsiteX0" fmla="*/ 0 w 1447899"/>
              <a:gd name="connsiteY0" fmla="*/ 740108 h 740108"/>
              <a:gd name="connsiteX1" fmla="*/ 723950 w 1447899"/>
              <a:gd name="connsiteY1" fmla="*/ 0 h 740108"/>
              <a:gd name="connsiteX2" fmla="*/ 1447899 w 1447899"/>
              <a:gd name="connsiteY2" fmla="*/ 740108 h 740108"/>
              <a:gd name="connsiteX3" fmla="*/ 0 w 1447899"/>
              <a:gd name="connsiteY3" fmla="*/ 740108 h 740108"/>
              <a:gd name="connsiteX0" fmla="*/ 0 w 1426582"/>
              <a:gd name="connsiteY0" fmla="*/ 760496 h 760496"/>
              <a:gd name="connsiteX1" fmla="*/ 702633 w 1426582"/>
              <a:gd name="connsiteY1" fmla="*/ 0 h 760496"/>
              <a:gd name="connsiteX2" fmla="*/ 1426582 w 1426582"/>
              <a:gd name="connsiteY2" fmla="*/ 740108 h 760496"/>
              <a:gd name="connsiteX3" fmla="*/ 0 w 1426582"/>
              <a:gd name="connsiteY3" fmla="*/ 760496 h 760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6582" h="760496">
                <a:moveTo>
                  <a:pt x="0" y="760496"/>
                </a:moveTo>
                <a:lnTo>
                  <a:pt x="702633" y="0"/>
                </a:lnTo>
                <a:lnTo>
                  <a:pt x="1426582" y="740108"/>
                </a:lnTo>
                <a:lnTo>
                  <a:pt x="0" y="760496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04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2085</TotalTime>
  <Words>513</Words>
  <Application>Microsoft Office PowerPoint</Application>
  <PresentationFormat>Widescreen</PresentationFormat>
  <Paragraphs>106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আজকের ক্লাসে সবাইকে স্বাগত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শব্দার্থ</vt:lpstr>
      <vt:lpstr>PowerPoint Presentation</vt:lpstr>
      <vt:lpstr>PowerPoint Presentation</vt:lpstr>
      <vt:lpstr>PowerPoint Presentation</vt:lpstr>
      <vt:lpstr>১। কার আহবানে লক্ষ লক্ষ মানুষ মুক্তিযুদ্ধে ঝাঁপিয়ে পড়ে? ২। বাংলাদেশকে কীসের খণি বলা হয়েছে? ৩। আকাশে বাতাসে কী ওঠে রণি? ৪। বরেণ্য কবিগণ বাংলাদেশকে যে নামে অভিহিত করেছেন-    i. জয় বাংলা   ii.  সোনার বাংলা     iii.  রূপসী বাংলা    নিচের কোনটি সঠিক?    (ক) i      (খ) i ও  ii      (গ)  ii ও iii      (ঘ) i ,ii  ও iii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Rasel</dc:creator>
  <cp:lastModifiedBy>DELL</cp:lastModifiedBy>
  <cp:revision>668</cp:revision>
  <dcterms:created xsi:type="dcterms:W3CDTF">2020-10-16T09:46:54Z</dcterms:created>
  <dcterms:modified xsi:type="dcterms:W3CDTF">2021-09-04T13:06:24Z</dcterms:modified>
</cp:coreProperties>
</file>