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38" r:id="rId2"/>
    <p:sldId id="339" r:id="rId3"/>
    <p:sldId id="283" r:id="rId4"/>
    <p:sldId id="284" r:id="rId5"/>
    <p:sldId id="344" r:id="rId6"/>
    <p:sldId id="350" r:id="rId7"/>
    <p:sldId id="349" r:id="rId8"/>
    <p:sldId id="285" r:id="rId9"/>
    <p:sldId id="327" r:id="rId10"/>
    <p:sldId id="345" r:id="rId11"/>
    <p:sldId id="346" r:id="rId12"/>
    <p:sldId id="347" r:id="rId13"/>
    <p:sldId id="330" r:id="rId14"/>
    <p:sldId id="331" r:id="rId15"/>
    <p:sldId id="332" r:id="rId16"/>
    <p:sldId id="321" r:id="rId17"/>
    <p:sldId id="348" r:id="rId18"/>
    <p:sldId id="343" r:id="rId19"/>
  </p:sldIdLst>
  <p:sldSz cx="9144000" cy="5143500" type="screen16x9"/>
  <p:notesSz cx="6858000" cy="9144000"/>
  <p:embeddedFontLst>
    <p:embeddedFont>
      <p:font typeface="Cambria Math" pitchFamily="18" charset="0"/>
      <p:regular r:id="rId21"/>
    </p:embeddedFont>
    <p:embeddedFont>
      <p:font typeface="NikoshBAN" pitchFamily="2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SutonnyMJ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0Vl+MFckkDHQWe1HH5D8Q==" hashData="UKBu+zh3sCjWbt1jiMuw/Lm7IuI="/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66"/>
    <a:srgbClr val="000066"/>
    <a:srgbClr val="D60093"/>
    <a:srgbClr val="FF5050"/>
    <a:srgbClr val="FFCCFF"/>
    <a:srgbClr val="71DAFF"/>
    <a:srgbClr val="FFFF99"/>
    <a:srgbClr val="006600"/>
    <a:srgbClr val="FCD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846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9DB1A-97AC-423E-892B-64D0DCF6DDC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7A2D8-564B-423E-818E-4D648A93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C449-E06D-4A8B-A3B1-FE57751CED65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28F2-115D-41EC-8FC6-B5BC51171809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7943-1525-4EF0-B3EB-5CEF8424F893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C972-60DB-4861-B267-6B66955A29FE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19C2-C81F-4D47-B9FA-BA635596A592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BEA5-2B40-41AA-A5BB-2D77862F3AEB}" type="datetime1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E06-4027-458F-A8C9-A3A569791E3F}" type="datetime1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CCB2-A8B2-4544-93D8-01E19970AB8E}" type="datetime1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4E2-A491-4130-8B4D-BB95D3A69D00}" type="datetime1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580-88A0-4388-85DE-0DAD25087348}" type="datetime1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536-296A-4F02-8945-AE347CD60EC5}" type="datetime1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B360-5339-447A-BE37-2E1BDEB22443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7312" y="2074486"/>
            <a:ext cx="5079024" cy="923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87" y="325183"/>
            <a:ext cx="5817076" cy="874967"/>
          </a:xfrm>
          <a:prstGeom prst="rect">
            <a:avLst/>
          </a:prstGeom>
          <a:solidFill>
            <a:srgbClr val="FFC000"/>
          </a:solidFill>
          <a:extLst/>
        </p:spPr>
      </p:pic>
      <p:grpSp>
        <p:nvGrpSpPr>
          <p:cNvPr id="9" name="Group 8"/>
          <p:cNvGrpSpPr/>
          <p:nvPr/>
        </p:nvGrpSpPr>
        <p:grpSpPr>
          <a:xfrm>
            <a:off x="6576647" y="1559169"/>
            <a:ext cx="1793633" cy="2555632"/>
            <a:chOff x="5864581" y="2501584"/>
            <a:chExt cx="2345973" cy="54171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71E3-26EB-4F72-8BDD-E3F54E480468}" type="datetime1">
              <a:rPr lang="en-US" smtClean="0">
                <a:latin typeface="SutonnyMJ" pitchFamily="2" charset="0"/>
              </a:rPr>
              <a:t>9/4/2021</a:t>
            </a:fld>
            <a:endParaRPr lang="en-US" dirty="0">
              <a:latin typeface="SutonnyMJ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ame 59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4400" y="2087584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02409" y="2365366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74039" y="237982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439024" y="2449947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998343" y="1818254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395373" y="2419480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5170" y="3139012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528823" y="3523091"/>
            <a:ext cx="830247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649235" y="3387864"/>
            <a:ext cx="777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06485" y="2904059"/>
            <a:ext cx="6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843" y="230933"/>
            <a:ext cx="2834202" cy="1804115"/>
            <a:chOff x="279843" y="230933"/>
            <a:chExt cx="2834202" cy="1804115"/>
          </a:xfrm>
        </p:grpSpPr>
        <p:grpSp>
          <p:nvGrpSpPr>
            <p:cNvPr id="70" name="Group 69"/>
            <p:cNvGrpSpPr/>
            <p:nvPr/>
          </p:nvGrpSpPr>
          <p:grpSpPr>
            <a:xfrm>
              <a:off x="1439024" y="742950"/>
              <a:ext cx="1675021" cy="1292098"/>
              <a:chOff x="5486400" y="508863"/>
              <a:chExt cx="1616206" cy="1179717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486400" y="508863"/>
                <a:ext cx="605220" cy="1179717"/>
                <a:chOff x="1752600" y="1271223"/>
                <a:chExt cx="605220" cy="1179717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827300" y="1271223"/>
                  <a:ext cx="39626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826895" y="1804623"/>
                  <a:ext cx="425656" cy="646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52600" y="1904163"/>
                  <a:ext cx="605220" cy="0"/>
                </a:xfrm>
                <a:prstGeom prst="line">
                  <a:avLst/>
                </a:prstGeom>
                <a:ln w="5715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Rectangle 71"/>
              <p:cNvSpPr/>
              <p:nvPr/>
            </p:nvSpPr>
            <p:spPr>
              <a:xfrm>
                <a:off x="6629400" y="797064"/>
                <a:ext cx="4732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</m:oMath>
                      </m:oMathPara>
                    </a14:m>
                    <a:endParaRPr lang="en-US" sz="4000" b="1" dirty="0">
                      <a:ln w="57150">
                        <a:solidFill>
                          <a:schemeClr val="tx1"/>
                        </a:solidFill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Oval 1"/>
            <p:cNvSpPr/>
            <p:nvPr/>
          </p:nvSpPr>
          <p:spPr>
            <a:xfrm>
              <a:off x="279843" y="230933"/>
              <a:ext cx="710757" cy="63026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79172" y="391387"/>
            <a:ext cx="2816979" cy="1804115"/>
            <a:chOff x="279843" y="230933"/>
            <a:chExt cx="2816979" cy="1804115"/>
          </a:xfrm>
        </p:grpSpPr>
        <p:grpSp>
          <p:nvGrpSpPr>
            <p:cNvPr id="79" name="Group 78"/>
            <p:cNvGrpSpPr/>
            <p:nvPr/>
          </p:nvGrpSpPr>
          <p:grpSpPr>
            <a:xfrm>
              <a:off x="1439022" y="742950"/>
              <a:ext cx="1657800" cy="1292098"/>
              <a:chOff x="5486400" y="508863"/>
              <a:chExt cx="1599590" cy="1179717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486400" y="508863"/>
                <a:ext cx="605220" cy="1179717"/>
                <a:chOff x="1752600" y="1271223"/>
                <a:chExt cx="605220" cy="1179717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7300" y="1271223"/>
                  <a:ext cx="427204" cy="646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2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6895" y="1804623"/>
                  <a:ext cx="425656" cy="646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5</a:t>
                  </a: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752600" y="1904163"/>
                  <a:ext cx="605220" cy="0"/>
                </a:xfrm>
                <a:prstGeom prst="line">
                  <a:avLst/>
                </a:prstGeom>
                <a:ln w="5715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/>
              <p:cNvSpPr/>
              <p:nvPr/>
            </p:nvSpPr>
            <p:spPr>
              <a:xfrm>
                <a:off x="6629400" y="797064"/>
                <a:ext cx="456590" cy="646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</m:oMath>
                      </m:oMathPara>
                    </a14:m>
                    <a:endParaRPr lang="en-US" sz="4000" b="1" dirty="0">
                      <a:ln w="57150">
                        <a:solidFill>
                          <a:schemeClr val="tx1"/>
                        </a:solidFill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0" name="Oval 79"/>
            <p:cNvSpPr/>
            <p:nvPr/>
          </p:nvSpPr>
          <p:spPr>
            <a:xfrm>
              <a:off x="279843" y="230933"/>
              <a:ext cx="710757" cy="63026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5290728" y="2163777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378737" y="2441559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950367" y="245601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5815352" y="2526140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771701" y="2495673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385538" y="1875276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445138" y="3384398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6048791" y="3768477"/>
            <a:ext cx="830247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169203" y="3633250"/>
            <a:ext cx="777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26453" y="3149445"/>
            <a:ext cx="6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FEA7-A478-430B-AB1B-AE2143906C32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1" grpId="0"/>
      <p:bldP spid="62" grpId="0"/>
      <p:bldP spid="64" grpId="0"/>
      <p:bldP spid="65" grpId="0"/>
      <p:bldP spid="66" grpId="0"/>
      <p:bldP spid="68" grpId="0"/>
      <p:bldP spid="69" grpId="0"/>
      <p:bldP spid="92" grpId="0"/>
      <p:bldP spid="93" grpId="0"/>
      <p:bldP spid="94" grpId="0"/>
      <p:bldP spid="96" grpId="0"/>
      <p:bldP spid="97" grpId="0"/>
      <p:bldP spid="98" grpId="0"/>
      <p:bldP spid="100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ame 59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4400" y="2087584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02409" y="2365366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74039" y="2379820"/>
            <a:ext cx="409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439024" y="2449947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998343" y="1818254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395373" y="2419480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5170" y="3139012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528823" y="3523091"/>
            <a:ext cx="830247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649235" y="3387864"/>
            <a:ext cx="575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06485" y="2904059"/>
            <a:ext cx="6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843" y="230933"/>
            <a:ext cx="2786526" cy="1804115"/>
            <a:chOff x="279843" y="230933"/>
            <a:chExt cx="2786526" cy="1804115"/>
          </a:xfrm>
        </p:grpSpPr>
        <p:grpSp>
          <p:nvGrpSpPr>
            <p:cNvPr id="70" name="Group 69"/>
            <p:cNvGrpSpPr/>
            <p:nvPr/>
          </p:nvGrpSpPr>
          <p:grpSpPr>
            <a:xfrm>
              <a:off x="1439024" y="742950"/>
              <a:ext cx="1627345" cy="1292098"/>
              <a:chOff x="5486400" y="508863"/>
              <a:chExt cx="1570204" cy="1179717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486400" y="508863"/>
                <a:ext cx="605220" cy="1179717"/>
                <a:chOff x="1752600" y="1271223"/>
                <a:chExt cx="605220" cy="1179717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827300" y="1271223"/>
                  <a:ext cx="456591" cy="646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3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826895" y="1804623"/>
                  <a:ext cx="394722" cy="646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4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52600" y="1904163"/>
                  <a:ext cx="605220" cy="0"/>
                </a:xfrm>
                <a:prstGeom prst="line">
                  <a:avLst/>
                </a:prstGeom>
                <a:ln w="5715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Rectangle 71"/>
              <p:cNvSpPr/>
              <p:nvPr/>
            </p:nvSpPr>
            <p:spPr>
              <a:xfrm>
                <a:off x="6629400" y="797064"/>
                <a:ext cx="427204" cy="646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</m:oMath>
                      </m:oMathPara>
                    </a14:m>
                    <a:endParaRPr lang="en-US" sz="4000" b="1" dirty="0">
                      <a:ln w="57150">
                        <a:solidFill>
                          <a:schemeClr val="tx1"/>
                        </a:solidFill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Oval 1"/>
            <p:cNvSpPr/>
            <p:nvPr/>
          </p:nvSpPr>
          <p:spPr>
            <a:xfrm>
              <a:off x="279843" y="230933"/>
              <a:ext cx="710757" cy="63026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79172" y="391387"/>
            <a:ext cx="2816979" cy="1804115"/>
            <a:chOff x="279843" y="230933"/>
            <a:chExt cx="2816979" cy="1804115"/>
          </a:xfrm>
        </p:grpSpPr>
        <p:grpSp>
          <p:nvGrpSpPr>
            <p:cNvPr id="79" name="Group 78"/>
            <p:cNvGrpSpPr/>
            <p:nvPr/>
          </p:nvGrpSpPr>
          <p:grpSpPr>
            <a:xfrm>
              <a:off x="1439022" y="742950"/>
              <a:ext cx="1657800" cy="1292098"/>
              <a:chOff x="5486400" y="508863"/>
              <a:chExt cx="1599590" cy="1179717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486400" y="508863"/>
                <a:ext cx="605220" cy="1179717"/>
                <a:chOff x="1752600" y="1271223"/>
                <a:chExt cx="605220" cy="1179717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7300" y="1271223"/>
                  <a:ext cx="425656" cy="646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5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6895" y="1804623"/>
                  <a:ext cx="450404" cy="646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6</a:t>
                  </a: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752600" y="1904163"/>
                  <a:ext cx="605220" cy="0"/>
                </a:xfrm>
                <a:prstGeom prst="line">
                  <a:avLst/>
                </a:prstGeom>
                <a:ln w="5715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/>
              <p:cNvSpPr/>
              <p:nvPr/>
            </p:nvSpPr>
            <p:spPr>
              <a:xfrm>
                <a:off x="6629400" y="797064"/>
                <a:ext cx="456590" cy="646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</m:oMath>
                      </m:oMathPara>
                    </a14:m>
                    <a:endParaRPr lang="en-US" sz="4000" b="1" dirty="0">
                      <a:ln w="57150">
                        <a:solidFill>
                          <a:schemeClr val="tx1"/>
                        </a:solidFill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0" name="Oval 79"/>
            <p:cNvSpPr/>
            <p:nvPr/>
          </p:nvSpPr>
          <p:spPr>
            <a:xfrm>
              <a:off x="279843" y="230933"/>
              <a:ext cx="710757" cy="63026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5290728" y="2163777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378737" y="2441559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950367" y="2456013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5815352" y="2526140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771701" y="2495673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385538" y="187527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445138" y="3384398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6048791" y="3768477"/>
            <a:ext cx="830247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169203" y="3633250"/>
            <a:ext cx="787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26453" y="3149445"/>
            <a:ext cx="6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46C8-3397-44BB-AE49-FC765E618BFA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1" grpId="0"/>
      <p:bldP spid="62" grpId="0"/>
      <p:bldP spid="64" grpId="0"/>
      <p:bldP spid="65" grpId="0"/>
      <p:bldP spid="66" grpId="0"/>
      <p:bldP spid="68" grpId="0"/>
      <p:bldP spid="69" grpId="0"/>
      <p:bldP spid="92" grpId="0"/>
      <p:bldP spid="93" grpId="0"/>
      <p:bldP spid="94" grpId="0"/>
      <p:bldP spid="96" grpId="0"/>
      <p:bldP spid="97" grpId="0"/>
      <p:bldP spid="98" grpId="0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8150"/>
            <a:ext cx="228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৪৯ পৃষ্ঠা-৩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504950"/>
                <a:ext cx="8610600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৮</m:t>
                        </m:r>
                      </m:num>
                      <m:den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লিটার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দুধ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৫জনকে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সমানভাবে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করে</a:t>
                </a:r>
                <a:endPara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দিলে</a:t>
                </a: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প্রত্যেক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লিটার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দুধ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পাবে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04950"/>
                <a:ext cx="8610600" cy="1771191"/>
              </a:xfrm>
              <a:prstGeom prst="rect">
                <a:avLst/>
              </a:prstGeom>
              <a:blipFill rotWithShape="1">
                <a:blip r:embed="rId2"/>
                <a:stretch>
                  <a:fillRect b="-1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49235" y="3387864"/>
            <a:ext cx="309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B6F4-7CF8-4F42-BE25-22FE56B9A0E2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ame 46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143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0015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57600" y="895350"/>
                <a:ext cx="561372" cy="1175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৮</m:t>
                          </m:r>
                        </m:num>
                        <m:den>
                          <m:r>
                            <a:rPr lang="en-US" sz="4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৯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895350"/>
                <a:ext cx="561372" cy="1175899"/>
              </a:xfrm>
              <a:prstGeom prst="rect">
                <a:avLst/>
              </a:prstGeom>
              <a:blipFill rotWithShape="1">
                <a:blip r:embed="rId2"/>
                <a:stretch>
                  <a:fillRect b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182103" y="1195444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03" y="1195444"/>
                <a:ext cx="535331" cy="7753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00600" y="12001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20015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81600" y="11780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20015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33045" y="2326851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21054" y="2604633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92684" y="2619087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3857669" y="2689214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814018" y="2658747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27855" y="1962150"/>
            <a:ext cx="445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276600" y="3492503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880253" y="3876582"/>
            <a:ext cx="830247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000665" y="3741355"/>
            <a:ext cx="763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057915" y="3257550"/>
            <a:ext cx="6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26576" y="352263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532-3961-48FC-AB34-90AD2DFFA3C1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7" grpId="0"/>
      <p:bldP spid="6" grpId="0"/>
      <p:bldP spid="7" grpId="0"/>
      <p:bldP spid="58" grpId="0"/>
      <p:bldP spid="11" grpId="0"/>
      <p:bldP spid="60" grpId="0"/>
      <p:bldP spid="61" grpId="0"/>
      <p:bldP spid="63" grpId="0"/>
      <p:bldP spid="65" grpId="0"/>
      <p:bldP spid="66" grpId="0"/>
      <p:bldP spid="67" grpId="0"/>
      <p:bldP spid="69" grpId="0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85750"/>
            <a:ext cx="24384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৪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800" y="1504950"/>
                <a:ext cx="8610600" cy="241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২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ডেসি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লি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রং</a:t>
                </a:r>
                <a:endPara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লাগে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ডেসি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লি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রং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endPara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রং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04950"/>
                <a:ext cx="8610600" cy="2414700"/>
              </a:xfrm>
              <a:prstGeom prst="rect">
                <a:avLst/>
              </a:prstGeom>
              <a:blipFill rotWithShape="1">
                <a:blip r:embed="rId2"/>
                <a:stretch>
                  <a:fillRect r="-566" b="-1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1B4-FD51-4AD9-91FC-F06011FED864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10200" y="459684"/>
            <a:ext cx="605220" cy="1241838"/>
            <a:chOff x="1334706" y="1271223"/>
            <a:chExt cx="605220" cy="1241838"/>
          </a:xfrm>
        </p:grpSpPr>
        <p:sp>
          <p:nvSpPr>
            <p:cNvPr id="8" name="Rectangle 7"/>
            <p:cNvSpPr/>
            <p:nvPr/>
          </p:nvSpPr>
          <p:spPr>
            <a:xfrm>
              <a:off x="1386092" y="1271223"/>
              <a:ext cx="4732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09406" y="180517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334706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381000" y="285750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dirty="0">
              <a:ln w="28575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64445" y="399121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74295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2</a:t>
            </a:r>
            <a:r>
              <a:rPr lang="bn-IN" sz="3600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3200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200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5338" y="1809750"/>
            <a:ext cx="5175065" cy="860286"/>
            <a:chOff x="975338" y="1809750"/>
            <a:chExt cx="5175065" cy="860286"/>
          </a:xfrm>
        </p:grpSpPr>
        <p:sp>
          <p:nvSpPr>
            <p:cNvPr id="38" name="TextBox 37"/>
            <p:cNvSpPr txBox="1"/>
            <p:nvPr/>
          </p:nvSpPr>
          <p:spPr>
            <a:xfrm>
              <a:off x="1051490" y="1962150"/>
              <a:ext cx="50989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n w="1905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000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 </a:t>
              </a:r>
              <a:r>
                <a:rPr lang="en-US" sz="4000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”   </a:t>
              </a:r>
              <a:r>
                <a:rPr lang="en-US" sz="4000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    ”  </a:t>
              </a:r>
              <a:r>
                <a:rPr lang="en-US" sz="4000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    </a:t>
              </a:r>
              <a:endParaRPr lang="en-US" sz="40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5338" y="1809750"/>
              <a:ext cx="3962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</p:grpSp>
      <p:sp>
        <p:nvSpPr>
          <p:cNvPr id="40" name="Double Bracket 39"/>
          <p:cNvSpPr/>
          <p:nvPr/>
        </p:nvSpPr>
        <p:spPr>
          <a:xfrm>
            <a:off x="5181600" y="1812087"/>
            <a:ext cx="1909719" cy="900121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381285" y="1631654"/>
            <a:ext cx="605220" cy="1241838"/>
            <a:chOff x="1752600" y="1271223"/>
            <a:chExt cx="605220" cy="1241838"/>
          </a:xfrm>
        </p:grpSpPr>
        <p:sp>
          <p:nvSpPr>
            <p:cNvPr id="42" name="Rectangle 41"/>
            <p:cNvSpPr/>
            <p:nvPr/>
          </p:nvSpPr>
          <p:spPr>
            <a:xfrm>
              <a:off x="1796753" y="1271223"/>
              <a:ext cx="4732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27300" y="180517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6411607" y="1851765"/>
            <a:ext cx="567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37724" y="2016264"/>
            <a:ext cx="1172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40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24400" y="2917280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10955" y="3175507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06155" y="3209516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249024" y="3279643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812995" y="2647950"/>
            <a:ext cx="483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9400" y="74295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010639" y="1851765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39" y="1851765"/>
                <a:ext cx="535331" cy="7753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6115755" y="3211981"/>
            <a:ext cx="567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endParaRPr lang="en-US" sz="4000" dirty="0">
              <a:ln w="28575">
                <a:solidFill>
                  <a:schemeClr val="tx1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13395" y="3926935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138019" y="4289298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72397" y="3638550"/>
            <a:ext cx="483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572396" y="4177621"/>
            <a:ext cx="69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1০</a:t>
            </a:r>
            <a:endParaRPr lang="en-US" sz="4000" dirty="0">
              <a:ln w="28575">
                <a:solidFill>
                  <a:srgbClr val="0000CC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37435" y="3935355"/>
            <a:ext cx="164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62" y="1787664"/>
            <a:ext cx="594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∴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5027-9A6F-4174-BEC0-E04B668F29DE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33" grpId="0"/>
      <p:bldP spid="40" grpId="0" animBg="1"/>
      <p:bldP spid="45" grpId="0"/>
      <p:bldP spid="46" grpId="0"/>
      <p:bldP spid="49" grpId="0"/>
      <p:bldP spid="50" grpId="0"/>
      <p:bldP spid="51" grpId="0"/>
      <p:bldP spid="53" grpId="0"/>
      <p:bldP spid="3" grpId="0"/>
      <p:bldP spid="58" grpId="0"/>
      <p:bldP spid="60" grpId="0"/>
      <p:bldP spid="61" grpId="0"/>
      <p:bldP spid="64" grpId="0"/>
      <p:bldP spid="65" grpId="0"/>
      <p:bldP spid="6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52400" y="35662"/>
            <a:ext cx="8458200" cy="1015663"/>
            <a:chOff x="-18258" y="396555"/>
            <a:chExt cx="6038058" cy="1015663"/>
          </a:xfrm>
          <a:noFill/>
        </p:grpSpPr>
        <p:sp>
          <p:nvSpPr>
            <p:cNvPr id="27" name="Flowchart: Terminator 26"/>
            <p:cNvSpPr/>
            <p:nvPr/>
          </p:nvSpPr>
          <p:spPr>
            <a:xfrm>
              <a:off x="2438400" y="575019"/>
              <a:ext cx="3581400" cy="7194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8258" y="396555"/>
              <a:ext cx="3574393" cy="101566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4799" y="982225"/>
            <a:ext cx="303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হিসাব করঃ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৪৯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bn-IN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67368" y="1733550"/>
            <a:ext cx="2515020" cy="1182674"/>
            <a:chOff x="5516294" y="468014"/>
            <a:chExt cx="2515020" cy="1182674"/>
          </a:xfrm>
        </p:grpSpPr>
        <p:grpSp>
          <p:nvGrpSpPr>
            <p:cNvPr id="32" name="Group 31"/>
            <p:cNvGrpSpPr/>
            <p:nvPr/>
          </p:nvGrpSpPr>
          <p:grpSpPr>
            <a:xfrm>
              <a:off x="6455781" y="468014"/>
              <a:ext cx="605220" cy="1182674"/>
              <a:chOff x="5131130" y="2426841"/>
              <a:chExt cx="605220" cy="118267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182409" y="2426841"/>
                <a:ext cx="46038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164685" y="2901629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5131130" y="3021613"/>
                <a:ext cx="605220" cy="0"/>
              </a:xfrm>
              <a:prstGeom prst="line">
                <a:avLst/>
              </a:prstGeom>
              <a:ln w="571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7564520" y="689150"/>
              <a:ext cx="466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16294" y="694439"/>
              <a:ext cx="8531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Frame 16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5124" y="1657350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7400" y="2132138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3845" y="2252122"/>
            <a:ext cx="60522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32584" y="1878486"/>
            <a:ext cx="409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4358" y="1883775"/>
            <a:ext cx="806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3619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2107" y="2924068"/>
            <a:ext cx="2494182" cy="1182674"/>
            <a:chOff x="5516294" y="468014"/>
            <a:chExt cx="2494182" cy="1182674"/>
          </a:xfrm>
        </p:grpSpPr>
        <p:grpSp>
          <p:nvGrpSpPr>
            <p:cNvPr id="25" name="Group 24"/>
            <p:cNvGrpSpPr/>
            <p:nvPr/>
          </p:nvGrpSpPr>
          <p:grpSpPr>
            <a:xfrm>
              <a:off x="6455781" y="468014"/>
              <a:ext cx="605220" cy="1182674"/>
              <a:chOff x="5131130" y="2426841"/>
              <a:chExt cx="605220" cy="118267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182409" y="2426841"/>
                <a:ext cx="3978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164685" y="2901629"/>
                <a:ext cx="4251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5131130" y="3021613"/>
                <a:ext cx="605220" cy="0"/>
              </a:xfrm>
              <a:prstGeom prst="line">
                <a:avLst/>
              </a:prstGeom>
              <a:ln w="571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7564520" y="689150"/>
              <a:ext cx="4459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16294" y="694439"/>
              <a:ext cx="88357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62977" y="2913099"/>
            <a:ext cx="2672115" cy="1182674"/>
            <a:chOff x="5516294" y="468014"/>
            <a:chExt cx="2672115" cy="1182674"/>
          </a:xfrm>
        </p:grpSpPr>
        <p:grpSp>
          <p:nvGrpSpPr>
            <p:cNvPr id="44" name="Group 43"/>
            <p:cNvGrpSpPr/>
            <p:nvPr/>
          </p:nvGrpSpPr>
          <p:grpSpPr>
            <a:xfrm>
              <a:off x="6455781" y="468014"/>
              <a:ext cx="605220" cy="1182674"/>
              <a:chOff x="5131130" y="2426841"/>
              <a:chExt cx="605220" cy="118267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182409" y="2426841"/>
                <a:ext cx="4251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164685" y="2901629"/>
                <a:ext cx="4523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5131130" y="3021613"/>
                <a:ext cx="605220" cy="0"/>
              </a:xfrm>
              <a:prstGeom prst="line">
                <a:avLst/>
              </a:prstGeom>
              <a:ln w="571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7564520" y="689150"/>
              <a:ext cx="6238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16294" y="694439"/>
              <a:ext cx="8194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362200" y="3168030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68030"/>
                <a:ext cx="535331" cy="7753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662138" y="1864462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38" y="1864462"/>
                <a:ext cx="535331" cy="7753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803765" y="2002619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65" y="2002619"/>
                <a:ext cx="535331" cy="7753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450850" y="3111487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850" y="3111487"/>
                <a:ext cx="535331" cy="775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1942-F233-48DE-9D00-A7BDC53766DC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6" grpId="0"/>
      <p:bldP spid="18" grpId="0"/>
      <p:bldP spid="20" grpId="0"/>
      <p:bldP spid="21" grpId="0"/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52400" y="35662"/>
            <a:ext cx="8458200" cy="1015663"/>
            <a:chOff x="-18258" y="396555"/>
            <a:chExt cx="6038058" cy="1015663"/>
          </a:xfrm>
          <a:noFill/>
        </p:grpSpPr>
        <p:sp>
          <p:nvSpPr>
            <p:cNvPr id="27" name="Flowchart: Terminator 26"/>
            <p:cNvSpPr/>
            <p:nvPr/>
          </p:nvSpPr>
          <p:spPr>
            <a:xfrm>
              <a:off x="2438400" y="575019"/>
              <a:ext cx="3581400" cy="7194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8258" y="396555"/>
              <a:ext cx="3574393" cy="101566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67368" y="1733550"/>
            <a:ext cx="2515020" cy="1182674"/>
            <a:chOff x="5516294" y="468014"/>
            <a:chExt cx="2515020" cy="1182674"/>
          </a:xfrm>
        </p:grpSpPr>
        <p:grpSp>
          <p:nvGrpSpPr>
            <p:cNvPr id="32" name="Group 31"/>
            <p:cNvGrpSpPr/>
            <p:nvPr/>
          </p:nvGrpSpPr>
          <p:grpSpPr>
            <a:xfrm>
              <a:off x="6455781" y="468014"/>
              <a:ext cx="605220" cy="1182674"/>
              <a:chOff x="5131130" y="2426841"/>
              <a:chExt cx="605220" cy="118267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182409" y="2426841"/>
                <a:ext cx="45076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164685" y="2901629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5131130" y="3021613"/>
                <a:ext cx="605220" cy="0"/>
              </a:xfrm>
              <a:prstGeom prst="line">
                <a:avLst/>
              </a:prstGeom>
              <a:ln w="571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7564520" y="689150"/>
              <a:ext cx="466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16294" y="694439"/>
              <a:ext cx="8627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Frame 16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5124" y="1657350"/>
            <a:ext cx="409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7400" y="2132138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3845" y="2252122"/>
            <a:ext cx="60522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32584" y="187848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4358" y="1883775"/>
            <a:ext cx="835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24088" y="2924068"/>
            <a:ext cx="2457312" cy="1182674"/>
            <a:chOff x="5516294" y="468014"/>
            <a:chExt cx="2457312" cy="1182674"/>
          </a:xfrm>
        </p:grpSpPr>
        <p:grpSp>
          <p:nvGrpSpPr>
            <p:cNvPr id="25" name="Group 24"/>
            <p:cNvGrpSpPr/>
            <p:nvPr/>
          </p:nvGrpSpPr>
          <p:grpSpPr>
            <a:xfrm>
              <a:off x="6455781" y="468014"/>
              <a:ext cx="605220" cy="1182674"/>
              <a:chOff x="5131130" y="2426841"/>
              <a:chExt cx="605220" cy="118267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182409" y="2426841"/>
                <a:ext cx="45076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164685" y="2901629"/>
                <a:ext cx="4251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5131130" y="3021613"/>
                <a:ext cx="605220" cy="0"/>
              </a:xfrm>
              <a:prstGeom prst="line">
                <a:avLst/>
              </a:prstGeom>
              <a:ln w="571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7564520" y="689150"/>
              <a:ext cx="4090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16294" y="694439"/>
              <a:ext cx="8130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38888" y="2913099"/>
            <a:ext cx="2457312" cy="1182674"/>
            <a:chOff x="5516294" y="468014"/>
            <a:chExt cx="2457312" cy="1182674"/>
          </a:xfrm>
        </p:grpSpPr>
        <p:grpSp>
          <p:nvGrpSpPr>
            <p:cNvPr id="44" name="Group 43"/>
            <p:cNvGrpSpPr/>
            <p:nvPr/>
          </p:nvGrpSpPr>
          <p:grpSpPr>
            <a:xfrm>
              <a:off x="6455781" y="468014"/>
              <a:ext cx="705625" cy="1182674"/>
              <a:chOff x="5131130" y="2426841"/>
              <a:chExt cx="705625" cy="118267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182409" y="2426841"/>
                <a:ext cx="6543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  <a:endPara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164685" y="2901629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5131130" y="3021613"/>
                <a:ext cx="605220" cy="0"/>
              </a:xfrm>
              <a:prstGeom prst="line">
                <a:avLst/>
              </a:prstGeom>
              <a:ln w="571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7564520" y="689150"/>
              <a:ext cx="4090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16294" y="694439"/>
              <a:ext cx="85632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665069" y="3105150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069" y="3105150"/>
                <a:ext cx="535331" cy="7753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662138" y="1864462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38" y="1864462"/>
                <a:ext cx="535331" cy="7753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803765" y="2002619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65" y="2002619"/>
                <a:ext cx="535331" cy="7753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79869" y="3168030"/>
                <a:ext cx="535331" cy="77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n w="57150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869" y="3168030"/>
                <a:ext cx="535331" cy="775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2743200" y="387557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EB56AEF2-7EBD-4A16-B0EC-9C61C9769F09}"/>
              </a:ext>
            </a:extLst>
          </p:cNvPr>
          <p:cNvGrpSpPr/>
          <p:nvPr/>
        </p:nvGrpSpPr>
        <p:grpSpPr>
          <a:xfrm>
            <a:off x="3547529" y="209550"/>
            <a:ext cx="1100671" cy="856876"/>
            <a:chOff x="407963" y="1392703"/>
            <a:chExt cx="4145358" cy="50503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85C2826B-7BAF-4D4D-9A9E-FCA2F66BAEDF}"/>
                </a:ext>
              </a:extLst>
            </p:cNvPr>
            <p:cNvSpPr/>
            <p:nvPr/>
          </p:nvSpPr>
          <p:spPr>
            <a:xfrm>
              <a:off x="717452" y="3615396"/>
              <a:ext cx="3460653" cy="2711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xmlns="" id="{9E1B5C6A-4585-49A3-B651-B15C4D4AF86D}"/>
                </a:ext>
              </a:extLst>
            </p:cNvPr>
            <p:cNvSpPr/>
            <p:nvPr/>
          </p:nvSpPr>
          <p:spPr>
            <a:xfrm>
              <a:off x="407963" y="1392703"/>
              <a:ext cx="4145358" cy="2302417"/>
            </a:xfrm>
            <a:prstGeom prst="triangle">
              <a:avLst>
                <a:gd name="adj" fmla="val 487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A8BC06B-1AD3-4F83-9AFC-2E2707A04431}"/>
                </a:ext>
              </a:extLst>
            </p:cNvPr>
            <p:cNvSpPr/>
            <p:nvPr/>
          </p:nvSpPr>
          <p:spPr>
            <a:xfrm>
              <a:off x="1194190" y="4248443"/>
              <a:ext cx="1112911" cy="2078110"/>
            </a:xfrm>
            <a:prstGeom prst="rect">
              <a:avLst/>
            </a:prstGeom>
            <a:solidFill>
              <a:srgbClr val="EC1C66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B29CE807-B85E-4AE2-812C-84B65CE380DF}"/>
                </a:ext>
              </a:extLst>
            </p:cNvPr>
            <p:cNvSpPr/>
            <p:nvPr/>
          </p:nvSpPr>
          <p:spPr>
            <a:xfrm>
              <a:off x="2996418" y="4586068"/>
              <a:ext cx="703385" cy="119575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8">
              <a:extLst>
                <a:ext uri="{FF2B5EF4-FFF2-40B4-BE49-F238E27FC236}">
                  <a16:creationId xmlns:a16="http://schemas.microsoft.com/office/drawing/2014/main" xmlns="" id="{A03A4B53-ACCD-48AB-9A5D-7FFF1E5E9941}"/>
                </a:ext>
              </a:extLst>
            </p:cNvPr>
            <p:cNvSpPr/>
            <p:nvPr/>
          </p:nvSpPr>
          <p:spPr>
            <a:xfrm>
              <a:off x="543560" y="6215036"/>
              <a:ext cx="3761154" cy="2279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04800" y="1134130"/>
            <a:ext cx="28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হিসাব করঃ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bn-IN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56BF-2FF6-4E3E-8453-DAF1FCA7AD7A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50" grpId="0"/>
      <p:bldP spid="51" grpId="0"/>
      <p:bldP spid="52" grpId="0"/>
      <p:bldP spid="53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732C46-55EB-4074-AD74-7E807C723341}"/>
              </a:ext>
            </a:extLst>
          </p:cNvPr>
          <p:cNvSpPr/>
          <p:nvPr/>
        </p:nvSpPr>
        <p:spPr>
          <a:xfrm>
            <a:off x="1339948" y="232117"/>
            <a:ext cx="6546752" cy="1378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prstTxWarp prst="textWave4">
              <a:avLst>
                <a:gd name="adj1" fmla="val 12500"/>
                <a:gd name="adj2" fmla="val 799"/>
              </a:avLst>
            </a:prstTxWarp>
          </a:bodyPr>
          <a:lstStyle/>
          <a:p>
            <a:pPr algn="just"/>
            <a:r>
              <a:rPr lang="en-US" sz="4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448" y="2367829"/>
            <a:ext cx="2908515" cy="16360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F7AA-68C8-4F3B-8608-94312798924C}" type="datetime1">
              <a:rPr lang="en-US" smtClean="0"/>
              <a:t>9/4/2021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0.01605 L -0.08611 0.01636 C -0.07847 0.01296 -0.07083 0.01111 -0.06302 0.00741 C -0.05902 0.00586 -0.05555 0.00277 -0.05138 0.0003 C -0.0467 -0.00278 -0.04236 -0.00494 -0.03767 -0.00772 C 0.02466 0.0003 0.05608 -0.00217 0.10712 0.01605 C 0.1132 0.01759 0.11962 0.0213 0.1257 0.02315 C 0.14584 0.02933 0.18612 0.03828 0.18612 0.03951 C 0.19428 0.04445 0.20174 0.05063 0.20938 0.05402 C 0.21667 0.05773 0.22379 0.05927 0.23073 0.06205 C 0.23594 0.06483 0.24132 0.0673 0.24671 0.06977 C 0.2507 0.07255 0.25504 0.07502 0.25834 0.07811 C 0.26337 0.08058 0.26806 0.08243 0.27275 0.08675 C 0.30157 0.08243 0.33004 0.08243 0.35903 0.07811 C 0.3665 0.07656 0.36823 0.06668 0.37535 0.06205 C 0.38073 0.05835 0.38612 0.05464 0.39184 0.05402 C 0.43351 0.05001 0.47518 0.04908 0.51754 0.04692 C 0.51997 0.04445 0.52188 0.03951 0.52431 0.03828 C 0.55487 0.03427 0.58559 0.046 0.61563 0.03118 C 0.61928 0.02933 0.61528 0.00154 0.61806 -0.00772 C 0.62032 -0.01698 0.6257 -0.01235 0.62865 -0.01544 C 0.63438 -0.01976 0.63889 -0.02594 0.64341 -0.03057 L 0.65018 -0.03891 C 0.65226 -0.04631 0.65434 -0.05619 0.65747 -0.06206 C 0.6757 -0.10683 0.66494 -0.03242 0.6948 -0.13245 C 0.70035 -0.15005 0.70625 -0.16672 0.71112 -0.1871 C 0.71476 -0.20099 0.7165 -0.22044 0.72066 -0.2331 C 0.73473 -0.28065 0.73733 -0.27818 0.75313 -0.29577 C 0.75556 -0.30133 0.75747 -0.31029 0.76007 -0.3109 C 0.76806 -0.31214 0.77587 -0.31183 0.78369 -0.30349 C 0.78629 -0.30071 0.78681 -0.28867 0.7882 -0.28034 C 0.79358 -0.24422 0.79428 -0.2331 0.7974 -0.20284 C 0.79879 -0.17475 0.79914 -0.15653 0.80209 -0.13245 C 0.80365 -0.12134 0.80556 -0.11146 0.80678 -0.10096 C 0.80869 -0.08614 0.8099 -0.07009 0.81129 -0.05434 C 0.8125 -0.04138 0.81216 -0.02779 0.81389 -0.01544 C 0.81789 0.01235 0.82396 0.04044 0.83264 0.05402 C 0.83542 0.05927 0.83872 0.05958 0.84184 0.06205 C 0.84966 0.05958 0.85764 0.0636 0.86494 0.05402 C 0.86945 0.04908 0.87119 0.03272 0.87466 0.02315 C 0.88681 -0.01174 0.89202 -0.02841 0.90487 -0.04631 C 0.90695 -0.05033 0.90938 -0.05218 0.91181 -0.05434 L 0.93056 -0.04631 C 0.9349 -0.04446 0.93976 -0.03891 0.94445 -0.03891 C 0.95469 -0.03891 0.96459 -0.04385 0.97483 -0.04631 C 0.97691 -0.05218 0.97934 -0.05836 0.98178 -0.06206 C 0.98994 -0.07503 0.99514 -0.07009 1.00556 -0.07009 L 1.00261 -0.06206 " pathEditMode="relative" rAng="0" ptsTypes="AAAAAAAAAAAAAAAAAAAAAAAAAAAAAAAAAAAAAAAAAAAAAAAA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83" y="-12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8414F0-7C21-4E09-9E30-736F7A57AFE6}"/>
              </a:ext>
            </a:extLst>
          </p:cNvPr>
          <p:cNvSpPr txBox="1"/>
          <p:nvPr/>
        </p:nvSpPr>
        <p:spPr>
          <a:xfrm>
            <a:off x="460120" y="2124278"/>
            <a:ext cx="4645280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endParaRPr lang="bn-I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রুস্তমপুর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ফরিদগঞ্জ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7B9477-B676-4A35-9366-06D034232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06" y="1247352"/>
            <a:ext cx="1092994" cy="32272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74" y="1899436"/>
            <a:ext cx="2202826" cy="2443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80855" y="467593"/>
            <a:ext cx="4073237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6AEF-B365-4AFA-9060-E17AAA566A0E}" type="datetime1">
              <a:rPr lang="en-US" smtClean="0"/>
              <a:t>9/4/2021</a:t>
            </a:fld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42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0015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৬ (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40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৪৮, ৪৯  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shot_1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59261"/>
            <a:ext cx="2667000" cy="33174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0955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C1B-EC24-41ED-AE47-7008D4B4B057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333406"/>
            <a:ext cx="7298536" cy="1612178"/>
            <a:chOff x="1004449" y="333406"/>
            <a:chExt cx="7298536" cy="1612178"/>
          </a:xfrm>
        </p:grpSpPr>
        <p:sp>
          <p:nvSpPr>
            <p:cNvPr id="5" name="Freeform 4"/>
            <p:cNvSpPr/>
            <p:nvPr/>
          </p:nvSpPr>
          <p:spPr>
            <a:xfrm>
              <a:off x="1004449" y="333406"/>
              <a:ext cx="7096128" cy="529753"/>
            </a:xfrm>
            <a:custGeom>
              <a:avLst/>
              <a:gdLst>
                <a:gd name="connsiteX0" fmla="*/ 0 w 7096128"/>
                <a:gd name="connsiteY0" fmla="*/ 52975 h 529753"/>
                <a:gd name="connsiteX1" fmla="*/ 52975 w 7096128"/>
                <a:gd name="connsiteY1" fmla="*/ 0 h 529753"/>
                <a:gd name="connsiteX2" fmla="*/ 7043153 w 7096128"/>
                <a:gd name="connsiteY2" fmla="*/ 0 h 529753"/>
                <a:gd name="connsiteX3" fmla="*/ 7096128 w 7096128"/>
                <a:gd name="connsiteY3" fmla="*/ 52975 h 529753"/>
                <a:gd name="connsiteX4" fmla="*/ 7096128 w 7096128"/>
                <a:gd name="connsiteY4" fmla="*/ 476778 h 529753"/>
                <a:gd name="connsiteX5" fmla="*/ 7043153 w 7096128"/>
                <a:gd name="connsiteY5" fmla="*/ 529753 h 529753"/>
                <a:gd name="connsiteX6" fmla="*/ 52975 w 7096128"/>
                <a:gd name="connsiteY6" fmla="*/ 529753 h 529753"/>
                <a:gd name="connsiteX7" fmla="*/ 0 w 7096128"/>
                <a:gd name="connsiteY7" fmla="*/ 476778 h 529753"/>
                <a:gd name="connsiteX8" fmla="*/ 0 w 7096128"/>
                <a:gd name="connsiteY8" fmla="*/ 52975 h 52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96128" h="529753">
                  <a:moveTo>
                    <a:pt x="0" y="52975"/>
                  </a:moveTo>
                  <a:cubicBezTo>
                    <a:pt x="0" y="23718"/>
                    <a:pt x="23718" y="0"/>
                    <a:pt x="52975" y="0"/>
                  </a:cubicBezTo>
                  <a:lnTo>
                    <a:pt x="7043153" y="0"/>
                  </a:lnTo>
                  <a:cubicBezTo>
                    <a:pt x="7072410" y="0"/>
                    <a:pt x="7096128" y="23718"/>
                    <a:pt x="7096128" y="52975"/>
                  </a:cubicBezTo>
                  <a:lnTo>
                    <a:pt x="7096128" y="476778"/>
                  </a:lnTo>
                  <a:cubicBezTo>
                    <a:pt x="7096128" y="506035"/>
                    <a:pt x="7072410" y="529753"/>
                    <a:pt x="7043153" y="529753"/>
                  </a:cubicBezTo>
                  <a:lnTo>
                    <a:pt x="52975" y="529753"/>
                  </a:lnTo>
                  <a:cubicBezTo>
                    <a:pt x="23718" y="529753"/>
                    <a:pt x="0" y="506035"/>
                    <a:pt x="0" y="476778"/>
                  </a:cubicBezTo>
                  <a:lnTo>
                    <a:pt x="0" y="52975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916" tIns="167916" rIns="1228325" bIns="167916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 </a:t>
              </a:r>
              <a:endParaRPr lang="en-US" sz="4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140189" y="1428750"/>
              <a:ext cx="7162796" cy="516834"/>
            </a:xfrm>
            <a:custGeom>
              <a:avLst/>
              <a:gdLst>
                <a:gd name="connsiteX0" fmla="*/ 0 w 7162796"/>
                <a:gd name="connsiteY0" fmla="*/ 51683 h 516834"/>
                <a:gd name="connsiteX1" fmla="*/ 51683 w 7162796"/>
                <a:gd name="connsiteY1" fmla="*/ 0 h 516834"/>
                <a:gd name="connsiteX2" fmla="*/ 7111113 w 7162796"/>
                <a:gd name="connsiteY2" fmla="*/ 0 h 516834"/>
                <a:gd name="connsiteX3" fmla="*/ 7162796 w 7162796"/>
                <a:gd name="connsiteY3" fmla="*/ 51683 h 516834"/>
                <a:gd name="connsiteX4" fmla="*/ 7162796 w 7162796"/>
                <a:gd name="connsiteY4" fmla="*/ 465151 h 516834"/>
                <a:gd name="connsiteX5" fmla="*/ 7111113 w 7162796"/>
                <a:gd name="connsiteY5" fmla="*/ 516834 h 516834"/>
                <a:gd name="connsiteX6" fmla="*/ 51683 w 7162796"/>
                <a:gd name="connsiteY6" fmla="*/ 516834 h 516834"/>
                <a:gd name="connsiteX7" fmla="*/ 0 w 7162796"/>
                <a:gd name="connsiteY7" fmla="*/ 465151 h 516834"/>
                <a:gd name="connsiteX8" fmla="*/ 0 w 7162796"/>
                <a:gd name="connsiteY8" fmla="*/ 51683 h 51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2796" h="516834">
                  <a:moveTo>
                    <a:pt x="0" y="51683"/>
                  </a:moveTo>
                  <a:cubicBezTo>
                    <a:pt x="0" y="23139"/>
                    <a:pt x="23139" y="0"/>
                    <a:pt x="51683" y="0"/>
                  </a:cubicBezTo>
                  <a:lnTo>
                    <a:pt x="7111113" y="0"/>
                  </a:lnTo>
                  <a:cubicBezTo>
                    <a:pt x="7139657" y="0"/>
                    <a:pt x="7162796" y="23139"/>
                    <a:pt x="7162796" y="51683"/>
                  </a:cubicBezTo>
                  <a:lnTo>
                    <a:pt x="7162796" y="465151"/>
                  </a:lnTo>
                  <a:cubicBezTo>
                    <a:pt x="7162796" y="493695"/>
                    <a:pt x="7139657" y="516834"/>
                    <a:pt x="7111113" y="516834"/>
                  </a:cubicBezTo>
                  <a:lnTo>
                    <a:pt x="51683" y="516834"/>
                  </a:lnTo>
                  <a:cubicBezTo>
                    <a:pt x="23139" y="516834"/>
                    <a:pt x="0" y="493695"/>
                    <a:pt x="0" y="465151"/>
                  </a:cubicBezTo>
                  <a:lnTo>
                    <a:pt x="0" y="5168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058" tIns="137058" rIns="1450835" bIns="137058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bn-IN" sz="3200" b="1" kern="1200" spc="5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পাঠ শেষে শিক্ষার্থীরা........</a:t>
              </a:r>
              <a:endParaRPr lang="en-US" sz="32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2" l="9778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71800"/>
            <a:ext cx="2143125" cy="2143125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3431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২০.৫.১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79F-F507-478B-B37E-16E9609091D1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31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4462233" y="1988422"/>
            <a:ext cx="769311" cy="43090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5885" y="2158152"/>
            <a:ext cx="2402796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43891" y="1504950"/>
            <a:ext cx="546784" cy="595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6477000" y="2321992"/>
            <a:ext cx="356044" cy="53997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7041333" y="2237457"/>
            <a:ext cx="654867" cy="57459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1200" y="2321992"/>
            <a:ext cx="464130" cy="4569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20952" y="1511873"/>
            <a:ext cx="2441448" cy="1287639"/>
            <a:chOff x="1825752" y="2721855"/>
            <a:chExt cx="2441448" cy="1287639"/>
          </a:xfrm>
        </p:grpSpPr>
        <p:grpSp>
          <p:nvGrpSpPr>
            <p:cNvPr id="15" name="Group 14"/>
            <p:cNvGrpSpPr/>
            <p:nvPr/>
          </p:nvGrpSpPr>
          <p:grpSpPr>
            <a:xfrm>
              <a:off x="1825752" y="2721855"/>
              <a:ext cx="2441448" cy="1287639"/>
              <a:chOff x="2330245" y="2399071"/>
              <a:chExt cx="3775587" cy="18288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723534" y="2399071"/>
                <a:ext cx="845576" cy="84557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330245" y="3392129"/>
                <a:ext cx="1779639" cy="8849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841523" y="3628104"/>
                <a:ext cx="727587" cy="599767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5093111" y="2812025"/>
                <a:ext cx="1012721" cy="816079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976539" y="3083064"/>
                  <a:ext cx="63579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n w="571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÷</m:t>
                        </m:r>
                      </m:oMath>
                    </m:oMathPara>
                  </a14:m>
                  <a:endParaRPr lang="en-US" sz="4000" b="1" dirty="0">
                    <a:ln w="5715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6539" y="3083064"/>
                  <a:ext cx="635794" cy="7078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1295400" y="28575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302895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40345" y="287655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48835" y="3678019"/>
            <a:ext cx="11657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678019"/>
            <a:ext cx="153858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পূর্ণসংখ্যা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5670" y="3206175"/>
            <a:ext cx="9213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3206175"/>
            <a:ext cx="139189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পূর্ণসংখ্যা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6553200" y="3174772"/>
            <a:ext cx="356044" cy="53997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023265" y="2778896"/>
            <a:ext cx="0" cy="405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368766" y="2778896"/>
            <a:ext cx="0" cy="405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22D7-8EB9-469D-AA87-FE1E79CEB3C4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2640509"/>
            <a:ext cx="5867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3500" y="73402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CE1-5F85-48EB-A841-898D0B7CC6E6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-381000" y="1659645"/>
            <a:ext cx="9525000" cy="144550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লবকে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দ্বারা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632-A61A-4C6E-B79E-5CC4B9FE143A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902961" y="1760568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0970" y="2038350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052804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427585" y="2122931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6904" y="1491238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83934" y="2092464"/>
            <a:ext cx="39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13731" y="2811996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517384" y="3196075"/>
            <a:ext cx="830247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37796" y="3060848"/>
            <a:ext cx="779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5046" y="2577043"/>
            <a:ext cx="6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-5715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361950"/>
            <a:ext cx="0" cy="441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960412" y="438150"/>
            <a:ext cx="605220" cy="1241286"/>
            <a:chOff x="1752600" y="1271223"/>
            <a:chExt cx="605220" cy="1241286"/>
          </a:xfrm>
        </p:grpSpPr>
        <p:sp>
          <p:nvSpPr>
            <p:cNvPr id="50" name="Rectangle 49"/>
            <p:cNvSpPr/>
            <p:nvPr/>
          </p:nvSpPr>
          <p:spPr>
            <a:xfrm>
              <a:off x="1827300" y="1271223"/>
              <a:ext cx="4138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26895" y="1804623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3031134" y="689400"/>
            <a:ext cx="39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6973" y="1689855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96747" y="1405982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04517" y="1982091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901597" y="2052218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921434" y="3625981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45640" y="663040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96634" y="1420525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64899" y="1397286"/>
            <a:ext cx="39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87743" y="2741283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991396" y="3125362"/>
            <a:ext cx="830247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111808" y="2990135"/>
            <a:ext cx="585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69058" y="2506330"/>
            <a:ext cx="6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10617" y="3610216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315038" y="3979924"/>
            <a:ext cx="68189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372869" y="3360515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65595" y="3816161"/>
            <a:ext cx="585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00" y="534180"/>
            <a:ext cx="1540866" cy="1241286"/>
            <a:chOff x="5486400" y="508863"/>
            <a:chExt cx="1540866" cy="1241286"/>
          </a:xfrm>
        </p:grpSpPr>
        <p:grpSp>
          <p:nvGrpSpPr>
            <p:cNvPr id="13" name="Group 12"/>
            <p:cNvGrpSpPr/>
            <p:nvPr/>
          </p:nvGrpSpPr>
          <p:grpSpPr>
            <a:xfrm>
              <a:off x="5486400" y="508863"/>
              <a:ext cx="605220" cy="1241286"/>
              <a:chOff x="1752600" y="1271223"/>
              <a:chExt cx="605220" cy="124128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7300" y="1271223"/>
                <a:ext cx="4138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26895" y="1804623"/>
                <a:ext cx="46038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752600" y="1904163"/>
                <a:ext cx="605220" cy="0"/>
              </a:xfrm>
              <a:prstGeom prst="line">
                <a:avLst/>
              </a:prstGeom>
              <a:ln w="571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6629400" y="797064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155612" y="797064"/>
                  <a:ext cx="516534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US" sz="4000" b="1" dirty="0">
                    <a:ln w="57150">
                      <a:solidFill>
                        <a:schemeClr val="tx1"/>
                      </a:solidFill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612" y="797064"/>
                  <a:ext cx="516534" cy="7078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82E0-2917-4C20-AB37-628DB8B28C3E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2" grpId="0"/>
      <p:bldP spid="23" grpId="0"/>
      <p:bldP spid="24" grpId="0"/>
      <p:bldP spid="27" grpId="0"/>
      <p:bldP spid="28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ame 59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4400" y="2087584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02409" y="2365366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74039" y="2379820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439024" y="2449947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998343" y="1818254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395373" y="2419480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5170" y="3139012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528823" y="3523091"/>
            <a:ext cx="830247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649235" y="3387864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06485" y="2904059"/>
            <a:ext cx="6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843" y="230933"/>
            <a:ext cx="2834202" cy="1871549"/>
            <a:chOff x="279843" y="230933"/>
            <a:chExt cx="2834202" cy="1871549"/>
          </a:xfrm>
        </p:grpSpPr>
        <p:grpSp>
          <p:nvGrpSpPr>
            <p:cNvPr id="70" name="Group 69"/>
            <p:cNvGrpSpPr/>
            <p:nvPr/>
          </p:nvGrpSpPr>
          <p:grpSpPr>
            <a:xfrm>
              <a:off x="1439024" y="742950"/>
              <a:ext cx="1675021" cy="1359532"/>
              <a:chOff x="5486400" y="508863"/>
              <a:chExt cx="1616206" cy="1241286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486400" y="508863"/>
                <a:ext cx="605220" cy="1241286"/>
                <a:chOff x="1752600" y="1271223"/>
                <a:chExt cx="605220" cy="1241286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827300" y="1271223"/>
                  <a:ext cx="39626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826895" y="1804623"/>
                  <a:ext cx="44275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2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52600" y="1904163"/>
                  <a:ext cx="605220" cy="0"/>
                </a:xfrm>
                <a:prstGeom prst="line">
                  <a:avLst/>
                </a:prstGeom>
                <a:ln w="5715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Rectangle 71"/>
              <p:cNvSpPr/>
              <p:nvPr/>
            </p:nvSpPr>
            <p:spPr>
              <a:xfrm>
                <a:off x="6629400" y="797064"/>
                <a:ext cx="4732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</m:oMath>
                      </m:oMathPara>
                    </a14:m>
                    <a:endParaRPr lang="en-US" sz="4000" b="1" dirty="0">
                      <a:ln w="57150">
                        <a:solidFill>
                          <a:schemeClr val="tx1"/>
                        </a:solidFill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Oval 1"/>
            <p:cNvSpPr/>
            <p:nvPr/>
          </p:nvSpPr>
          <p:spPr>
            <a:xfrm>
              <a:off x="279843" y="230933"/>
              <a:ext cx="710757" cy="63026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79172" y="391387"/>
            <a:ext cx="2786526" cy="1804115"/>
            <a:chOff x="279843" y="230933"/>
            <a:chExt cx="2786526" cy="1804115"/>
          </a:xfrm>
        </p:grpSpPr>
        <p:grpSp>
          <p:nvGrpSpPr>
            <p:cNvPr id="79" name="Group 78"/>
            <p:cNvGrpSpPr/>
            <p:nvPr/>
          </p:nvGrpSpPr>
          <p:grpSpPr>
            <a:xfrm>
              <a:off x="1439024" y="742950"/>
              <a:ext cx="1627345" cy="1292098"/>
              <a:chOff x="5486400" y="508863"/>
              <a:chExt cx="1570204" cy="1179717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486400" y="508863"/>
                <a:ext cx="605220" cy="1179717"/>
                <a:chOff x="1752600" y="1271223"/>
                <a:chExt cx="605220" cy="1179717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7300" y="1271223"/>
                  <a:ext cx="39626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6895" y="1804623"/>
                  <a:ext cx="456591" cy="646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ln w="28575">
                        <a:solidFill>
                          <a:srgbClr val="0000CC"/>
                        </a:solidFill>
                      </a:ln>
                      <a:solidFill>
                        <a:srgbClr val="0000CC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3</a:t>
                  </a: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752600" y="1904163"/>
                  <a:ext cx="605220" cy="0"/>
                </a:xfrm>
                <a:prstGeom prst="line">
                  <a:avLst/>
                </a:prstGeom>
                <a:ln w="5715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/>
              <p:cNvSpPr/>
              <p:nvPr/>
            </p:nvSpPr>
            <p:spPr>
              <a:xfrm>
                <a:off x="6629400" y="797064"/>
                <a:ext cx="427204" cy="646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n w="28575">
                      <a:solidFill>
                        <a:srgbClr val="0000CC"/>
                      </a:solidFill>
                    </a:ln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</m:oMath>
                      </m:oMathPara>
                    </a14:m>
                    <a:endParaRPr lang="en-US" sz="4000" b="1" dirty="0">
                      <a:ln w="57150">
                        <a:solidFill>
                          <a:schemeClr val="tx1"/>
                        </a:solidFill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612" y="797064"/>
                    <a:ext cx="516534" cy="70788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0" name="Oval 79"/>
            <p:cNvSpPr/>
            <p:nvPr/>
          </p:nvSpPr>
          <p:spPr>
            <a:xfrm>
              <a:off x="279843" y="230933"/>
              <a:ext cx="710757" cy="63026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5290728" y="2163777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378737" y="2441559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950367" y="2456013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5815352" y="2526140"/>
            <a:ext cx="14763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771701" y="2495673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385538" y="187527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445138" y="3384398"/>
            <a:ext cx="59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6048791" y="3768477"/>
            <a:ext cx="830247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169203" y="3633250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26453" y="3149445"/>
            <a:ext cx="6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ED89-1776-4E0C-9822-F790E9F954D7}" type="datetime1">
              <a:rPr lang="en-US" smtClean="0"/>
              <a:t>9/4/2021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1" grpId="0"/>
      <p:bldP spid="62" grpId="0"/>
      <p:bldP spid="64" grpId="0"/>
      <p:bldP spid="65" grpId="0"/>
      <p:bldP spid="66" grpId="0"/>
      <p:bldP spid="68" grpId="0"/>
      <p:bldP spid="69" grpId="0"/>
      <p:bldP spid="92" grpId="0"/>
      <p:bldP spid="93" grpId="0"/>
      <p:bldP spid="94" grpId="0"/>
      <p:bldP spid="96" grpId="0"/>
      <p:bldP spid="97" grpId="0"/>
      <p:bldP spid="98" grpId="0"/>
      <p:bldP spid="100" grpId="0"/>
      <p:bldP spid="1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419</Words>
  <Application>Microsoft Office PowerPoint</Application>
  <PresentationFormat>On-screen Show (16:9)</PresentationFormat>
  <Paragraphs>242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NikoshBAN</vt:lpstr>
      <vt:lpstr>Calibri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ismail - [2010]</cp:lastModifiedBy>
  <cp:revision>313</cp:revision>
  <dcterms:created xsi:type="dcterms:W3CDTF">2020-09-07T05:51:26Z</dcterms:created>
  <dcterms:modified xsi:type="dcterms:W3CDTF">2021-09-04T13:15:04Z</dcterms:modified>
</cp:coreProperties>
</file>