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</p:sldMasterIdLst>
  <p:sldIdLst>
    <p:sldId id="266" r:id="rId5"/>
    <p:sldId id="333" r:id="rId6"/>
    <p:sldId id="318" r:id="rId7"/>
    <p:sldId id="331" r:id="rId8"/>
    <p:sldId id="261" r:id="rId9"/>
    <p:sldId id="263" r:id="rId10"/>
    <p:sldId id="264" r:id="rId11"/>
    <p:sldId id="265" r:id="rId12"/>
    <p:sldId id="328" r:id="rId13"/>
    <p:sldId id="275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29" r:id="rId24"/>
    <p:sldId id="330" r:id="rId25"/>
    <p:sldId id="332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19" autoAdjust="0"/>
  </p:normalViewPr>
  <p:slideViewPr>
    <p:cSldViewPr snapToGrid="0">
      <p:cViewPr varScale="1">
        <p:scale>
          <a:sx n="47" d="100"/>
          <a:sy n="47" d="100"/>
        </p:scale>
        <p:origin x="-120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AAAC38D-0552-4C82-B593-E6124DFADBE2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4907D986-8816-4272-A432-0437A28A9828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180" y="639098"/>
            <a:ext cx="7851820" cy="2652756"/>
          </a:xfrm>
        </p:spPr>
        <p:txBody>
          <a:bodyPr>
            <a:normAutofit/>
          </a:bodyPr>
          <a:lstStyle/>
          <a:p>
            <a:r>
              <a:rPr lang="as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 ও স্বাগতম</a:t>
            </a:r>
            <a:br>
              <a:rPr lang="as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0"/>
            <a:ext cx="3863661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50B224-87F8-4AE6-952C-B6947259E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292" y="2810009"/>
            <a:ext cx="4137415" cy="4047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DDC238-8DEF-4487-8D0C-E53816682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339" y="2810008"/>
            <a:ext cx="3739166" cy="4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9158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917" y="2526631"/>
            <a:ext cx="10705938" cy="2939713"/>
          </a:xfrm>
        </p:spPr>
        <p:txBody>
          <a:bodyPr>
            <a:normAutofit fontScale="92500"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Society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994" y="0"/>
            <a:ext cx="3040731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09746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221" y="3104147"/>
            <a:ext cx="12107779" cy="2362198"/>
          </a:xfrm>
        </p:spPr>
        <p:txBody>
          <a:bodyPr>
            <a:normAutofit fontScale="92500" lnSpcReduction="10000"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ম্যাক্স ওয়েবারের মতে,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 বিজ্ঞানের উদ্দেশ্য হলো সামাজিক কার্যাবলীর অধ্যয়ন এবং সামাজিক কার্যাবলীর মধ্যে একটি কার্যকারণ সম্পর্ক নির্ণয়ে ব্যাখ্যা দান করা।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"/>
            <a:ext cx="3092116" cy="2486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63304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A0203-8A33-9246-ACBD-3ACF4FE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17DBC-BF6D-BF4B-9098-58735C3756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1105" y="2015732"/>
            <a:ext cx="10633749" cy="345061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বিজ্ঞানেরই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সমাজবিজ্ঞানের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8B6DAF-FBEC-4B4F-BBD5-5660C505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060" y="28696"/>
            <a:ext cx="310521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961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379C8-2FC5-5240-B141-21D1B07E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7A2191-F57B-D14C-816E-C073BFDD30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1" y="2015732"/>
            <a:ext cx="10597654" cy="345061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পড়েনা।সমাজ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সমাজবিজ্ঞানকে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দর্পণ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516020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5A34E-B35A-8648-B990-64E2A2CB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B52801-A822-FC4B-9B88-986BC82844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689748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9E9C7-B1F4-BA49-977B-1B02C366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60140"/>
            <a:ext cx="9603275" cy="1049235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যুক্তিনির্ভর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640A32-8E18-2345-B620-C14D0A8EAA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আলোচনাই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সমাজবিজ্ঞানের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3065924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80C69-E26D-3D4D-AA32-387BB3C2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C2733-81B9-3C4E-AAD1-70901DB29B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প্রতিষ্ঠা্নের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ইত্যাদি।সমাজবিজ্ঞান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42128244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83DB3-BD37-244A-85A7-B9D041EA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গোষ্ঠীগত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DEE10F-85E3-D04A-8764-53E74AD878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39253" y="2015732"/>
            <a:ext cx="9815601" cy="345061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জনসাধারণের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গোষ্ঠীগত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সমষ্টিগত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গোষ্ঠীগত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আচার-আচরণ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বিবাহ,প্রথা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লোকাচার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মানবগোষ্ঠীর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সমষ্টির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সম্পর্কীয়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solidFill>
                  <a:schemeClr val="bg1"/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9174020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4CC70-27F5-594C-BF71-1D4FF737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D2AB65-AAB2-5D46-99D3-087851A968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0179" y="2015732"/>
            <a:ext cx="10224675" cy="4084279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বস্তুনিষ্ঠ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অনুচিত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সমাজবিজ্ঞানকে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5662893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FEFB7-0A72-094C-B34A-9BF1BDE1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2233C-F221-7749-88AB-925EBBF02C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90337" y="2015732"/>
            <a:ext cx="10164517" cy="345061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পরিপ্রেক্ষিতে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চিন্তাবিদ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ব্যাপৃত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সমাজবিজ্ঞানের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ব্যাপক,যা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7378360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0"/>
            <a:ext cx="11379200" cy="9875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/>
              </a:rPr>
              <a:t>                      </a:t>
            </a:r>
            <a:r>
              <a:rPr lang="en-US" dirty="0" err="1" smtClean="0">
                <a:latin typeface="NikoshBAN"/>
              </a:rPr>
              <a:t>শিক্ষক</a:t>
            </a:r>
            <a:r>
              <a:rPr lang="en-US" dirty="0" smtClean="0">
                <a:latin typeface="NikoshBAN"/>
              </a:rPr>
              <a:t>  </a:t>
            </a:r>
            <a:br>
              <a:rPr lang="en-US" dirty="0" smtClean="0">
                <a:latin typeface="NikoshBAN"/>
              </a:rPr>
            </a:br>
            <a:r>
              <a:rPr lang="en-US" dirty="0" smtClean="0">
                <a:latin typeface="NikoshBAN"/>
              </a:rPr>
              <a:t>                    </a:t>
            </a:r>
            <a:r>
              <a:rPr lang="en-US" dirty="0" err="1" smtClean="0">
                <a:latin typeface="NikoshBAN"/>
              </a:rPr>
              <a:t>পরিচিতি</a:t>
            </a:r>
            <a:endParaRPr lang="en-US" dirty="0"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" y="2120900"/>
            <a:ext cx="6278880" cy="3748193"/>
          </a:xfrm>
        </p:spPr>
        <p:txBody>
          <a:bodyPr/>
          <a:lstStyle/>
          <a:p>
            <a:pPr>
              <a:buNone/>
            </a:pPr>
            <a:r>
              <a:rPr lang="en-US" sz="3200" dirty="0" err="1" smtClean="0">
                <a:latin typeface="NikoshBAN"/>
              </a:rPr>
              <a:t>ইউনুস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আলী</a:t>
            </a:r>
            <a:endParaRPr lang="en-US" sz="3200" dirty="0" smtClean="0">
              <a:latin typeface="NikoshBAN"/>
            </a:endParaRPr>
          </a:p>
          <a:p>
            <a:pPr>
              <a:buNone/>
            </a:pPr>
            <a:r>
              <a:rPr lang="en-US" sz="3200" dirty="0" err="1" smtClean="0">
                <a:latin typeface="NikoshBAN"/>
              </a:rPr>
              <a:t>সহকারী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শিক্ষক</a:t>
            </a:r>
            <a:endParaRPr lang="en-US" sz="3200" dirty="0" smtClean="0">
              <a:latin typeface="NikoshBAN"/>
            </a:endParaRPr>
          </a:p>
          <a:p>
            <a:pPr>
              <a:buNone/>
            </a:pPr>
            <a:r>
              <a:rPr lang="en-US" sz="3200" dirty="0" err="1" smtClean="0">
                <a:latin typeface="NikoshBAN"/>
              </a:rPr>
              <a:t>ইটাখোলা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সিনিয়র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আলিম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মাদ্রাসা</a:t>
            </a:r>
            <a:endParaRPr lang="en-US" sz="3200" dirty="0" smtClean="0">
              <a:latin typeface="NikoshBAN"/>
            </a:endParaRPr>
          </a:p>
          <a:p>
            <a:pPr>
              <a:buNone/>
            </a:pPr>
            <a:r>
              <a:rPr lang="en-US" sz="3200" dirty="0" err="1" smtClean="0">
                <a:latin typeface="NikoshBAN"/>
              </a:rPr>
              <a:t>মাধবপুর,হবিগঞ্জ</a:t>
            </a:r>
            <a:endParaRPr lang="en-US" sz="3200" dirty="0">
              <a:latin typeface="NikoshBAN"/>
            </a:endParaRPr>
          </a:p>
        </p:txBody>
      </p:sp>
      <p:pic>
        <p:nvPicPr>
          <p:cNvPr id="1026" name="Picture 2" descr="C:\Users\UNUS ALI\Desktop\12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156960" y="1463040"/>
            <a:ext cx="5750560" cy="5394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A6DEE-599D-4D97-8A72-86E0C556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090" y="0"/>
            <a:ext cx="2900322" cy="14906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C589E1-04D1-4702-8D0F-396FC6BD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6" y="1882811"/>
            <a:ext cx="4526736" cy="2783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F1A2A9-7241-4B47-9995-18876A420BAA}"/>
              </a:ext>
            </a:extLst>
          </p:cNvPr>
          <p:cNvSpPr txBox="1"/>
          <p:nvPr/>
        </p:nvSpPr>
        <p:spPr>
          <a:xfrm>
            <a:off x="1957589" y="5203065"/>
            <a:ext cx="7624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‘Sociology’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560605-ACC7-4ADE-AE3A-014ABACF0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6" y="745341"/>
            <a:ext cx="2705100" cy="252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6E8558-76AF-4B42-AB68-FCCA0A83F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662" y="1120811"/>
            <a:ext cx="3657599" cy="19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9113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5F6CE4-C211-4DEE-AF05-D8D534DA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511" y="119177"/>
            <a:ext cx="2882292" cy="145075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0C42B32-901F-4973-9A55-A1428D063FF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00322" y="2052336"/>
            <a:ext cx="4492151" cy="2455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77C17A-57B7-4857-972D-C4F41AD46A8E}"/>
              </a:ext>
            </a:extLst>
          </p:cNvPr>
          <p:cNvSpPr txBox="1"/>
          <p:nvPr/>
        </p:nvSpPr>
        <p:spPr>
          <a:xfrm>
            <a:off x="244699" y="4932608"/>
            <a:ext cx="1179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5344299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9A7D7-676F-49D9-B619-787F7699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121" y="106299"/>
            <a:ext cx="3026535" cy="158083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4800" dirty="0">
                <a:solidFill>
                  <a:schemeClr val="bg1"/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C87919-E42B-4DFE-9E88-C37C02F8A5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1066" y="5044584"/>
            <a:ext cx="10058400" cy="10213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পূর্নাঙ্গ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B2659F-77F9-449C-BB62-EFF80739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89" y="2069484"/>
            <a:ext cx="5441398" cy="26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4226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87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905" y="818147"/>
            <a:ext cx="7014411" cy="32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2230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262037-B68B-8B43-85BE-47284397AC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590800"/>
            <a:ext cx="5688169" cy="35052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xmlns="" id="{BE910999-399D-45AC-8333-2F8407081D8E}"/>
              </a:ext>
            </a:extLst>
          </p:cNvPr>
          <p:cNvSpPr/>
          <p:nvPr/>
        </p:nvSpPr>
        <p:spPr>
          <a:xfrm>
            <a:off x="568961" y="207666"/>
            <a:ext cx="10383520" cy="1547446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54D7D5-49FA-4B53-99C8-7396B093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0" y="2347241"/>
            <a:ext cx="3850783" cy="36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6953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9B335-E23F-4908-BAFC-4655D076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389" y="222209"/>
            <a:ext cx="5973221" cy="1220225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b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D54B947-1E98-4887-ADFB-03FDBEB80A5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459" y="2240924"/>
            <a:ext cx="4595633" cy="3987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C5425E-6E6D-445D-8E13-3A35D060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058" y="2240923"/>
            <a:ext cx="3573150" cy="3987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55F017-4A70-4CCB-A31D-4C80D226B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174" y="2240922"/>
            <a:ext cx="3180367" cy="39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5389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775CF-6852-7041-8DE5-D00C79E4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BC8E9-640D-6A4A-B72A-0431C5AD9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568" y="2382253"/>
            <a:ext cx="9420727" cy="30772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সমাজবিজ্ঞানের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73396D-F0A9-45C8-89F3-F0F89CE1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2" y="4287520"/>
            <a:ext cx="4062438" cy="2255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C13414-0DCE-448C-9B7E-501747C8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417" y="3782415"/>
            <a:ext cx="3512709" cy="24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1828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016A8-4F0C-0C4C-BE7E-69E7FEAA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47" y="804519"/>
            <a:ext cx="10236707" cy="1049235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71B5B7-5B59-0A4F-AB79-BFA3E40F82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2015732"/>
            <a:ext cx="10597655" cy="41444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265634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DF918-82BA-A841-B6BB-A4B9EC51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C1100A-0227-AA47-A40A-4E94D08016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9547" y="2015732"/>
            <a:ext cx="10465307" cy="345061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আচার-আচরণ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ধ্যান-ধারণা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824CA1-142B-4A91-94B6-290CA001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08" y="3741038"/>
            <a:ext cx="4825744" cy="2246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470676-CF1C-4A6D-8886-ED423340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835282"/>
            <a:ext cx="3734538" cy="22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7227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95BC4-17F7-D444-AF4C-331F90CE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EA786-85AB-BC4D-B7DD-DC574D24C4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2505" y="2015732"/>
            <a:ext cx="10862349" cy="345061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‘Socius’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‘Logos’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‘Sociology’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‘Socius’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‘Logos’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‘Sociology’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সমাজবিজ্ঞানের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63228D-B1A6-4A5A-B645-2A720BDF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49" y="286603"/>
            <a:ext cx="393858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3628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A64E7-05E2-7D45-8E62-9BBBC580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144379"/>
            <a:ext cx="10164517" cy="782053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প্রামাণ্য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986E7-397A-7146-8662-7F2FC59791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 flipH="1">
            <a:off x="154244" y="1999699"/>
            <a:ext cx="9456821" cy="4186989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ডুর্খেইম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ডেভিড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ড্রেসলার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Sociology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065" y="1750595"/>
            <a:ext cx="251861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862" y="3600450"/>
            <a:ext cx="2338138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34266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</TotalTime>
  <Words>675</Words>
  <Application>Microsoft Office PowerPoint</Application>
  <PresentationFormat>Custom</PresentationFormat>
  <Paragraphs>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আজকের ক্লাসে সবাইকে শুভেচ্ছা ও স্বাগতম </vt:lpstr>
      <vt:lpstr>                      শিক্ষক                       পরিচিতি</vt:lpstr>
      <vt:lpstr>Slide 3</vt:lpstr>
      <vt:lpstr>নিচের ছবিগুলো লক্ষ করি… </vt:lpstr>
      <vt:lpstr>আজকের পাঠ…..</vt:lpstr>
      <vt:lpstr>এই পাঠ শেষে শিক্ষার্থীরা …….</vt:lpstr>
      <vt:lpstr>সমাজবিজ্ঞান:</vt:lpstr>
      <vt:lpstr>শাব্দিক বিশ্লেষণ :</vt:lpstr>
      <vt:lpstr>প্রামাণ্য সংজ্ঞা :</vt:lpstr>
      <vt:lpstr>Slide 10</vt:lpstr>
      <vt:lpstr>Slide 11</vt:lpstr>
      <vt:lpstr>সমাজবিজ্ঞানের প্রকৃতি:</vt:lpstr>
      <vt:lpstr>সমাজের পরিপূর্ণ পাঠ:</vt:lpstr>
      <vt:lpstr>সমাজের গঠন প্রণালী:</vt:lpstr>
      <vt:lpstr>যুক্তিনির্ভর ও বিজ্ঞানসম্মত পাঠ:</vt:lpstr>
      <vt:lpstr>সামাজিক প্রতিষ্ঠানের সম্পর্কিত পাঠ :</vt:lpstr>
      <vt:lpstr>গোষ্ঠীগত আচরণ সম্পর্কে জানা:</vt:lpstr>
      <vt:lpstr>নিরপেক্ষতা:</vt:lpstr>
      <vt:lpstr>সারসংক্ষেপ:</vt:lpstr>
      <vt:lpstr>একক কাজ </vt:lpstr>
      <vt:lpstr>দলগত কাজ </vt:lpstr>
      <vt:lpstr>বাড়ির কাজ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mansuraakter985@gmail.com</dc:creator>
  <cp:lastModifiedBy>UNUS ALI</cp:lastModifiedBy>
  <cp:revision>5</cp:revision>
  <dcterms:created xsi:type="dcterms:W3CDTF">2021-09-04T11:47:22Z</dcterms:created>
  <dcterms:modified xsi:type="dcterms:W3CDTF">2021-09-04T17:22:48Z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