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85" r:id="rId3"/>
    <p:sldId id="256" r:id="rId4"/>
    <p:sldId id="293" r:id="rId5"/>
    <p:sldId id="289" r:id="rId6"/>
    <p:sldId id="288" r:id="rId7"/>
    <p:sldId id="284" r:id="rId8"/>
    <p:sldId id="281" r:id="rId9"/>
    <p:sldId id="282" r:id="rId10"/>
    <p:sldId id="292" r:id="rId11"/>
    <p:sldId id="291" r:id="rId12"/>
    <p:sldId id="290" r:id="rId13"/>
    <p:sldId id="257" r:id="rId14"/>
    <p:sldId id="264" r:id="rId15"/>
    <p:sldId id="261" r:id="rId16"/>
    <p:sldId id="267" r:id="rId17"/>
    <p:sldId id="294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F7D11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1935" autoAdjust="0"/>
  </p:normalViewPr>
  <p:slideViewPr>
    <p:cSldViewPr>
      <p:cViewPr>
        <p:scale>
          <a:sx n="60" d="100"/>
          <a:sy n="60" d="100"/>
        </p:scale>
        <p:origin x="-168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7" d="100"/>
        <a:sy n="4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C83B8-4EC6-47A9-BA27-51959764A835}" type="datetimeFigureOut">
              <a:rPr lang="en-US" smtClean="0"/>
              <a:pPr/>
              <a:t>04-Sep-21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D317F-9878-49CA-A54E-C0D8D365C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595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3418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116523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20298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03741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8397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162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887482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61765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359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62849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8660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53657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1643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1E41-274C-4ED1-9597-9ABD6771E6B7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8711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8A29-B201-49E6-A5B2-0911E73CF3FD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83846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23B905-7F0D-4FAD-B324-E8F6A1302CFE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858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420D3-45A5-4A35-8439-C0F91600DC72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187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6FCD6-F49E-43F4-A430-5340F0933BC1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5834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98E00-9537-4743-AAAC-868CFF3478A8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8351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EB986-CDB8-4D3C-9CDE-B6CBCCE67BDA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7932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1CF51-05AF-43AB-9773-C01A18F8C716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749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A8987-0984-4C66-B6B2-2408446C712E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6682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77AB7-7292-4502-BFCE-E02AEE6338EB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749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BDC36-7FFF-4D84-839C-A19C2E3E9AE3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8001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F1F40-10AC-4FA1-9683-E0D2C782C97C}" type="datetime1">
              <a:rPr lang="en-US" smtClean="0"/>
              <a:pPr/>
              <a:t>04-Sep-21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F4F74-C24C-4DBC-A93A-AB35CB314D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21399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246"/>
          <a:stretch/>
        </p:blipFill>
        <p:spPr>
          <a:xfrm>
            <a:off x="457200" y="609600"/>
            <a:ext cx="8112299" cy="533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447800" y="27432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 </a:t>
            </a:r>
            <a:endParaRPr lang="en-US" sz="96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648200" cy="6858000"/>
          </a:xfrm>
          <a:prstGeom prst="rect">
            <a:avLst/>
          </a:prstGeom>
        </p:spPr>
      </p:pic>
      <p:pic>
        <p:nvPicPr>
          <p:cNvPr id="5" name="Picture 4" descr="Tulip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048000" y="304800"/>
            <a:ext cx="307327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1127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685800"/>
            <a:ext cx="2971800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3611" b="2857"/>
          <a:stretch>
            <a:fillRect/>
          </a:stretch>
        </p:blipFill>
        <p:spPr>
          <a:xfrm>
            <a:off x="4443621" y="1981200"/>
            <a:ext cx="4095397" cy="2590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070"/>
          <a:stretch>
            <a:fillRect/>
          </a:stretch>
        </p:blipFill>
        <p:spPr>
          <a:xfrm>
            <a:off x="457200" y="1981200"/>
            <a:ext cx="3858161" cy="2590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14400" y="5181600"/>
            <a:ext cx="7467600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গম চাষের পূর্বে জমি কীভাবে প্রস্তুত করতে হয় লেখ।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6418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35814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সার প্রয়োগ পদ্ধতি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4495800"/>
            <a:ext cx="8001000" cy="173664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সেচসহ চাষের ক্ষেত্রে মোট ইউরিয়া সারের তিন ভাগের দুই ভাগ এবং সবটুকু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এসপি, এমপি ও জিপসাম সার শেষ চাষের সময় দিতে হবে।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29.2.JPG"/>
          <p:cNvPicPr>
            <a:picLocks noChangeAspect="1"/>
          </p:cNvPicPr>
          <p:nvPr/>
        </p:nvPicPr>
        <p:blipFill>
          <a:blip r:embed="rId3"/>
          <a:srcRect l="7792" b="3333"/>
          <a:stretch>
            <a:fillRect/>
          </a:stretch>
        </p:blipFill>
        <p:spPr>
          <a:xfrm>
            <a:off x="4876800" y="1905000"/>
            <a:ext cx="3606703" cy="228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pic>
        <p:nvPicPr>
          <p:cNvPr id="7" name="Picture 6" descr="sar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938020"/>
            <a:ext cx="3699931" cy="22529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3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399" y="1524001"/>
          <a:ext cx="8001001" cy="70442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{5A111915-BE36-4E01-A7E5-04B1672EAD32}</a:tableStyleId>
              </a:tblPr>
              <a:tblGrid>
                <a:gridCol w="2286000"/>
                <a:gridCol w="2895601"/>
                <a:gridCol w="2819400"/>
              </a:tblGrid>
              <a:tr h="533399">
                <a:tc rowSpan="2"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নাম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হেক্টর</a:t>
                      </a:r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সারের পরিমান / হেক্টর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633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সেচসহ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সেচ ছাড়া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63396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ইউরিয়া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২০০ কেজি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১৬০ কেজি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563396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টি</a:t>
                      </a:r>
                      <a:r>
                        <a:rPr lang="bn-BD" sz="3200" b="1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এসপি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১৬০ কেজি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১৬০ কেজি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3458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এমপি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৪৫ কেজি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৩৫ কেজি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3458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জিপসাম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১১৫ কেজি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৮০ কেজি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  <a:tr h="643458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 smtClean="0">
                          <a:latin typeface="NikoshBAN" pitchFamily="2" charset="0"/>
                          <a:cs typeface="NikoshBAN" pitchFamily="2" charset="0"/>
                        </a:rPr>
                        <a:t>গোবর/ কম্পোস্ট সার </a:t>
                      </a:r>
                      <a:endParaRPr lang="en-US" sz="24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৮.৫ টন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 smtClean="0">
                          <a:latin typeface="NikoshBAN" pitchFamily="2" charset="0"/>
                          <a:cs typeface="NikoshBAN" pitchFamily="2" charset="0"/>
                        </a:rPr>
                        <a:t>৮.৫ টন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L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81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95400" y="533400"/>
            <a:ext cx="6477000" cy="715089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গমের জমিতে সার প্রয়োগের পরিমান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33800" y="4826614"/>
            <a:ext cx="1676400" cy="867549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679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দ্বিতীয় সেচ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1609725"/>
            <a:ext cx="2667000" cy="64918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দানা গঠনের সময়</a:t>
            </a:r>
            <a:endParaRPr lang="en-IN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rcRect l="25038"/>
          <a:stretch>
            <a:fillRect/>
          </a:stretch>
        </p:blipFill>
        <p:spPr>
          <a:xfrm>
            <a:off x="228600" y="2411313"/>
            <a:ext cx="2743200" cy="23622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411313"/>
            <a:ext cx="2743200" cy="23622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52800" y="304800"/>
            <a:ext cx="2514600" cy="71508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পানি সেচ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705600" y="4830485"/>
            <a:ext cx="1676400" cy="88451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5882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তৃতীয় সেচ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2000" y="4830485"/>
            <a:ext cx="1676400" cy="88451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586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সেচ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600200"/>
            <a:ext cx="2667000" cy="649188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তিনপাতার সময় </a:t>
            </a:r>
            <a:endParaRPr lang="en-IN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24200" y="1600201"/>
            <a:ext cx="2971800" cy="644723"/>
          </a:xfrm>
          <a:prstGeom prst="roundRect">
            <a:avLst>
              <a:gd name="adj" fmla="val 4948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গমের শিষ বের হবার সময় </a:t>
            </a:r>
            <a:endParaRPr lang="en-IN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rrigation-banglades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2411313"/>
            <a:ext cx="2743200" cy="2362200"/>
          </a:xfrm>
          <a:prstGeom prst="round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245121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3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733800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আগাছা দমন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G001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295400"/>
            <a:ext cx="3581400" cy="268605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 descr="Picture 0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295400"/>
            <a:ext cx="3581400" cy="268605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4"/>
          <a:srcRect t="15203"/>
          <a:stretch>
            <a:fillRect/>
          </a:stretch>
        </p:blipFill>
        <p:spPr>
          <a:xfrm>
            <a:off x="2667000" y="4106332"/>
            <a:ext cx="3962400" cy="2294468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745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35874843-wheat-harvest-in-amritsar-city_118375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799" y="1295400"/>
            <a:ext cx="3886201" cy="25146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3" name="Picture 2" descr="stock-photo-combine-harvesting-wheat-99435587.jpg"/>
          <p:cNvPicPr>
            <a:picLocks noChangeAspect="1"/>
          </p:cNvPicPr>
          <p:nvPr/>
        </p:nvPicPr>
        <p:blipFill>
          <a:blip r:embed="rId4"/>
          <a:srcRect r="520" b="5722"/>
          <a:stretch>
            <a:fillRect/>
          </a:stretch>
        </p:blipFill>
        <p:spPr>
          <a:xfrm>
            <a:off x="4724399" y="1295400"/>
            <a:ext cx="3850481" cy="25146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971800" y="381000"/>
            <a:ext cx="3124200" cy="78319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ফসল সংগ্রহ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p-31-300x2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99" y="3886200"/>
            <a:ext cx="3886201" cy="23622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 descr="Wheat_342217g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7420" y="3886200"/>
            <a:ext cx="3853179" cy="23622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238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762000"/>
            <a:ext cx="3124200" cy="7150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400"/>
            <a:ext cx="4038600" cy="2667000"/>
          </a:xfrm>
          <a:prstGeom prst="round2DiagRect">
            <a:avLst/>
          </a:prstGeom>
          <a:ln>
            <a:solidFill>
              <a:srgbClr val="7030A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057401"/>
            <a:ext cx="3733800" cy="2666999"/>
          </a:xfrm>
          <a:prstGeom prst="round2DiagRect">
            <a:avLst/>
          </a:prstGeom>
          <a:ln>
            <a:solidFill>
              <a:srgbClr val="7030A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762000" y="5029200"/>
            <a:ext cx="7620000" cy="119181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সংগ্রহের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অধিকতর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লাভজনক-তোমার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মতামত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53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371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1.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বাংলাদেশের দ্বিতীয় প্রধান খাদ্য শস্য কোনটি?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আলু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ভুট্টা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514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পেয়ারা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981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গম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0" y="32766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বীজ বপনের গমের বীজ শোধন করতে হয় কেন?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বেশি ফলনের জন্য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উন্নত চারা পাওয়ার জন্য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33926" y="4419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ঘ) বীজের গজানোর হার বাড়ানোর জন্য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38862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খ) বীজবাহিত রোগ প্রতিরোধের জন্য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181600"/>
            <a:ext cx="4572000" cy="1225373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0269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99311"/>
            <a:ext cx="3048000" cy="715089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11430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৩। গম ক্ষেত আগাছা মুক্ত রাখার জন্য কমপক্ষে কতবার নিড়ানি দিতে হবে?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0599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 ১ 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90599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৩ 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33925" y="2286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২ 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733925" y="17526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৪ বার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90601" y="2971800"/>
            <a:ext cx="71628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৪। গমের উচ্চ ফলনশীল জাত হচ্ছে-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90600" y="4191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ii,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90600" y="4724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33926" y="47244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33926" y="4191000"/>
            <a:ext cx="3419475" cy="381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548+4515.png"/>
          <p:cNvPicPr>
            <a:picLocks noChangeAspect="1"/>
          </p:cNvPicPr>
          <p:nvPr/>
        </p:nvPicPr>
        <p:blipFill>
          <a:blip r:embed="rId4"/>
          <a:srcRect t="4401" r="1333" b="6893"/>
          <a:stretch>
            <a:fillRect/>
          </a:stretch>
        </p:blipFill>
        <p:spPr>
          <a:xfrm>
            <a:off x="2362200" y="5181600"/>
            <a:ext cx="4419600" cy="1219200"/>
          </a:xfrm>
          <a:prstGeom prst="roundRect">
            <a:avLst/>
          </a:prstGeom>
        </p:spPr>
      </p:pic>
      <p:pic>
        <p:nvPicPr>
          <p:cNvPr id="27" name="Picture 26" descr="151515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5175427"/>
            <a:ext cx="4572000" cy="12253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90600" y="3576935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শতাব্দী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9000" y="3581400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ii)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আকবর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67400" y="3581400"/>
            <a:ext cx="228600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iii)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বিজয়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170269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841" y="1295400"/>
            <a:ext cx="3878318" cy="3124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pic>
        <p:nvPicPr>
          <p:cNvPr id="6" name="Picture 5" descr="8098412620_c1b2c9ccff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86000"/>
            <a:ext cx="2152306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pic>
        <p:nvPicPr>
          <p:cNvPr id="7" name="Picture 6" descr="Lone_Tree_in_a_Wheat_Field_Gensley_Road_Lodi_Township_Michiga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6274" y="2286000"/>
            <a:ext cx="2192926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895600" y="381000"/>
            <a:ext cx="3352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615577"/>
            <a:ext cx="7924800" cy="13280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ভাল ফলন পাওয়ার জন্য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সেচ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সপক্ষে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788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3962400" cy="929461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3657600"/>
            <a:ext cx="4419600" cy="2438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800" dirty="0" err="1" smtClean="0">
                <a:latin typeface="NikoshBAN"/>
              </a:rPr>
              <a:t>ইউনুস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আলী</a:t>
            </a:r>
            <a:endParaRPr lang="en-US" sz="2800" dirty="0" smtClean="0">
              <a:latin typeface="NikoshBAN"/>
            </a:endParaRPr>
          </a:p>
          <a:p>
            <a:pPr>
              <a:buNone/>
            </a:pPr>
            <a:r>
              <a:rPr lang="en-US" sz="2800" dirty="0" err="1" smtClean="0">
                <a:latin typeface="NikoshBAN"/>
              </a:rPr>
              <a:t>সহকারী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শিক্ষক</a:t>
            </a:r>
            <a:endParaRPr lang="en-US" sz="2800" dirty="0" smtClean="0">
              <a:latin typeface="NikoshBAN"/>
            </a:endParaRPr>
          </a:p>
          <a:p>
            <a:pPr>
              <a:buNone/>
            </a:pPr>
            <a:r>
              <a:rPr lang="en-US" sz="2800" dirty="0" err="1" smtClean="0">
                <a:latin typeface="NikoshBAN"/>
              </a:rPr>
              <a:t>ইটাখোলা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সিনিয়র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আলিম</a:t>
            </a:r>
            <a:r>
              <a:rPr lang="en-US" sz="2800" dirty="0" smtClean="0">
                <a:latin typeface="NikoshBAN"/>
              </a:rPr>
              <a:t> </a:t>
            </a:r>
            <a:r>
              <a:rPr lang="en-US" sz="2800" dirty="0" err="1" smtClean="0">
                <a:latin typeface="NikoshBAN"/>
              </a:rPr>
              <a:t>মাদ্রাসা</a:t>
            </a:r>
            <a:endParaRPr lang="en-US" sz="2800" dirty="0" smtClean="0">
              <a:latin typeface="NikoshBAN"/>
            </a:endParaRPr>
          </a:p>
          <a:p>
            <a:pPr>
              <a:buNone/>
            </a:pPr>
            <a:r>
              <a:rPr lang="en-US" sz="2800" dirty="0" err="1" smtClean="0">
                <a:latin typeface="NikoshBAN"/>
              </a:rPr>
              <a:t>মাধবপুর,হবিগঞ্জ</a:t>
            </a:r>
            <a:endParaRPr lang="en-US" sz="2800" dirty="0">
              <a:latin typeface="NikoshBAN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E9EE-A52A-4066-B68D-BE786371EA6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0" y="304800"/>
            <a:ext cx="3429000" cy="858857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4114800"/>
            <a:ext cx="3810000" cy="296251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শ্রেণি অষ্টম </a:t>
            </a:r>
          </a:p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পঞ্চম অধ্যায়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কৃষিজ উৎপাদন</a:t>
            </a: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00" y="1081861"/>
            <a:ext cx="0" cy="4709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7617" y="1371600"/>
            <a:ext cx="1853383" cy="2565692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7649" name="Picture 1" descr="C:\Users\UNUS ALI\Desktop\12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990600"/>
            <a:ext cx="3124200" cy="25908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 animBg="1"/>
      <p:bldP spid="3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2514600"/>
            <a:ext cx="5029200" cy="16004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ক্লাসে সহযোগিতা করার জন্য সকলকে  ধন্যবাদ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heat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61009" y="2644170"/>
            <a:ext cx="3571812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5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89944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738" y="1371600"/>
            <a:ext cx="3470862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69" t="-801" b="6530"/>
          <a:stretch/>
        </p:blipFill>
        <p:spPr>
          <a:xfrm>
            <a:off x="4759843" y="3733799"/>
            <a:ext cx="3448681" cy="20852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1599"/>
            <a:ext cx="3448681" cy="208524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3733800"/>
            <a:ext cx="3448679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209800" y="304800"/>
            <a:ext cx="4800600" cy="57888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 দেখে একটু চিন্তা কর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047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6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647257"/>
            <a:ext cx="4114800" cy="29029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2" descr="images8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1676400"/>
            <a:ext cx="4191000" cy="2895600"/>
          </a:xfrm>
          <a:prstGeom prst="roundRect">
            <a:avLst>
              <a:gd name="adj" fmla="val 573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1524000" y="564118"/>
            <a:ext cx="60198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 ছবিগুলো দেখে আমরা কী বুঝতে পারছি?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5105400"/>
            <a:ext cx="4419600" cy="102155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উত্তরঃ গম চাষ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322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699748"/>
            <a:ext cx="8382000" cy="1558052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গম চাষ পদ্ধতি  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981200" y="6858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/>
              </a:rPr>
              <a:t>আজকের</a:t>
            </a:r>
            <a:r>
              <a:rPr lang="en-US" sz="5400" dirty="0" smtClean="0">
                <a:latin typeface="NikoshBAN"/>
              </a:rPr>
              <a:t> </a:t>
            </a:r>
            <a:r>
              <a:rPr lang="en-US" sz="5400" dirty="0" err="1" smtClean="0">
                <a:latin typeface="NikoshBAN"/>
              </a:rPr>
              <a:t>পাঠ</a:t>
            </a:r>
            <a:endParaRPr lang="en-US" sz="5400" dirty="0">
              <a:latin typeface="NikoshB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2035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905000"/>
            <a:ext cx="8534400" cy="4114800"/>
          </a:xfrm>
          <a:prstGeom prst="roundRect">
            <a:avLst/>
          </a:prstGeom>
          <a:noFill/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l"/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গম চাষের সময় এবং জমি তৈরী সম্পর্কে 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 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গম বীজের হার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ব্যাখ্যা করতে  পারবে। 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</a:t>
            </a: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গম বীজ বপন এবং সার প্রয়োগ  পদ্ধতি বর্ণনা  করতে  পারবে।   </a:t>
            </a:r>
          </a:p>
          <a:p>
            <a:pPr algn="l"/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গমে পানি সেচ, আগাছা দমন এবং ফসল সংগ্রহ সম্পর্কে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করতে পারবে। 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14400" y="685800"/>
            <a:ext cx="7315201" cy="838199"/>
          </a:xfrm>
          <a:prstGeom prst="ribb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250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85800" y="5257800"/>
            <a:ext cx="7772400" cy="10556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নভেম্বর  মাসের প্রথম সপ্তাহ থেকে ডিসেম্বর মাসের দ্বিতীয় সপ্তাহ পর্যন্ত মাঝারি ও উঁচু দোআঁশ মাটিতে গম ভালো জন্মে।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67354" y="228600"/>
            <a:ext cx="3962400" cy="64698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গম বীজ বপনের সময়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-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990600"/>
            <a:ext cx="2743200" cy="2133600"/>
          </a:xfrm>
          <a:prstGeom prst="round2DiagRect">
            <a:avLst/>
          </a:prstGeom>
          <a:ln>
            <a:solidFill>
              <a:srgbClr val="7030A0"/>
            </a:solidFill>
          </a:ln>
        </p:spPr>
      </p:pic>
      <p:pic>
        <p:nvPicPr>
          <p:cNvPr id="7" name="Picture 6" descr="land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990600"/>
            <a:ext cx="2743200" cy="2133600"/>
          </a:xfrm>
          <a:prstGeom prst="round2DiagRect">
            <a:avLst/>
          </a:prstGeom>
          <a:ln>
            <a:solidFill>
              <a:srgbClr val="7030A0"/>
            </a:solidFill>
          </a:ln>
        </p:spPr>
      </p:pic>
      <p:pic>
        <p:nvPicPr>
          <p:cNvPr id="8" name="Picture 7" descr="801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90600"/>
            <a:ext cx="2743200" cy="2133600"/>
          </a:xfrm>
          <a:prstGeom prst="round2DiagRect">
            <a:avLst/>
          </a:prstGeom>
          <a:ln>
            <a:solidFill>
              <a:srgbClr val="7030A0"/>
            </a:solidFill>
          </a:ln>
        </p:spPr>
      </p:pic>
      <p:pic>
        <p:nvPicPr>
          <p:cNvPr id="9" name="Picture 8" descr="wheat.jpg"/>
          <p:cNvPicPr>
            <a:picLocks noChangeAspect="1"/>
          </p:cNvPicPr>
          <p:nvPr/>
        </p:nvPicPr>
        <p:blipFill>
          <a:blip r:embed="rId6" cstate="print"/>
          <a:srcRect t="28571" b="10204"/>
          <a:stretch>
            <a:fillRect/>
          </a:stretch>
        </p:blipFill>
        <p:spPr>
          <a:xfrm>
            <a:off x="2057400" y="3276600"/>
            <a:ext cx="4724400" cy="1828800"/>
          </a:xfrm>
          <a:prstGeom prst="ellipse">
            <a:avLst/>
          </a:prstGeom>
          <a:ln>
            <a:solidFill>
              <a:srgbClr val="7030A0"/>
            </a:solidFill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304800"/>
            <a:ext cx="4191000" cy="102155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বীজের হার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5181600"/>
            <a:ext cx="7467600" cy="173664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এক হেক্টর জমিতে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120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কেজি গম বীজ বপণ করতে হয়। প্রতি কেজি বীজ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গ্রাম প্রভেক্স  এর সাথে ভালো করে মিশিয়ে বীজ শোধন করে নেওয়া ভালো।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62964,1268665667,1.jpg"/>
          <p:cNvPicPr>
            <a:picLocks noChangeAspect="1"/>
          </p:cNvPicPr>
          <p:nvPr/>
        </p:nvPicPr>
        <p:blipFill>
          <a:blip r:embed="rId3"/>
          <a:srcRect r="1315" b="6959"/>
          <a:stretch>
            <a:fillRect/>
          </a:stretch>
        </p:blipFill>
        <p:spPr>
          <a:xfrm>
            <a:off x="1750463" y="1592072"/>
            <a:ext cx="5717137" cy="30561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33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09600"/>
            <a:ext cx="3581400" cy="78319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বীজ বপন পদ্ধতি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5105400"/>
            <a:ext cx="8001000" cy="91940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জমিতে জো এলে তিন চারটি চাষ ও মই দিয়ে ছিটিয়ে বীজ বপন করে শেষ চাষের সময় সার ও মই দিয়ে বীজ ঢেকে দিতে হয়।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29.2.JPG"/>
          <p:cNvPicPr>
            <a:picLocks noChangeAspect="1"/>
          </p:cNvPicPr>
          <p:nvPr/>
        </p:nvPicPr>
        <p:blipFill>
          <a:blip r:embed="rId3" cstate="print"/>
          <a:srcRect r="3522"/>
          <a:stretch>
            <a:fillRect/>
          </a:stretch>
        </p:blipFill>
        <p:spPr>
          <a:xfrm>
            <a:off x="6019801" y="1981200"/>
            <a:ext cx="2895599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pic>
        <p:nvPicPr>
          <p:cNvPr id="7" name="Picture 6" descr="sar.jpeg"/>
          <p:cNvPicPr>
            <a:picLocks noChangeAspect="1"/>
          </p:cNvPicPr>
          <p:nvPr/>
        </p:nvPicPr>
        <p:blipFill>
          <a:blip r:embed="rId4"/>
          <a:srcRect l="2472"/>
          <a:stretch>
            <a:fillRect/>
          </a:stretch>
        </p:blipFill>
        <p:spPr>
          <a:xfrm>
            <a:off x="228600" y="1981200"/>
            <a:ext cx="3006213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7030A0"/>
            </a:solidFill>
          </a:ln>
          <a:effectLst/>
        </p:spPr>
      </p:pic>
      <p:pic>
        <p:nvPicPr>
          <p:cNvPr id="6" name="Picture 5" descr="adultstakenoresponsibilit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1" y="1981200"/>
            <a:ext cx="2514600" cy="2590800"/>
          </a:xfrm>
          <a:prstGeom prst="roundRect">
            <a:avLst/>
          </a:prstGeom>
          <a:ln>
            <a:solidFill>
              <a:srgbClr val="7030A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9" name="Straight Arrow Connector 8"/>
          <p:cNvCxnSpPr>
            <a:endCxn id="11" idx="1"/>
          </p:cNvCxnSpPr>
          <p:nvPr/>
        </p:nvCxnSpPr>
        <p:spPr>
          <a:xfrm flipV="1">
            <a:off x="4572000" y="1323856"/>
            <a:ext cx="2438400" cy="16479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010400" y="762000"/>
            <a:ext cx="1600200" cy="112371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৪-৫ সেমি গভীর নালায় বীজ বপণ করতে হয়।</a:t>
            </a:r>
            <a:endParaRPr lang="en-IN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334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520</Words>
  <Application>Microsoft Office PowerPoint</Application>
  <PresentationFormat>On-screen Show (4:3)</PresentationFormat>
  <Paragraphs>144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Slide 1</vt:lpstr>
      <vt:lpstr>শিক্ষক পরিচিতি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APURBA KUMAR DAS</dc:creator>
  <cp:lastModifiedBy>UNUS ALI</cp:lastModifiedBy>
  <cp:revision>162</cp:revision>
  <dcterms:created xsi:type="dcterms:W3CDTF">2015-03-24T17:09:43Z</dcterms:created>
  <dcterms:modified xsi:type="dcterms:W3CDTF">2021-09-04T17:42:48Z</dcterms:modified>
</cp:coreProperties>
</file>