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74" r:id="rId10"/>
    <p:sldId id="263" r:id="rId11"/>
    <p:sldId id="265" r:id="rId12"/>
    <p:sldId id="266" r:id="rId13"/>
    <p:sldId id="268" r:id="rId14"/>
    <p:sldId id="269" r:id="rId15"/>
    <p:sldId id="275" r:id="rId16"/>
    <p:sldId id="270" r:id="rId17"/>
    <p:sldId id="271" r:id="rId18"/>
    <p:sldId id="272" r:id="rId19"/>
    <p:sldId id="273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-59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760E4A-E099-4FEC-B225-381051316B1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D76B92-682C-43F6-B3EC-141E3C715CAF}">
      <dgm:prSet phldrT="[Text]"/>
      <dgm:spPr>
        <a:noFill/>
        <a:ln w="57150">
          <a:solidFill>
            <a:schemeClr val="tx1"/>
          </a:solidFill>
        </a:ln>
      </dgm:spPr>
      <dgm:t>
        <a:bodyPr/>
        <a:lstStyle/>
        <a:p>
          <a:r>
            <a:rPr lang="en-US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২.৩.১ বাংলাদেশের বিভিন্ন ক্ষুদ্র নৃ-জনগোষ্ঠীর নাম বলতে পারবে।</a:t>
          </a:r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B9394C-7174-4D10-867E-09C0B98ECA6B}" type="parTrans" cxnId="{ED76512E-8279-4B0E-ADA6-B377522ACBFD}">
      <dgm:prSet/>
      <dgm:spPr/>
      <dgm:t>
        <a:bodyPr/>
        <a:lstStyle/>
        <a:p>
          <a:endParaRPr lang="en-US"/>
        </a:p>
      </dgm:t>
    </dgm:pt>
    <dgm:pt modelId="{A1ABF863-FA35-4E44-9397-BEFF4B52E3A7}" type="sibTrans" cxnId="{ED76512E-8279-4B0E-ADA6-B377522ACBFD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3D1748AA-73D7-41BB-8A81-8A9B9403E8E0}">
      <dgm:prSet phldrT="[Text]"/>
      <dgm:spPr>
        <a:noFill/>
        <a:ln w="76200">
          <a:solidFill>
            <a:srgbClr val="002060"/>
          </a:solidFill>
        </a:ln>
      </dgm:spPr>
      <dgm:t>
        <a:bodyPr/>
        <a:lstStyle/>
        <a:p>
          <a:r>
            <a:rPr lang="en-US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২.৩.২ চাকমা,মারমা,সাঁওতাল ও মনিপুরিদের সংস্কৃতি(পোশাক,খাদ্য ওউৎসব ইত্যাদি)বর্নণা করতে পারবে।</a:t>
          </a:r>
          <a:endParaRPr lang="en-US"/>
        </a:p>
      </dgm:t>
    </dgm:pt>
    <dgm:pt modelId="{00C40503-9141-401E-9DA3-3A1DEDF0250C}" type="parTrans" cxnId="{92BE1B06-38B3-483F-A5B1-E38C640E6284}">
      <dgm:prSet/>
      <dgm:spPr/>
      <dgm:t>
        <a:bodyPr/>
        <a:lstStyle/>
        <a:p>
          <a:endParaRPr lang="en-US"/>
        </a:p>
      </dgm:t>
    </dgm:pt>
    <dgm:pt modelId="{D448B54F-996B-4179-ABB1-B4EA6B460A7F}" type="sibTrans" cxnId="{92BE1B06-38B3-483F-A5B1-E38C640E6284}">
      <dgm:prSet/>
      <dgm:spPr/>
      <dgm:t>
        <a:bodyPr/>
        <a:lstStyle/>
        <a:p>
          <a:endParaRPr lang="en-US"/>
        </a:p>
      </dgm:t>
    </dgm:pt>
    <dgm:pt modelId="{1EEFBF39-1F43-47FE-AC0C-2463B6FA06A6}">
      <dgm:prSet/>
      <dgm:spPr>
        <a:solidFill>
          <a:schemeClr val="bg1"/>
        </a:solidFill>
        <a:ln w="76200">
          <a:solidFill>
            <a:srgbClr val="7030A0"/>
          </a:solidFill>
        </a:ln>
      </dgm:spPr>
      <dgm:t>
        <a:bodyPr/>
        <a:lstStyle/>
        <a:p>
          <a:r>
            <a:rPr lang="en-US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২.৩.৪ মূলধারার বাঙ্গালী ও ক্ষুদ্র নৃ-জনগোষ্ঠীর মধ্যে সম্প্রীতির গুরুত্ব উল্লেখ করতে পারবে। </a:t>
          </a:r>
          <a:endParaRPr lang="en-US"/>
        </a:p>
      </dgm:t>
    </dgm:pt>
    <dgm:pt modelId="{90C4248E-5A27-44FF-8D28-4C447C4A3200}" type="parTrans" cxnId="{440C76CC-58B4-4F99-835B-3FC7B205A86D}">
      <dgm:prSet/>
      <dgm:spPr/>
      <dgm:t>
        <a:bodyPr/>
        <a:lstStyle/>
        <a:p>
          <a:endParaRPr lang="en-US"/>
        </a:p>
      </dgm:t>
    </dgm:pt>
    <dgm:pt modelId="{3423F448-7F2C-4E1A-BF78-EEB8FFFAD14F}" type="sibTrans" cxnId="{440C76CC-58B4-4F99-835B-3FC7B205A86D}">
      <dgm:prSet/>
      <dgm:spPr/>
      <dgm:t>
        <a:bodyPr/>
        <a:lstStyle/>
        <a:p>
          <a:endParaRPr lang="en-US"/>
        </a:p>
      </dgm:t>
    </dgm:pt>
    <dgm:pt modelId="{B1D84D0D-2552-4673-B1E4-54DDD412AB3C}">
      <dgm:prSet/>
      <dgm:spPr>
        <a:noFill/>
        <a:ln w="76200">
          <a:solidFill>
            <a:srgbClr val="FF0000"/>
          </a:solidFill>
        </a:ln>
      </dgm:spPr>
      <dgm:t>
        <a:bodyPr/>
        <a:lstStyle/>
        <a:p>
          <a:r>
            <a:rPr lang="en-US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২.৩.৩ শিশুরা বিভিন্ন নৃ-গোষ্ঠীর জীবনধারা ও সংস্কৃতির প্রতি শ্রদ্ধাশীল হবে।</a:t>
          </a:r>
          <a:endParaRPr lang="en-US"/>
        </a:p>
      </dgm:t>
    </dgm:pt>
    <dgm:pt modelId="{97DBEEAA-DF80-4730-9D20-F8E87F2189CA}" type="parTrans" cxnId="{036FCE3D-FEA4-48FB-98D2-34D1CCA5609B}">
      <dgm:prSet/>
      <dgm:spPr/>
      <dgm:t>
        <a:bodyPr/>
        <a:lstStyle/>
        <a:p>
          <a:endParaRPr lang="en-US"/>
        </a:p>
      </dgm:t>
    </dgm:pt>
    <dgm:pt modelId="{D94149EB-CF36-4579-9565-99EBA3995562}" type="sibTrans" cxnId="{036FCE3D-FEA4-48FB-98D2-34D1CCA5609B}">
      <dgm:prSet/>
      <dgm:spPr/>
      <dgm:t>
        <a:bodyPr/>
        <a:lstStyle/>
        <a:p>
          <a:endParaRPr lang="en-US"/>
        </a:p>
      </dgm:t>
    </dgm:pt>
    <dgm:pt modelId="{83CB5686-2790-4431-BB17-F976EF8539C6}" type="pres">
      <dgm:prSet presAssocID="{04760E4A-E099-4FEC-B225-381051316B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E6049D7-843F-43A7-A89A-B3BCD7ED21C7}" type="pres">
      <dgm:prSet presAssocID="{04760E4A-E099-4FEC-B225-381051316B15}" presName="Name1" presStyleCnt="0"/>
      <dgm:spPr/>
    </dgm:pt>
    <dgm:pt modelId="{D19923F2-DFC4-4D7C-AEAB-DBA92CAF86DC}" type="pres">
      <dgm:prSet presAssocID="{04760E4A-E099-4FEC-B225-381051316B15}" presName="cycle" presStyleCnt="0"/>
      <dgm:spPr/>
    </dgm:pt>
    <dgm:pt modelId="{B9505CFC-B180-4668-9C05-73B313B56775}" type="pres">
      <dgm:prSet presAssocID="{04760E4A-E099-4FEC-B225-381051316B15}" presName="srcNode" presStyleLbl="node1" presStyleIdx="0" presStyleCnt="4"/>
      <dgm:spPr/>
    </dgm:pt>
    <dgm:pt modelId="{857F2627-0DC1-4F8F-8F7C-C462942DCFA1}" type="pres">
      <dgm:prSet presAssocID="{04760E4A-E099-4FEC-B225-381051316B15}" presName="conn" presStyleLbl="parChTrans1D2" presStyleIdx="0" presStyleCnt="1" custLinFactNeighborX="-264" custLinFactNeighborY="132"/>
      <dgm:spPr/>
      <dgm:t>
        <a:bodyPr/>
        <a:lstStyle/>
        <a:p>
          <a:endParaRPr lang="en-US"/>
        </a:p>
      </dgm:t>
    </dgm:pt>
    <dgm:pt modelId="{C943572F-0A69-4DEE-895A-3FA4E47A7E65}" type="pres">
      <dgm:prSet presAssocID="{04760E4A-E099-4FEC-B225-381051316B15}" presName="extraNode" presStyleLbl="node1" presStyleIdx="0" presStyleCnt="4"/>
      <dgm:spPr/>
    </dgm:pt>
    <dgm:pt modelId="{A80377DE-B51C-4D7E-84E0-F419078009B7}" type="pres">
      <dgm:prSet presAssocID="{04760E4A-E099-4FEC-B225-381051316B15}" presName="dstNode" presStyleLbl="node1" presStyleIdx="0" presStyleCnt="4"/>
      <dgm:spPr/>
    </dgm:pt>
    <dgm:pt modelId="{B7BCF212-727F-44D7-B6C8-24422A5BD307}" type="pres">
      <dgm:prSet presAssocID="{39D76B92-682C-43F6-B3EC-141E3C715CA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C6027-B8EC-41CF-9BFB-E8639F1CCC7E}" type="pres">
      <dgm:prSet presAssocID="{39D76B92-682C-43F6-B3EC-141E3C715CAF}" presName="accent_1" presStyleCnt="0"/>
      <dgm:spPr/>
    </dgm:pt>
    <dgm:pt modelId="{8240C72E-DA8E-43DE-BF27-084B30B6EAC7}" type="pres">
      <dgm:prSet presAssocID="{39D76B92-682C-43F6-B3EC-141E3C715CAF}" presName="accentRepeatNode" presStyleLbl="solidFgAcc1" presStyleIdx="0" presStyleCnt="4"/>
      <dgm:spPr>
        <a:gradFill rotWithShape="0">
          <a:gsLst>
            <a:gs pos="0">
              <a:srgbClr val="FF0000"/>
            </a:gs>
            <a:gs pos="46000">
              <a:srgbClr val="FFFF00"/>
            </a:gs>
            <a:gs pos="83000">
              <a:srgbClr val="FF0000"/>
            </a:gs>
            <a:gs pos="100000">
              <a:srgbClr val="FFC000"/>
            </a:gs>
          </a:gsLst>
          <a:lin ang="5400000" scaled="1"/>
        </a:gradFill>
        <a:ln w="76200">
          <a:solidFill>
            <a:schemeClr val="tx1"/>
          </a:solidFill>
        </a:ln>
      </dgm:spPr>
    </dgm:pt>
    <dgm:pt modelId="{F4604D66-59D4-4D61-8249-142AB09389BA}" type="pres">
      <dgm:prSet presAssocID="{3D1748AA-73D7-41BB-8A81-8A9B9403E8E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D31D1-B3CE-4979-A340-50288F16D4D3}" type="pres">
      <dgm:prSet presAssocID="{3D1748AA-73D7-41BB-8A81-8A9B9403E8E0}" presName="accent_2" presStyleCnt="0"/>
      <dgm:spPr/>
    </dgm:pt>
    <dgm:pt modelId="{B818B01F-C88E-446B-BA8A-4043F5133DDD}" type="pres">
      <dgm:prSet presAssocID="{3D1748AA-73D7-41BB-8A81-8A9B9403E8E0}" presName="accentRepeatNode" presStyleLbl="solidFgAcc1" presStyleIdx="1" presStyleCnt="4"/>
      <dgm:spPr>
        <a:gradFill rotWithShape="0">
          <a:gsLst>
            <a:gs pos="0">
              <a:srgbClr val="00B0F0"/>
            </a:gs>
            <a:gs pos="38000">
              <a:srgbClr val="002060"/>
            </a:gs>
            <a:gs pos="73000">
              <a:srgbClr val="FF0000"/>
            </a:gs>
            <a:gs pos="100000">
              <a:srgbClr val="92D050"/>
            </a:gs>
          </a:gsLst>
          <a:lin ang="5400000" scaled="1"/>
        </a:gradFill>
        <a:ln w="57150">
          <a:solidFill>
            <a:srgbClr val="002060"/>
          </a:solidFill>
        </a:ln>
      </dgm:spPr>
    </dgm:pt>
    <dgm:pt modelId="{75F4F29C-11CD-46EE-AF91-7CDC819C8C99}" type="pres">
      <dgm:prSet presAssocID="{B1D84D0D-2552-4673-B1E4-54DDD412AB3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F6453-7DC5-41F1-B0A3-8C4FEAE446BB}" type="pres">
      <dgm:prSet presAssocID="{B1D84D0D-2552-4673-B1E4-54DDD412AB3C}" presName="accent_3" presStyleCnt="0"/>
      <dgm:spPr/>
    </dgm:pt>
    <dgm:pt modelId="{F5899A51-F87F-4C69-86C6-DB7ECFFE91C2}" type="pres">
      <dgm:prSet presAssocID="{B1D84D0D-2552-4673-B1E4-54DDD412AB3C}" presName="accentRepeatNode" presStyleLbl="solidFgAcc1" presStyleIdx="2" presStyleCnt="4"/>
      <dgm:spPr>
        <a:gradFill rotWithShape="0">
          <a:gsLst>
            <a:gs pos="3000">
              <a:schemeClr val="tx1"/>
            </a:gs>
            <a:gs pos="37000">
              <a:srgbClr val="00B0F0"/>
            </a:gs>
            <a:gs pos="65000">
              <a:srgbClr val="FFFF00"/>
            </a:gs>
            <a:gs pos="90000">
              <a:srgbClr val="FF0000"/>
            </a:gs>
          </a:gsLst>
          <a:lin ang="5400000" scaled="1"/>
        </a:gradFill>
        <a:ln w="76200">
          <a:solidFill>
            <a:srgbClr val="FF0000"/>
          </a:solidFill>
        </a:ln>
      </dgm:spPr>
    </dgm:pt>
    <dgm:pt modelId="{5C466067-B3CD-4726-A950-3359A82FC77B}" type="pres">
      <dgm:prSet presAssocID="{1EEFBF39-1F43-47FE-AC0C-2463B6FA06A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233D0-50BB-4DA8-A22E-4BC192A06A4D}" type="pres">
      <dgm:prSet presAssocID="{1EEFBF39-1F43-47FE-AC0C-2463B6FA06A6}" presName="accent_4" presStyleCnt="0"/>
      <dgm:spPr/>
    </dgm:pt>
    <dgm:pt modelId="{349A1385-620F-4CE1-8807-00B0CD74A0B3}" type="pres">
      <dgm:prSet presAssocID="{1EEFBF39-1F43-47FE-AC0C-2463B6FA06A6}" presName="accentRepeatNode" presStyleLbl="solidFgAcc1" presStyleIdx="3" presStyleCnt="4"/>
      <dgm:spPr>
        <a:gradFill flip="none" rotWithShape="1">
          <a:gsLst>
            <a:gs pos="3000">
              <a:srgbClr val="002060"/>
            </a:gs>
            <a:gs pos="22000">
              <a:srgbClr val="00B0F0"/>
            </a:gs>
            <a:gs pos="43505">
              <a:srgbClr val="53CAA2"/>
            </a:gs>
            <a:gs pos="48700">
              <a:srgbClr val="95DE64"/>
            </a:gs>
            <a:gs pos="57000">
              <a:srgbClr val="FFFF00"/>
            </a:gs>
            <a:gs pos="86000">
              <a:srgbClr val="7030A0"/>
            </a:gs>
          </a:gsLst>
          <a:lin ang="5400000" scaled="1"/>
          <a:tileRect/>
        </a:gradFill>
        <a:ln w="76200">
          <a:solidFill>
            <a:srgbClr val="7030A0"/>
          </a:solidFill>
        </a:ln>
      </dgm:spPr>
    </dgm:pt>
  </dgm:ptLst>
  <dgm:cxnLst>
    <dgm:cxn modelId="{ED76512E-8279-4B0E-ADA6-B377522ACBFD}" srcId="{04760E4A-E099-4FEC-B225-381051316B15}" destId="{39D76B92-682C-43F6-B3EC-141E3C715CAF}" srcOrd="0" destOrd="0" parTransId="{48B9394C-7174-4D10-867E-09C0B98ECA6B}" sibTransId="{A1ABF863-FA35-4E44-9397-BEFF4B52E3A7}"/>
    <dgm:cxn modelId="{92BE1B06-38B3-483F-A5B1-E38C640E6284}" srcId="{04760E4A-E099-4FEC-B225-381051316B15}" destId="{3D1748AA-73D7-41BB-8A81-8A9B9403E8E0}" srcOrd="1" destOrd="0" parTransId="{00C40503-9141-401E-9DA3-3A1DEDF0250C}" sibTransId="{D448B54F-996B-4179-ABB1-B4EA6B460A7F}"/>
    <dgm:cxn modelId="{BD5BF747-5F1C-469F-876D-40B7F640E88A}" type="presOf" srcId="{1EEFBF39-1F43-47FE-AC0C-2463B6FA06A6}" destId="{5C466067-B3CD-4726-A950-3359A82FC77B}" srcOrd="0" destOrd="0" presId="urn:microsoft.com/office/officeart/2008/layout/VerticalCurvedList"/>
    <dgm:cxn modelId="{0D610E99-9D1C-4B50-B8D3-D57E2E260FA5}" type="presOf" srcId="{3D1748AA-73D7-41BB-8A81-8A9B9403E8E0}" destId="{F4604D66-59D4-4D61-8249-142AB09389BA}" srcOrd="0" destOrd="0" presId="urn:microsoft.com/office/officeart/2008/layout/VerticalCurvedList"/>
    <dgm:cxn modelId="{D08D67D5-588B-48E1-B1F3-0EFD145CB481}" type="presOf" srcId="{04760E4A-E099-4FEC-B225-381051316B15}" destId="{83CB5686-2790-4431-BB17-F976EF8539C6}" srcOrd="0" destOrd="0" presId="urn:microsoft.com/office/officeart/2008/layout/VerticalCurvedList"/>
    <dgm:cxn modelId="{036FCE3D-FEA4-48FB-98D2-34D1CCA5609B}" srcId="{04760E4A-E099-4FEC-B225-381051316B15}" destId="{B1D84D0D-2552-4673-B1E4-54DDD412AB3C}" srcOrd="2" destOrd="0" parTransId="{97DBEEAA-DF80-4730-9D20-F8E87F2189CA}" sibTransId="{D94149EB-CF36-4579-9565-99EBA3995562}"/>
    <dgm:cxn modelId="{5CE017D9-1B46-487B-A6E2-6487DC9B527A}" type="presOf" srcId="{B1D84D0D-2552-4673-B1E4-54DDD412AB3C}" destId="{75F4F29C-11CD-46EE-AF91-7CDC819C8C99}" srcOrd="0" destOrd="0" presId="urn:microsoft.com/office/officeart/2008/layout/VerticalCurvedList"/>
    <dgm:cxn modelId="{440C76CC-58B4-4F99-835B-3FC7B205A86D}" srcId="{04760E4A-E099-4FEC-B225-381051316B15}" destId="{1EEFBF39-1F43-47FE-AC0C-2463B6FA06A6}" srcOrd="3" destOrd="0" parTransId="{90C4248E-5A27-44FF-8D28-4C447C4A3200}" sibTransId="{3423F448-7F2C-4E1A-BF78-EEB8FFFAD14F}"/>
    <dgm:cxn modelId="{959C147D-0274-4A14-BE81-20455E20F4F6}" type="presOf" srcId="{39D76B92-682C-43F6-B3EC-141E3C715CAF}" destId="{B7BCF212-727F-44D7-B6C8-24422A5BD307}" srcOrd="0" destOrd="0" presId="urn:microsoft.com/office/officeart/2008/layout/VerticalCurvedList"/>
    <dgm:cxn modelId="{A9AE32EF-9C83-403C-A1BF-6857C664383D}" type="presOf" srcId="{A1ABF863-FA35-4E44-9397-BEFF4B52E3A7}" destId="{857F2627-0DC1-4F8F-8F7C-C462942DCFA1}" srcOrd="0" destOrd="0" presId="urn:microsoft.com/office/officeart/2008/layout/VerticalCurvedList"/>
    <dgm:cxn modelId="{D5DC0E5D-FE7A-491B-AA65-47C5380F012B}" type="presParOf" srcId="{83CB5686-2790-4431-BB17-F976EF8539C6}" destId="{6E6049D7-843F-43A7-A89A-B3BCD7ED21C7}" srcOrd="0" destOrd="0" presId="urn:microsoft.com/office/officeart/2008/layout/VerticalCurvedList"/>
    <dgm:cxn modelId="{3BA0B239-7385-4E4C-A5F9-01AC1B5284E1}" type="presParOf" srcId="{6E6049D7-843F-43A7-A89A-B3BCD7ED21C7}" destId="{D19923F2-DFC4-4D7C-AEAB-DBA92CAF86DC}" srcOrd="0" destOrd="0" presId="urn:microsoft.com/office/officeart/2008/layout/VerticalCurvedList"/>
    <dgm:cxn modelId="{26208673-9D86-4B7D-96E2-AEB364FA6ECD}" type="presParOf" srcId="{D19923F2-DFC4-4D7C-AEAB-DBA92CAF86DC}" destId="{B9505CFC-B180-4668-9C05-73B313B56775}" srcOrd="0" destOrd="0" presId="urn:microsoft.com/office/officeart/2008/layout/VerticalCurvedList"/>
    <dgm:cxn modelId="{C52E5808-7489-4BA9-A79F-1432E013226B}" type="presParOf" srcId="{D19923F2-DFC4-4D7C-AEAB-DBA92CAF86DC}" destId="{857F2627-0DC1-4F8F-8F7C-C462942DCFA1}" srcOrd="1" destOrd="0" presId="urn:microsoft.com/office/officeart/2008/layout/VerticalCurvedList"/>
    <dgm:cxn modelId="{FC6DF722-13D5-4C31-925F-16586DBE13CA}" type="presParOf" srcId="{D19923F2-DFC4-4D7C-AEAB-DBA92CAF86DC}" destId="{C943572F-0A69-4DEE-895A-3FA4E47A7E65}" srcOrd="2" destOrd="0" presId="urn:microsoft.com/office/officeart/2008/layout/VerticalCurvedList"/>
    <dgm:cxn modelId="{B1632B56-6B0B-48B0-B943-B042AF9FECC8}" type="presParOf" srcId="{D19923F2-DFC4-4D7C-AEAB-DBA92CAF86DC}" destId="{A80377DE-B51C-4D7E-84E0-F419078009B7}" srcOrd="3" destOrd="0" presId="urn:microsoft.com/office/officeart/2008/layout/VerticalCurvedList"/>
    <dgm:cxn modelId="{2BF4FCCD-2C8F-4309-B883-BCE60607D398}" type="presParOf" srcId="{6E6049D7-843F-43A7-A89A-B3BCD7ED21C7}" destId="{B7BCF212-727F-44D7-B6C8-24422A5BD307}" srcOrd="1" destOrd="0" presId="urn:microsoft.com/office/officeart/2008/layout/VerticalCurvedList"/>
    <dgm:cxn modelId="{5358AEBA-4FDB-4EED-A283-A5ECA2FBD693}" type="presParOf" srcId="{6E6049D7-843F-43A7-A89A-B3BCD7ED21C7}" destId="{DAAC6027-B8EC-41CF-9BFB-E8639F1CCC7E}" srcOrd="2" destOrd="0" presId="urn:microsoft.com/office/officeart/2008/layout/VerticalCurvedList"/>
    <dgm:cxn modelId="{E237FB9B-D794-49FD-80C1-58618FAD6762}" type="presParOf" srcId="{DAAC6027-B8EC-41CF-9BFB-E8639F1CCC7E}" destId="{8240C72E-DA8E-43DE-BF27-084B30B6EAC7}" srcOrd="0" destOrd="0" presId="urn:microsoft.com/office/officeart/2008/layout/VerticalCurvedList"/>
    <dgm:cxn modelId="{5E60C426-89D1-4DCC-B92D-2CB70D788912}" type="presParOf" srcId="{6E6049D7-843F-43A7-A89A-B3BCD7ED21C7}" destId="{F4604D66-59D4-4D61-8249-142AB09389BA}" srcOrd="3" destOrd="0" presId="urn:microsoft.com/office/officeart/2008/layout/VerticalCurvedList"/>
    <dgm:cxn modelId="{29B40BE4-C885-4D5F-9D95-CFDC56539A8D}" type="presParOf" srcId="{6E6049D7-843F-43A7-A89A-B3BCD7ED21C7}" destId="{6D2D31D1-B3CE-4979-A340-50288F16D4D3}" srcOrd="4" destOrd="0" presId="urn:microsoft.com/office/officeart/2008/layout/VerticalCurvedList"/>
    <dgm:cxn modelId="{0E049172-15DB-42AE-AD10-A6BFFF0C2877}" type="presParOf" srcId="{6D2D31D1-B3CE-4979-A340-50288F16D4D3}" destId="{B818B01F-C88E-446B-BA8A-4043F5133DDD}" srcOrd="0" destOrd="0" presId="urn:microsoft.com/office/officeart/2008/layout/VerticalCurvedList"/>
    <dgm:cxn modelId="{CA125B5D-027B-402C-B250-8DBB1C5F7B4E}" type="presParOf" srcId="{6E6049D7-843F-43A7-A89A-B3BCD7ED21C7}" destId="{75F4F29C-11CD-46EE-AF91-7CDC819C8C99}" srcOrd="5" destOrd="0" presId="urn:microsoft.com/office/officeart/2008/layout/VerticalCurvedList"/>
    <dgm:cxn modelId="{B110188E-7F8E-4012-AAB3-89C870E1BAE0}" type="presParOf" srcId="{6E6049D7-843F-43A7-A89A-B3BCD7ED21C7}" destId="{728F6453-7DC5-41F1-B0A3-8C4FEAE446BB}" srcOrd="6" destOrd="0" presId="urn:microsoft.com/office/officeart/2008/layout/VerticalCurvedList"/>
    <dgm:cxn modelId="{649994E7-1814-4F9F-9C3C-6D6E20C3BF83}" type="presParOf" srcId="{728F6453-7DC5-41F1-B0A3-8C4FEAE446BB}" destId="{F5899A51-F87F-4C69-86C6-DB7ECFFE91C2}" srcOrd="0" destOrd="0" presId="urn:microsoft.com/office/officeart/2008/layout/VerticalCurvedList"/>
    <dgm:cxn modelId="{1CA351D6-183A-4460-BAFA-26315FFAF599}" type="presParOf" srcId="{6E6049D7-843F-43A7-A89A-B3BCD7ED21C7}" destId="{5C466067-B3CD-4726-A950-3359A82FC77B}" srcOrd="7" destOrd="0" presId="urn:microsoft.com/office/officeart/2008/layout/VerticalCurvedList"/>
    <dgm:cxn modelId="{A79E4C92-7E7B-40D9-A3E7-837787676D9F}" type="presParOf" srcId="{6E6049D7-843F-43A7-A89A-B3BCD7ED21C7}" destId="{3B6233D0-50BB-4DA8-A22E-4BC192A06A4D}" srcOrd="8" destOrd="0" presId="urn:microsoft.com/office/officeart/2008/layout/VerticalCurvedList"/>
    <dgm:cxn modelId="{00EDD1DB-6526-4E11-BF83-D4F35AADA65B}" type="presParOf" srcId="{3B6233D0-50BB-4DA8-A22E-4BC192A06A4D}" destId="{349A1385-620F-4CE1-8807-00B0CD74A0B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 userDrawn="1"/>
        </p:nvSpPr>
        <p:spPr>
          <a:xfrm>
            <a:off x="0" y="1"/>
            <a:ext cx="12192000" cy="6858000"/>
          </a:xfrm>
          <a:prstGeom prst="round2DiagRect">
            <a:avLst>
              <a:gd name="adj1" fmla="val 24699"/>
              <a:gd name="adj2" fmla="val 0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79899" y="48828"/>
            <a:ext cx="12029243" cy="6760345"/>
          </a:xfrm>
          <a:prstGeom prst="roundRect">
            <a:avLst>
              <a:gd name="adj" fmla="val 2415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1228774" y="-133988"/>
            <a:ext cx="963226" cy="1240081"/>
            <a:chOff x="9752859" y="247752"/>
            <a:chExt cx="963226" cy="1240081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389" b="77500" l="3125" r="33750">
                          <a14:foregroundMark x1="4375" y1="34167" x2="4375" y2="34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20" r="66554" b="23123"/>
            <a:stretch/>
          </p:blipFill>
          <p:spPr>
            <a:xfrm flipH="1">
              <a:off x="10056917" y="698310"/>
              <a:ext cx="355107" cy="33896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15465" y1="56886" x2="15465" y2="56886"/>
                          <a14:foregroundMark x1="15465" y1="56886" x2="15465" y2="568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00046">
              <a:off x="9614431" y="386180"/>
              <a:ext cx="1240081" cy="963226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 userDrawn="1"/>
        </p:nvGrpSpPr>
        <p:grpSpPr>
          <a:xfrm rot="4455848">
            <a:off x="11228771" y="5825155"/>
            <a:ext cx="963226" cy="1240081"/>
            <a:chOff x="9752859" y="247752"/>
            <a:chExt cx="963226" cy="1240081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389" b="77500" l="3125" r="33750">
                          <a14:foregroundMark x1="4375" y1="34167" x2="4375" y2="34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20" r="66554" b="23123"/>
            <a:stretch/>
          </p:blipFill>
          <p:spPr>
            <a:xfrm flipH="1">
              <a:off x="10056917" y="698310"/>
              <a:ext cx="355107" cy="33896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15465" y1="56886" x2="15465" y2="56886"/>
                          <a14:foregroundMark x1="15465" y1="56886" x2="15465" y2="568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00046">
              <a:off x="9614431" y="386180"/>
              <a:ext cx="1240081" cy="963226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389" b="77500" l="3125" r="33750">
                        <a14:foregroundMark x1="4375" y1="34167" x2="4375" y2="3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120" r="66554" b="23123"/>
          <a:stretch/>
        </p:blipFill>
        <p:spPr>
          <a:xfrm rot="15705963" flipH="1">
            <a:off x="248837" y="251806"/>
            <a:ext cx="355107" cy="338966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 rot="10800000">
            <a:off x="45194" y="5803634"/>
            <a:ext cx="963226" cy="1240081"/>
            <a:chOff x="9752859" y="247752"/>
            <a:chExt cx="963226" cy="1240081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389" b="77500" l="3125" r="33750">
                          <a14:foregroundMark x1="4375" y1="34167" x2="4375" y2="34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20" r="66554" b="23123"/>
            <a:stretch/>
          </p:blipFill>
          <p:spPr>
            <a:xfrm flipH="1">
              <a:off x="10056917" y="698310"/>
              <a:ext cx="355107" cy="33896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15465" y1="56886" x2="15465" y2="56886"/>
                          <a14:foregroundMark x1="15465" y1="56886" x2="15465" y2="568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00046">
              <a:off x="9614431" y="386180"/>
              <a:ext cx="1240081" cy="963226"/>
            </a:xfrm>
            <a:prstGeom prst="rect">
              <a:avLst/>
            </a:prstGeom>
          </p:spPr>
        </p:pic>
      </p:grpSp>
      <p:sp>
        <p:nvSpPr>
          <p:cNvPr id="22" name="Rounded Rectangle 21"/>
          <p:cNvSpPr/>
          <p:nvPr userDrawn="1"/>
        </p:nvSpPr>
        <p:spPr>
          <a:xfrm>
            <a:off x="156904" y="115411"/>
            <a:ext cx="11881216" cy="6658251"/>
          </a:xfrm>
          <a:prstGeom prst="roundRect">
            <a:avLst>
              <a:gd name="adj" fmla="val 24395"/>
            </a:avLst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5465" y1="56886" x2="15465" y2="56886"/>
                        <a14:foregroundMark x1="15465" y1="56886" x2="15465" y2="568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06009">
            <a:off x="-193649" y="-28334"/>
            <a:ext cx="1240081" cy="96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15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6AA4-4D88-4787-8987-2A0A5BBA20EB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2281-F97D-41EC-BA33-4CE7E72AA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3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6AA4-4D88-4787-8987-2A0A5BBA20EB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2281-F97D-41EC-BA33-4CE7E72AA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7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6AA4-4D88-4787-8987-2A0A5BBA20EB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2281-F97D-41EC-BA33-4CE7E72AA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9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6AA4-4D88-4787-8987-2A0A5BBA20EB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2281-F97D-41EC-BA33-4CE7E72AA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9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6AA4-4D88-4787-8987-2A0A5BBA20EB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2281-F97D-41EC-BA33-4CE7E72AA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3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6AA4-4D88-4787-8987-2A0A5BBA20EB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2281-F97D-41EC-BA33-4CE7E72AA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6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6AA4-4D88-4787-8987-2A0A5BBA20EB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2281-F97D-41EC-BA33-4CE7E72AA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6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6AA4-4D88-4787-8987-2A0A5BBA20EB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2281-F97D-41EC-BA33-4CE7E72AA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6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6AA4-4D88-4787-8987-2A0A5BBA20EB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2281-F97D-41EC-BA33-4CE7E72AA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3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6AA4-4D88-4787-8987-2A0A5BBA20EB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2281-F97D-41EC-BA33-4CE7E72AA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7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56AA4-4D88-4787-8987-2A0A5BBA20EB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D2281-F97D-41EC-BA33-4CE7E72AA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1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1119216" y="5657671"/>
            <a:ext cx="995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>
                <a:latin typeface="Segoe Print" panose="02000600000000000000" pitchFamily="2" charset="0"/>
                <a:cs typeface="NikoshBAN" panose="02000000000000000000" pitchFamily="2" charset="0"/>
              </a:rPr>
              <a:t>আজকের পাঠে সবাইকে স্বাগতম</a:t>
            </a:r>
            <a:endParaRPr lang="en-US" sz="7200">
              <a:latin typeface="Segoe Print" panose="020006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" y="302875"/>
            <a:ext cx="10727140" cy="546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62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3728031" y="456002"/>
            <a:ext cx="5415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ঘরবাড়ি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6" y="1651000"/>
            <a:ext cx="5162550" cy="3441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1709769"/>
            <a:ext cx="5245100" cy="3382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10800000" flipV="1">
            <a:off x="766846" y="5718377"/>
            <a:ext cx="10085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ঘর কাঠ ও বাঁশ দিয়ে তৈরি মাচার মত ঘর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2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511300"/>
            <a:ext cx="5715000" cy="36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74" y="1511299"/>
            <a:ext cx="5360460" cy="3629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12885" y="390617"/>
            <a:ext cx="771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জীবিকা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8692" y="5337676"/>
            <a:ext cx="6107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চাকমারা জুম পদ্ধতিতে কৃষিকাজ করে।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37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8692045" flipH="1" flipV="1">
            <a:off x="3504980" y="1159444"/>
            <a:ext cx="5781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5445" y="372862"/>
            <a:ext cx="5921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খাবার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27" y="1954703"/>
            <a:ext cx="4515960" cy="30089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497"/>
          <a:stretch/>
        </p:blipFill>
        <p:spPr>
          <a:xfrm>
            <a:off x="6688993" y="1961494"/>
            <a:ext cx="4144172" cy="30514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8738" y="5264459"/>
            <a:ext cx="4687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প্রধান খাবার ভাত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0800000" flipH="1" flipV="1">
            <a:off x="6538073" y="5264458"/>
            <a:ext cx="4973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 খাবার বাঁশের কোড়ল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2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672" y="1783080"/>
            <a:ext cx="3133839" cy="3224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8586" r="34455" b="21940"/>
          <a:stretch/>
        </p:blipFill>
        <p:spPr>
          <a:xfrm>
            <a:off x="7004304" y="1719072"/>
            <a:ext cx="3236976" cy="33649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0632" y="310896"/>
            <a:ext cx="6665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পোশাক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6736" y="5449824"/>
            <a:ext cx="9427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মেয়েরা পিনোন ও হাদি পরিধান করে এবং ছেলেরা সাধারণত ফতুয়া ও লুঙ্গি পরে থাকেন।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03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686" y="-13716"/>
            <a:ext cx="7818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326" y="3201288"/>
            <a:ext cx="5056501" cy="2112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5" t="19233" r="3818" b="43434"/>
          <a:stretch/>
        </p:blipFill>
        <p:spPr>
          <a:xfrm>
            <a:off x="1306564" y="3201288"/>
            <a:ext cx="4566202" cy="2112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5" t="28767" r="48091" b="54101"/>
          <a:stretch/>
        </p:blipFill>
        <p:spPr>
          <a:xfrm>
            <a:off x="1306564" y="909614"/>
            <a:ext cx="4566202" cy="2112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2584" y="5382824"/>
            <a:ext cx="11329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পূর্ণিমা।তাছাড়া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নববর্ষে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উৎসব।এসময়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325" y="799476"/>
            <a:ext cx="5056501" cy="21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72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05" y="244698"/>
            <a:ext cx="4899305" cy="64265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86493" y="2181724"/>
            <a:ext cx="3538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0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857553"/>
              </p:ext>
            </p:extLst>
          </p:nvPr>
        </p:nvGraphicFramePr>
        <p:xfrm>
          <a:off x="1702816" y="3858768"/>
          <a:ext cx="8127999" cy="1981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/>
                <a:gridCol w="2709333"/>
                <a:gridCol w="2709333"/>
              </a:tblGrid>
              <a:tr h="497162">
                <a:tc>
                  <a:txBody>
                    <a:bodyPr/>
                    <a:lstStyle/>
                    <a:p>
                      <a:r>
                        <a:rPr lang="en-US" sz="4000" smtClean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চাকমাদের বাড়ি</a:t>
                      </a:r>
                      <a:endParaRPr lang="en-US" sz="400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খাবার</a:t>
                      </a:r>
                      <a:endParaRPr lang="en-US" sz="400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কৃষি</a:t>
                      </a:r>
                      <a:endParaRPr lang="en-US" sz="4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34056" y="164592"/>
            <a:ext cx="5522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7" t="24933" r="32733" b="30000"/>
          <a:stretch/>
        </p:blipFill>
        <p:spPr>
          <a:xfrm>
            <a:off x="7822692" y="164592"/>
            <a:ext cx="3099816" cy="22011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67512" y="1883664"/>
            <a:ext cx="7013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বাড়ি ,খাবার ও কৃষি সম্পর্কে ২টি করে বাক্য লিখ।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9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54" y="594360"/>
            <a:ext cx="4478645" cy="2982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91056" y="1577952"/>
            <a:ext cx="4425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0120" y="3877056"/>
            <a:ext cx="7872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 নৃ-গোষ্ঠীর সাথে তোমার জীবনের একটি মিল ও একটি ভিন্নতা খুঁজে বের কর ও লেখ।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9938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784" y="1586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" y="2271284"/>
            <a:ext cx="11551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১) বাংলাদেশের কোন অংশে চাকমা জনগোষ্ঠী বাস করেন?</a:t>
            </a:r>
          </a:p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ক)উত্তর-পশ্চিমে     খ)উত্তর-পূর্বে           গ)দক্ষিণ-পশ্চিমে           ঘ)দক্ষিণ-পূর্বে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" y="3622810"/>
            <a:ext cx="11411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২) চাকমাদের মূল ধর্মীয় উৎসবের নাম কি?</a:t>
            </a:r>
          </a:p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ক)ঈদ-উল-ফিতর   খ)দূর্গা পূজা     গ) বৌদ্ধ পূর্নিমা     ঘ)বড়দিন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" y="4896291"/>
            <a:ext cx="11472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৩) চাকমাদের বিজু উৎসব কখন পালিত হয়?</a:t>
            </a:r>
          </a:p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ক) বৈশাখ মাসে     খ) ফাল্গুন মাসে      গ) পৌষ মাসে       ঘ) চৈত্র মাসে </a:t>
            </a:r>
            <a:endParaRPr lang="en-US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6112" y="1297460"/>
            <a:ext cx="9957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পাশে টিক চিহ্ন দাও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349240" y="4005072"/>
            <a:ext cx="1307592" cy="886968"/>
          </a:xfrm>
          <a:custGeom>
            <a:avLst/>
            <a:gdLst>
              <a:gd name="connsiteX0" fmla="*/ 0 w 1307592"/>
              <a:gd name="connsiteY0" fmla="*/ 548640 h 886968"/>
              <a:gd name="connsiteX1" fmla="*/ 54864 w 1307592"/>
              <a:gd name="connsiteY1" fmla="*/ 676656 h 886968"/>
              <a:gd name="connsiteX2" fmla="*/ 109728 w 1307592"/>
              <a:gd name="connsiteY2" fmla="*/ 822960 h 886968"/>
              <a:gd name="connsiteX3" fmla="*/ 164592 w 1307592"/>
              <a:gd name="connsiteY3" fmla="*/ 886968 h 886968"/>
              <a:gd name="connsiteX4" fmla="*/ 237744 w 1307592"/>
              <a:gd name="connsiteY4" fmla="*/ 813816 h 886968"/>
              <a:gd name="connsiteX5" fmla="*/ 256032 w 1307592"/>
              <a:gd name="connsiteY5" fmla="*/ 786384 h 886968"/>
              <a:gd name="connsiteX6" fmla="*/ 283464 w 1307592"/>
              <a:gd name="connsiteY6" fmla="*/ 758952 h 886968"/>
              <a:gd name="connsiteX7" fmla="*/ 320040 w 1307592"/>
              <a:gd name="connsiteY7" fmla="*/ 713232 h 886968"/>
              <a:gd name="connsiteX8" fmla="*/ 338328 w 1307592"/>
              <a:gd name="connsiteY8" fmla="*/ 685800 h 886968"/>
              <a:gd name="connsiteX9" fmla="*/ 365760 w 1307592"/>
              <a:gd name="connsiteY9" fmla="*/ 667512 h 886968"/>
              <a:gd name="connsiteX10" fmla="*/ 429768 w 1307592"/>
              <a:gd name="connsiteY10" fmla="*/ 603504 h 886968"/>
              <a:gd name="connsiteX11" fmla="*/ 457200 w 1307592"/>
              <a:gd name="connsiteY11" fmla="*/ 576072 h 886968"/>
              <a:gd name="connsiteX12" fmla="*/ 502920 w 1307592"/>
              <a:gd name="connsiteY12" fmla="*/ 548640 h 886968"/>
              <a:gd name="connsiteX13" fmla="*/ 539496 w 1307592"/>
              <a:gd name="connsiteY13" fmla="*/ 512064 h 886968"/>
              <a:gd name="connsiteX14" fmla="*/ 722376 w 1307592"/>
              <a:gd name="connsiteY14" fmla="*/ 384048 h 886968"/>
              <a:gd name="connsiteX15" fmla="*/ 868680 w 1307592"/>
              <a:gd name="connsiteY15" fmla="*/ 283464 h 886968"/>
              <a:gd name="connsiteX16" fmla="*/ 905256 w 1307592"/>
              <a:gd name="connsiteY16" fmla="*/ 265176 h 886968"/>
              <a:gd name="connsiteX17" fmla="*/ 1024128 w 1307592"/>
              <a:gd name="connsiteY17" fmla="*/ 164592 h 886968"/>
              <a:gd name="connsiteX18" fmla="*/ 1060704 w 1307592"/>
              <a:gd name="connsiteY18" fmla="*/ 146304 h 886968"/>
              <a:gd name="connsiteX19" fmla="*/ 1307592 w 1307592"/>
              <a:gd name="connsiteY19" fmla="*/ 0 h 88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07592" h="886968">
                <a:moveTo>
                  <a:pt x="0" y="548640"/>
                </a:moveTo>
                <a:cubicBezTo>
                  <a:pt x="18288" y="591312"/>
                  <a:pt x="40183" y="632613"/>
                  <a:pt x="54864" y="676656"/>
                </a:cubicBezTo>
                <a:cubicBezTo>
                  <a:pt x="75828" y="739549"/>
                  <a:pt x="79113" y="752983"/>
                  <a:pt x="109728" y="822960"/>
                </a:cubicBezTo>
                <a:cubicBezTo>
                  <a:pt x="136825" y="884897"/>
                  <a:pt x="119952" y="872088"/>
                  <a:pt x="164592" y="886968"/>
                </a:cubicBezTo>
                <a:cubicBezTo>
                  <a:pt x="188976" y="862584"/>
                  <a:pt x="218616" y="842509"/>
                  <a:pt x="237744" y="813816"/>
                </a:cubicBezTo>
                <a:cubicBezTo>
                  <a:pt x="243840" y="804672"/>
                  <a:pt x="248997" y="794827"/>
                  <a:pt x="256032" y="786384"/>
                </a:cubicBezTo>
                <a:cubicBezTo>
                  <a:pt x="264311" y="776450"/>
                  <a:pt x="274949" y="768684"/>
                  <a:pt x="283464" y="758952"/>
                </a:cubicBezTo>
                <a:cubicBezTo>
                  <a:pt x="296316" y="744264"/>
                  <a:pt x="308330" y="728845"/>
                  <a:pt x="320040" y="713232"/>
                </a:cubicBezTo>
                <a:cubicBezTo>
                  <a:pt x="326634" y="704440"/>
                  <a:pt x="330557" y="693571"/>
                  <a:pt x="338328" y="685800"/>
                </a:cubicBezTo>
                <a:cubicBezTo>
                  <a:pt x="346099" y="678029"/>
                  <a:pt x="356616" y="673608"/>
                  <a:pt x="365760" y="667512"/>
                </a:cubicBezTo>
                <a:cubicBezTo>
                  <a:pt x="398543" y="618337"/>
                  <a:pt x="368950" y="656719"/>
                  <a:pt x="429768" y="603504"/>
                </a:cubicBezTo>
                <a:cubicBezTo>
                  <a:pt x="439500" y="594989"/>
                  <a:pt x="446855" y="583831"/>
                  <a:pt x="457200" y="576072"/>
                </a:cubicBezTo>
                <a:cubicBezTo>
                  <a:pt x="471418" y="565408"/>
                  <a:pt x="488891" y="559551"/>
                  <a:pt x="502920" y="548640"/>
                </a:cubicBezTo>
                <a:cubicBezTo>
                  <a:pt x="516530" y="538054"/>
                  <a:pt x="525702" y="522409"/>
                  <a:pt x="539496" y="512064"/>
                </a:cubicBezTo>
                <a:cubicBezTo>
                  <a:pt x="599025" y="467417"/>
                  <a:pt x="661257" y="426492"/>
                  <a:pt x="722376" y="384048"/>
                </a:cubicBezTo>
                <a:cubicBezTo>
                  <a:pt x="770986" y="350291"/>
                  <a:pt x="815746" y="309931"/>
                  <a:pt x="868680" y="283464"/>
                </a:cubicBezTo>
                <a:cubicBezTo>
                  <a:pt x="880872" y="277368"/>
                  <a:pt x="894428" y="273456"/>
                  <a:pt x="905256" y="265176"/>
                </a:cubicBezTo>
                <a:cubicBezTo>
                  <a:pt x="946488" y="233646"/>
                  <a:pt x="977702" y="187805"/>
                  <a:pt x="1024128" y="164592"/>
                </a:cubicBezTo>
                <a:cubicBezTo>
                  <a:pt x="1036320" y="158496"/>
                  <a:pt x="1048945" y="153197"/>
                  <a:pt x="1060704" y="146304"/>
                </a:cubicBezTo>
                <a:cubicBezTo>
                  <a:pt x="1332659" y="-13118"/>
                  <a:pt x="1206945" y="50324"/>
                  <a:pt x="1307592" y="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102096" y="2427964"/>
            <a:ext cx="1307592" cy="886968"/>
          </a:xfrm>
          <a:custGeom>
            <a:avLst/>
            <a:gdLst>
              <a:gd name="connsiteX0" fmla="*/ 0 w 1307592"/>
              <a:gd name="connsiteY0" fmla="*/ 548640 h 886968"/>
              <a:gd name="connsiteX1" fmla="*/ 54864 w 1307592"/>
              <a:gd name="connsiteY1" fmla="*/ 676656 h 886968"/>
              <a:gd name="connsiteX2" fmla="*/ 109728 w 1307592"/>
              <a:gd name="connsiteY2" fmla="*/ 822960 h 886968"/>
              <a:gd name="connsiteX3" fmla="*/ 164592 w 1307592"/>
              <a:gd name="connsiteY3" fmla="*/ 886968 h 886968"/>
              <a:gd name="connsiteX4" fmla="*/ 237744 w 1307592"/>
              <a:gd name="connsiteY4" fmla="*/ 813816 h 886968"/>
              <a:gd name="connsiteX5" fmla="*/ 256032 w 1307592"/>
              <a:gd name="connsiteY5" fmla="*/ 786384 h 886968"/>
              <a:gd name="connsiteX6" fmla="*/ 283464 w 1307592"/>
              <a:gd name="connsiteY6" fmla="*/ 758952 h 886968"/>
              <a:gd name="connsiteX7" fmla="*/ 320040 w 1307592"/>
              <a:gd name="connsiteY7" fmla="*/ 713232 h 886968"/>
              <a:gd name="connsiteX8" fmla="*/ 338328 w 1307592"/>
              <a:gd name="connsiteY8" fmla="*/ 685800 h 886968"/>
              <a:gd name="connsiteX9" fmla="*/ 365760 w 1307592"/>
              <a:gd name="connsiteY9" fmla="*/ 667512 h 886968"/>
              <a:gd name="connsiteX10" fmla="*/ 429768 w 1307592"/>
              <a:gd name="connsiteY10" fmla="*/ 603504 h 886968"/>
              <a:gd name="connsiteX11" fmla="*/ 457200 w 1307592"/>
              <a:gd name="connsiteY11" fmla="*/ 576072 h 886968"/>
              <a:gd name="connsiteX12" fmla="*/ 502920 w 1307592"/>
              <a:gd name="connsiteY12" fmla="*/ 548640 h 886968"/>
              <a:gd name="connsiteX13" fmla="*/ 539496 w 1307592"/>
              <a:gd name="connsiteY13" fmla="*/ 512064 h 886968"/>
              <a:gd name="connsiteX14" fmla="*/ 722376 w 1307592"/>
              <a:gd name="connsiteY14" fmla="*/ 384048 h 886968"/>
              <a:gd name="connsiteX15" fmla="*/ 868680 w 1307592"/>
              <a:gd name="connsiteY15" fmla="*/ 283464 h 886968"/>
              <a:gd name="connsiteX16" fmla="*/ 905256 w 1307592"/>
              <a:gd name="connsiteY16" fmla="*/ 265176 h 886968"/>
              <a:gd name="connsiteX17" fmla="*/ 1024128 w 1307592"/>
              <a:gd name="connsiteY17" fmla="*/ 164592 h 886968"/>
              <a:gd name="connsiteX18" fmla="*/ 1060704 w 1307592"/>
              <a:gd name="connsiteY18" fmla="*/ 146304 h 886968"/>
              <a:gd name="connsiteX19" fmla="*/ 1307592 w 1307592"/>
              <a:gd name="connsiteY19" fmla="*/ 0 h 88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07592" h="886968">
                <a:moveTo>
                  <a:pt x="0" y="548640"/>
                </a:moveTo>
                <a:cubicBezTo>
                  <a:pt x="18288" y="591312"/>
                  <a:pt x="40183" y="632613"/>
                  <a:pt x="54864" y="676656"/>
                </a:cubicBezTo>
                <a:cubicBezTo>
                  <a:pt x="75828" y="739549"/>
                  <a:pt x="79113" y="752983"/>
                  <a:pt x="109728" y="822960"/>
                </a:cubicBezTo>
                <a:cubicBezTo>
                  <a:pt x="136825" y="884897"/>
                  <a:pt x="119952" y="872088"/>
                  <a:pt x="164592" y="886968"/>
                </a:cubicBezTo>
                <a:cubicBezTo>
                  <a:pt x="188976" y="862584"/>
                  <a:pt x="218616" y="842509"/>
                  <a:pt x="237744" y="813816"/>
                </a:cubicBezTo>
                <a:cubicBezTo>
                  <a:pt x="243840" y="804672"/>
                  <a:pt x="248997" y="794827"/>
                  <a:pt x="256032" y="786384"/>
                </a:cubicBezTo>
                <a:cubicBezTo>
                  <a:pt x="264311" y="776450"/>
                  <a:pt x="274949" y="768684"/>
                  <a:pt x="283464" y="758952"/>
                </a:cubicBezTo>
                <a:cubicBezTo>
                  <a:pt x="296316" y="744264"/>
                  <a:pt x="308330" y="728845"/>
                  <a:pt x="320040" y="713232"/>
                </a:cubicBezTo>
                <a:cubicBezTo>
                  <a:pt x="326634" y="704440"/>
                  <a:pt x="330557" y="693571"/>
                  <a:pt x="338328" y="685800"/>
                </a:cubicBezTo>
                <a:cubicBezTo>
                  <a:pt x="346099" y="678029"/>
                  <a:pt x="356616" y="673608"/>
                  <a:pt x="365760" y="667512"/>
                </a:cubicBezTo>
                <a:cubicBezTo>
                  <a:pt x="398543" y="618337"/>
                  <a:pt x="368950" y="656719"/>
                  <a:pt x="429768" y="603504"/>
                </a:cubicBezTo>
                <a:cubicBezTo>
                  <a:pt x="439500" y="594989"/>
                  <a:pt x="446855" y="583831"/>
                  <a:pt x="457200" y="576072"/>
                </a:cubicBezTo>
                <a:cubicBezTo>
                  <a:pt x="471418" y="565408"/>
                  <a:pt x="488891" y="559551"/>
                  <a:pt x="502920" y="548640"/>
                </a:cubicBezTo>
                <a:cubicBezTo>
                  <a:pt x="516530" y="538054"/>
                  <a:pt x="525702" y="522409"/>
                  <a:pt x="539496" y="512064"/>
                </a:cubicBezTo>
                <a:cubicBezTo>
                  <a:pt x="599025" y="467417"/>
                  <a:pt x="661257" y="426492"/>
                  <a:pt x="722376" y="384048"/>
                </a:cubicBezTo>
                <a:cubicBezTo>
                  <a:pt x="770986" y="350291"/>
                  <a:pt x="815746" y="309931"/>
                  <a:pt x="868680" y="283464"/>
                </a:cubicBezTo>
                <a:cubicBezTo>
                  <a:pt x="880872" y="277368"/>
                  <a:pt x="894428" y="273456"/>
                  <a:pt x="905256" y="265176"/>
                </a:cubicBezTo>
                <a:cubicBezTo>
                  <a:pt x="946488" y="233646"/>
                  <a:pt x="977702" y="187805"/>
                  <a:pt x="1024128" y="164592"/>
                </a:cubicBezTo>
                <a:cubicBezTo>
                  <a:pt x="1036320" y="158496"/>
                  <a:pt x="1048945" y="153197"/>
                  <a:pt x="1060704" y="146304"/>
                </a:cubicBezTo>
                <a:cubicBezTo>
                  <a:pt x="1332659" y="-13118"/>
                  <a:pt x="1206945" y="50324"/>
                  <a:pt x="1307592" y="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65760" y="5131016"/>
            <a:ext cx="1307592" cy="886968"/>
          </a:xfrm>
          <a:custGeom>
            <a:avLst/>
            <a:gdLst>
              <a:gd name="connsiteX0" fmla="*/ 0 w 1307592"/>
              <a:gd name="connsiteY0" fmla="*/ 548640 h 886968"/>
              <a:gd name="connsiteX1" fmla="*/ 54864 w 1307592"/>
              <a:gd name="connsiteY1" fmla="*/ 676656 h 886968"/>
              <a:gd name="connsiteX2" fmla="*/ 109728 w 1307592"/>
              <a:gd name="connsiteY2" fmla="*/ 822960 h 886968"/>
              <a:gd name="connsiteX3" fmla="*/ 164592 w 1307592"/>
              <a:gd name="connsiteY3" fmla="*/ 886968 h 886968"/>
              <a:gd name="connsiteX4" fmla="*/ 237744 w 1307592"/>
              <a:gd name="connsiteY4" fmla="*/ 813816 h 886968"/>
              <a:gd name="connsiteX5" fmla="*/ 256032 w 1307592"/>
              <a:gd name="connsiteY5" fmla="*/ 786384 h 886968"/>
              <a:gd name="connsiteX6" fmla="*/ 283464 w 1307592"/>
              <a:gd name="connsiteY6" fmla="*/ 758952 h 886968"/>
              <a:gd name="connsiteX7" fmla="*/ 320040 w 1307592"/>
              <a:gd name="connsiteY7" fmla="*/ 713232 h 886968"/>
              <a:gd name="connsiteX8" fmla="*/ 338328 w 1307592"/>
              <a:gd name="connsiteY8" fmla="*/ 685800 h 886968"/>
              <a:gd name="connsiteX9" fmla="*/ 365760 w 1307592"/>
              <a:gd name="connsiteY9" fmla="*/ 667512 h 886968"/>
              <a:gd name="connsiteX10" fmla="*/ 429768 w 1307592"/>
              <a:gd name="connsiteY10" fmla="*/ 603504 h 886968"/>
              <a:gd name="connsiteX11" fmla="*/ 457200 w 1307592"/>
              <a:gd name="connsiteY11" fmla="*/ 576072 h 886968"/>
              <a:gd name="connsiteX12" fmla="*/ 502920 w 1307592"/>
              <a:gd name="connsiteY12" fmla="*/ 548640 h 886968"/>
              <a:gd name="connsiteX13" fmla="*/ 539496 w 1307592"/>
              <a:gd name="connsiteY13" fmla="*/ 512064 h 886968"/>
              <a:gd name="connsiteX14" fmla="*/ 722376 w 1307592"/>
              <a:gd name="connsiteY14" fmla="*/ 384048 h 886968"/>
              <a:gd name="connsiteX15" fmla="*/ 868680 w 1307592"/>
              <a:gd name="connsiteY15" fmla="*/ 283464 h 886968"/>
              <a:gd name="connsiteX16" fmla="*/ 905256 w 1307592"/>
              <a:gd name="connsiteY16" fmla="*/ 265176 h 886968"/>
              <a:gd name="connsiteX17" fmla="*/ 1024128 w 1307592"/>
              <a:gd name="connsiteY17" fmla="*/ 164592 h 886968"/>
              <a:gd name="connsiteX18" fmla="*/ 1060704 w 1307592"/>
              <a:gd name="connsiteY18" fmla="*/ 146304 h 886968"/>
              <a:gd name="connsiteX19" fmla="*/ 1307592 w 1307592"/>
              <a:gd name="connsiteY19" fmla="*/ 0 h 88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07592" h="886968">
                <a:moveTo>
                  <a:pt x="0" y="548640"/>
                </a:moveTo>
                <a:cubicBezTo>
                  <a:pt x="18288" y="591312"/>
                  <a:pt x="40183" y="632613"/>
                  <a:pt x="54864" y="676656"/>
                </a:cubicBezTo>
                <a:cubicBezTo>
                  <a:pt x="75828" y="739549"/>
                  <a:pt x="79113" y="752983"/>
                  <a:pt x="109728" y="822960"/>
                </a:cubicBezTo>
                <a:cubicBezTo>
                  <a:pt x="136825" y="884897"/>
                  <a:pt x="119952" y="872088"/>
                  <a:pt x="164592" y="886968"/>
                </a:cubicBezTo>
                <a:cubicBezTo>
                  <a:pt x="188976" y="862584"/>
                  <a:pt x="218616" y="842509"/>
                  <a:pt x="237744" y="813816"/>
                </a:cubicBezTo>
                <a:cubicBezTo>
                  <a:pt x="243840" y="804672"/>
                  <a:pt x="248997" y="794827"/>
                  <a:pt x="256032" y="786384"/>
                </a:cubicBezTo>
                <a:cubicBezTo>
                  <a:pt x="264311" y="776450"/>
                  <a:pt x="274949" y="768684"/>
                  <a:pt x="283464" y="758952"/>
                </a:cubicBezTo>
                <a:cubicBezTo>
                  <a:pt x="296316" y="744264"/>
                  <a:pt x="308330" y="728845"/>
                  <a:pt x="320040" y="713232"/>
                </a:cubicBezTo>
                <a:cubicBezTo>
                  <a:pt x="326634" y="704440"/>
                  <a:pt x="330557" y="693571"/>
                  <a:pt x="338328" y="685800"/>
                </a:cubicBezTo>
                <a:cubicBezTo>
                  <a:pt x="346099" y="678029"/>
                  <a:pt x="356616" y="673608"/>
                  <a:pt x="365760" y="667512"/>
                </a:cubicBezTo>
                <a:cubicBezTo>
                  <a:pt x="398543" y="618337"/>
                  <a:pt x="368950" y="656719"/>
                  <a:pt x="429768" y="603504"/>
                </a:cubicBezTo>
                <a:cubicBezTo>
                  <a:pt x="439500" y="594989"/>
                  <a:pt x="446855" y="583831"/>
                  <a:pt x="457200" y="576072"/>
                </a:cubicBezTo>
                <a:cubicBezTo>
                  <a:pt x="471418" y="565408"/>
                  <a:pt x="488891" y="559551"/>
                  <a:pt x="502920" y="548640"/>
                </a:cubicBezTo>
                <a:cubicBezTo>
                  <a:pt x="516530" y="538054"/>
                  <a:pt x="525702" y="522409"/>
                  <a:pt x="539496" y="512064"/>
                </a:cubicBezTo>
                <a:cubicBezTo>
                  <a:pt x="599025" y="467417"/>
                  <a:pt x="661257" y="426492"/>
                  <a:pt x="722376" y="384048"/>
                </a:cubicBezTo>
                <a:cubicBezTo>
                  <a:pt x="770986" y="350291"/>
                  <a:pt x="815746" y="309931"/>
                  <a:pt x="868680" y="283464"/>
                </a:cubicBezTo>
                <a:cubicBezTo>
                  <a:pt x="880872" y="277368"/>
                  <a:pt x="894428" y="273456"/>
                  <a:pt x="905256" y="265176"/>
                </a:cubicBezTo>
                <a:cubicBezTo>
                  <a:pt x="946488" y="233646"/>
                  <a:pt x="977702" y="187805"/>
                  <a:pt x="1024128" y="164592"/>
                </a:cubicBezTo>
                <a:cubicBezTo>
                  <a:pt x="1036320" y="158496"/>
                  <a:pt x="1048945" y="153197"/>
                  <a:pt x="1060704" y="146304"/>
                </a:cubicBezTo>
                <a:cubicBezTo>
                  <a:pt x="1332659" y="-13118"/>
                  <a:pt x="1206945" y="50324"/>
                  <a:pt x="1307592" y="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91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1" grpId="0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896" y="1892808"/>
            <a:ext cx="5321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93" y="1086993"/>
            <a:ext cx="5259998" cy="2735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76656" y="4178808"/>
            <a:ext cx="10298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শ্রেণিতে যদি কোন নৃ-গোষ্ঠী শিক্ষার্থী থাকত তাহলে তুমি তার সাথে কেমন আচরণ করতে তা ৫টি বাক্যে লিখে আনবে।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7174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1094" y="509047"/>
            <a:ext cx="78336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82425" y="2513980"/>
            <a:ext cx="3393650" cy="309199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76075" y="3289954"/>
            <a:ext cx="72057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শারমিন আক্তার</a:t>
            </a:r>
          </a:p>
          <a:p>
            <a:pPr algn="ctr"/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ষাইটঘর তেওতা সরকারি প্রাথমিক বিদ্যালয়</a:t>
            </a:r>
          </a:p>
          <a:p>
            <a:pPr algn="ctr"/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শিবালয়,মানিকগঞ্জ।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428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8" t="12754" r="19356" b="12243"/>
          <a:stretch/>
        </p:blipFill>
        <p:spPr>
          <a:xfrm>
            <a:off x="199740" y="0"/>
            <a:ext cx="11842812" cy="6472526"/>
          </a:xfrm>
          <a:prstGeom prst="ellipse">
            <a:avLst/>
          </a:prstGeom>
          <a:solidFill>
            <a:schemeClr val="bg1"/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994952" y="116297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94952" y="562812"/>
            <a:ext cx="4992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40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4305" y="240631"/>
            <a:ext cx="60157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15" y="2012034"/>
            <a:ext cx="3564367" cy="41423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65295" y="2358189"/>
            <a:ext cx="54743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অধ্যায়ঃ৩</a:t>
            </a:r>
          </a:p>
          <a:p>
            <a:pPr algn="ctr"/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শিরোনামঃবাংলাদেশের ক্ষুদ্র নৃ-গোষ্ঠী</a:t>
            </a:r>
          </a:p>
          <a:p>
            <a:pPr algn="ctr"/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পাঠ্যাংশঃচাকমা</a:t>
            </a:r>
          </a:p>
          <a:p>
            <a:pPr algn="ctr"/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২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5663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3968" y="108285"/>
            <a:ext cx="7387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2739201"/>
              </p:ext>
            </p:extLst>
          </p:nvPr>
        </p:nvGraphicFramePr>
        <p:xfrm>
          <a:off x="1810619" y="112651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154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57F2627-0DC1-4F8F-8F7C-C462942DC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graphicEl>
                                              <a:dgm id="{857F2627-0DC1-4F8F-8F7C-C462942DCF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857F2627-0DC1-4F8F-8F7C-C462942DC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857F2627-0DC1-4F8F-8F7C-C462942DC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40C72E-DA8E-43DE-BF27-084B30B6E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8240C72E-DA8E-43DE-BF27-084B30B6EA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graphicEl>
                                              <a:dgm id="{8240C72E-DA8E-43DE-BF27-084B30B6E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graphicEl>
                                              <a:dgm id="{8240C72E-DA8E-43DE-BF27-084B30B6E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BCF212-727F-44D7-B6C8-24422A5BD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graphicEl>
                                              <a:dgm id="{B7BCF212-727F-44D7-B6C8-24422A5BD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B7BCF212-727F-44D7-B6C8-24422A5BD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graphicEl>
                                              <a:dgm id="{B7BCF212-727F-44D7-B6C8-24422A5BD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18B01F-C88E-446B-BA8A-4043F5133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graphicEl>
                                              <a:dgm id="{B818B01F-C88E-446B-BA8A-4043F5133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graphicEl>
                                              <a:dgm id="{B818B01F-C88E-446B-BA8A-4043F5133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graphicEl>
                                              <a:dgm id="{B818B01F-C88E-446B-BA8A-4043F5133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4604D66-59D4-4D61-8249-142AB0938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graphicEl>
                                              <a:dgm id="{F4604D66-59D4-4D61-8249-142AB09389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graphicEl>
                                              <a:dgm id="{F4604D66-59D4-4D61-8249-142AB0938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F4604D66-59D4-4D61-8249-142AB0938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5899A51-F87F-4C69-86C6-DB7ECFFE9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F5899A51-F87F-4C69-86C6-DB7ECFFE9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F5899A51-F87F-4C69-86C6-DB7ECFFE9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F5899A51-F87F-4C69-86C6-DB7ECFFE9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F4F29C-11CD-46EE-AF91-7CDC819C8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graphicEl>
                                              <a:dgm id="{75F4F29C-11CD-46EE-AF91-7CDC819C8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graphicEl>
                                              <a:dgm id="{75F4F29C-11CD-46EE-AF91-7CDC819C8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75F4F29C-11CD-46EE-AF91-7CDC819C8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49A1385-620F-4CE1-8807-00B0CD74A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349A1385-620F-4CE1-8807-00B0CD74A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349A1385-620F-4CE1-8807-00B0CD74A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349A1385-620F-4CE1-8807-00B0CD74A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466067-B3CD-4726-A950-3359A82F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graphicEl>
                                              <a:dgm id="{5C466067-B3CD-4726-A950-3359A82FC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graphicEl>
                                              <a:dgm id="{5C466067-B3CD-4726-A950-3359A82F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graphicEl>
                                              <a:dgm id="{5C466067-B3CD-4726-A950-3359A82F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8505" y="721895"/>
            <a:ext cx="6942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গান শুনি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57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3714" y="182225"/>
            <a:ext cx="6006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28775"/>
            <a:ext cx="6858000" cy="36004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849079" y="5438273"/>
            <a:ext cx="5775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3465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9" b="99701" l="0" r="100000">
                        <a14:foregroundMark x1="49588" y1="18114" x2="49588" y2="18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16" y="392029"/>
            <a:ext cx="4505926" cy="6193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29162" y="519764"/>
            <a:ext cx="5563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বংলাদেশে চাকমাদের বসবাস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41869" y="2117558"/>
            <a:ext cx="1443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রাঙামাটি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41869" y="3069021"/>
            <a:ext cx="174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খাগড়াছড়ি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206240" y="3667225"/>
            <a:ext cx="799314" cy="510139"/>
          </a:xfrm>
          <a:custGeom>
            <a:avLst/>
            <a:gdLst>
              <a:gd name="connsiteX0" fmla="*/ 413886 w 799314"/>
              <a:gd name="connsiteY0" fmla="*/ 0 h 510139"/>
              <a:gd name="connsiteX1" fmla="*/ 365760 w 799314"/>
              <a:gd name="connsiteY1" fmla="*/ 9626 h 510139"/>
              <a:gd name="connsiteX2" fmla="*/ 57752 w 799314"/>
              <a:gd name="connsiteY2" fmla="*/ 28876 h 510139"/>
              <a:gd name="connsiteX3" fmla="*/ 38501 w 799314"/>
              <a:gd name="connsiteY3" fmla="*/ 86628 h 510139"/>
              <a:gd name="connsiteX4" fmla="*/ 19251 w 799314"/>
              <a:gd name="connsiteY4" fmla="*/ 125129 h 510139"/>
              <a:gd name="connsiteX5" fmla="*/ 9625 w 799314"/>
              <a:gd name="connsiteY5" fmla="*/ 154004 h 510139"/>
              <a:gd name="connsiteX6" fmla="*/ 0 w 799314"/>
              <a:gd name="connsiteY6" fmla="*/ 231007 h 510139"/>
              <a:gd name="connsiteX7" fmla="*/ 9625 w 799314"/>
              <a:gd name="connsiteY7" fmla="*/ 259882 h 510139"/>
              <a:gd name="connsiteX8" fmla="*/ 48126 w 799314"/>
              <a:gd name="connsiteY8" fmla="*/ 269508 h 510139"/>
              <a:gd name="connsiteX9" fmla="*/ 105878 w 799314"/>
              <a:gd name="connsiteY9" fmla="*/ 288758 h 510139"/>
              <a:gd name="connsiteX10" fmla="*/ 144379 w 799314"/>
              <a:gd name="connsiteY10" fmla="*/ 298383 h 510139"/>
              <a:gd name="connsiteX11" fmla="*/ 202131 w 799314"/>
              <a:gd name="connsiteY11" fmla="*/ 317634 h 510139"/>
              <a:gd name="connsiteX12" fmla="*/ 231006 w 799314"/>
              <a:gd name="connsiteY12" fmla="*/ 327259 h 510139"/>
              <a:gd name="connsiteX13" fmla="*/ 269507 w 799314"/>
              <a:gd name="connsiteY13" fmla="*/ 336884 h 510139"/>
              <a:gd name="connsiteX14" fmla="*/ 327259 w 799314"/>
              <a:gd name="connsiteY14" fmla="*/ 365760 h 510139"/>
              <a:gd name="connsiteX15" fmla="*/ 404261 w 799314"/>
              <a:gd name="connsiteY15" fmla="*/ 385011 h 510139"/>
              <a:gd name="connsiteX16" fmla="*/ 442762 w 799314"/>
              <a:gd name="connsiteY16" fmla="*/ 404261 h 510139"/>
              <a:gd name="connsiteX17" fmla="*/ 529389 w 799314"/>
              <a:gd name="connsiteY17" fmla="*/ 433137 h 510139"/>
              <a:gd name="connsiteX18" fmla="*/ 587141 w 799314"/>
              <a:gd name="connsiteY18" fmla="*/ 452388 h 510139"/>
              <a:gd name="connsiteX19" fmla="*/ 654518 w 799314"/>
              <a:gd name="connsiteY19" fmla="*/ 462013 h 510139"/>
              <a:gd name="connsiteX20" fmla="*/ 712269 w 799314"/>
              <a:gd name="connsiteY20" fmla="*/ 481263 h 510139"/>
              <a:gd name="connsiteX21" fmla="*/ 741145 w 799314"/>
              <a:gd name="connsiteY21" fmla="*/ 490889 h 510139"/>
              <a:gd name="connsiteX22" fmla="*/ 779646 w 799314"/>
              <a:gd name="connsiteY22" fmla="*/ 510139 h 510139"/>
              <a:gd name="connsiteX23" fmla="*/ 798897 w 799314"/>
              <a:gd name="connsiteY23" fmla="*/ 481263 h 510139"/>
              <a:gd name="connsiteX24" fmla="*/ 789272 w 799314"/>
              <a:gd name="connsiteY24" fmla="*/ 413887 h 510139"/>
              <a:gd name="connsiteX25" fmla="*/ 779646 w 799314"/>
              <a:gd name="connsiteY25" fmla="*/ 385011 h 510139"/>
              <a:gd name="connsiteX26" fmla="*/ 750771 w 799314"/>
              <a:gd name="connsiteY26" fmla="*/ 365760 h 510139"/>
              <a:gd name="connsiteX27" fmla="*/ 721895 w 799314"/>
              <a:gd name="connsiteY27" fmla="*/ 308009 h 510139"/>
              <a:gd name="connsiteX28" fmla="*/ 712269 w 799314"/>
              <a:gd name="connsiteY28" fmla="*/ 279133 h 510139"/>
              <a:gd name="connsiteX29" fmla="*/ 693019 w 799314"/>
              <a:gd name="connsiteY29" fmla="*/ 250257 h 510139"/>
              <a:gd name="connsiteX30" fmla="*/ 683394 w 799314"/>
              <a:gd name="connsiteY30" fmla="*/ 221381 h 510139"/>
              <a:gd name="connsiteX31" fmla="*/ 596766 w 799314"/>
              <a:gd name="connsiteY31" fmla="*/ 182880 h 510139"/>
              <a:gd name="connsiteX32" fmla="*/ 548640 w 799314"/>
              <a:gd name="connsiteY32" fmla="*/ 163630 h 510139"/>
              <a:gd name="connsiteX33" fmla="*/ 510139 w 799314"/>
              <a:gd name="connsiteY33" fmla="*/ 134754 h 510139"/>
              <a:gd name="connsiteX34" fmla="*/ 433137 w 799314"/>
              <a:gd name="connsiteY34" fmla="*/ 105878 h 510139"/>
              <a:gd name="connsiteX35" fmla="*/ 327259 w 799314"/>
              <a:gd name="connsiteY35" fmla="*/ 48127 h 510139"/>
              <a:gd name="connsiteX36" fmla="*/ 298383 w 799314"/>
              <a:gd name="connsiteY36" fmla="*/ 38501 h 51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99314" h="510139">
                <a:moveTo>
                  <a:pt x="413886" y="0"/>
                </a:moveTo>
                <a:cubicBezTo>
                  <a:pt x="397844" y="3209"/>
                  <a:pt x="382066" y="8304"/>
                  <a:pt x="365760" y="9626"/>
                </a:cubicBezTo>
                <a:cubicBezTo>
                  <a:pt x="263227" y="17940"/>
                  <a:pt x="157887" y="5315"/>
                  <a:pt x="57752" y="28876"/>
                </a:cubicBezTo>
                <a:cubicBezTo>
                  <a:pt x="37999" y="33524"/>
                  <a:pt x="47576" y="68478"/>
                  <a:pt x="38501" y="86628"/>
                </a:cubicBezTo>
                <a:cubicBezTo>
                  <a:pt x="32084" y="99462"/>
                  <a:pt x="24903" y="111941"/>
                  <a:pt x="19251" y="125129"/>
                </a:cubicBezTo>
                <a:cubicBezTo>
                  <a:pt x="15254" y="134454"/>
                  <a:pt x="12834" y="144379"/>
                  <a:pt x="9625" y="154004"/>
                </a:cubicBezTo>
                <a:cubicBezTo>
                  <a:pt x="6417" y="179672"/>
                  <a:pt x="0" y="205140"/>
                  <a:pt x="0" y="231007"/>
                </a:cubicBezTo>
                <a:cubicBezTo>
                  <a:pt x="0" y="241153"/>
                  <a:pt x="1703" y="253544"/>
                  <a:pt x="9625" y="259882"/>
                </a:cubicBezTo>
                <a:cubicBezTo>
                  <a:pt x="19955" y="268146"/>
                  <a:pt x="35455" y="265707"/>
                  <a:pt x="48126" y="269508"/>
                </a:cubicBezTo>
                <a:cubicBezTo>
                  <a:pt x="67562" y="275339"/>
                  <a:pt x="86192" y="283837"/>
                  <a:pt x="105878" y="288758"/>
                </a:cubicBezTo>
                <a:cubicBezTo>
                  <a:pt x="118712" y="291966"/>
                  <a:pt x="131708" y="294582"/>
                  <a:pt x="144379" y="298383"/>
                </a:cubicBezTo>
                <a:cubicBezTo>
                  <a:pt x="163815" y="304214"/>
                  <a:pt x="182880" y="311217"/>
                  <a:pt x="202131" y="317634"/>
                </a:cubicBezTo>
                <a:cubicBezTo>
                  <a:pt x="211756" y="320842"/>
                  <a:pt x="221163" y="324798"/>
                  <a:pt x="231006" y="327259"/>
                </a:cubicBezTo>
                <a:lnTo>
                  <a:pt x="269507" y="336884"/>
                </a:lnTo>
                <a:cubicBezTo>
                  <a:pt x="299836" y="357104"/>
                  <a:pt x="293538" y="356563"/>
                  <a:pt x="327259" y="365760"/>
                </a:cubicBezTo>
                <a:cubicBezTo>
                  <a:pt x="352784" y="372721"/>
                  <a:pt x="380597" y="373179"/>
                  <a:pt x="404261" y="385011"/>
                </a:cubicBezTo>
                <a:cubicBezTo>
                  <a:pt x="417095" y="391428"/>
                  <a:pt x="429440" y="398932"/>
                  <a:pt x="442762" y="404261"/>
                </a:cubicBezTo>
                <a:cubicBezTo>
                  <a:pt x="442770" y="404264"/>
                  <a:pt x="514947" y="428323"/>
                  <a:pt x="529389" y="433137"/>
                </a:cubicBezTo>
                <a:cubicBezTo>
                  <a:pt x="548640" y="439554"/>
                  <a:pt x="567053" y="449518"/>
                  <a:pt x="587141" y="452388"/>
                </a:cubicBezTo>
                <a:lnTo>
                  <a:pt x="654518" y="462013"/>
                </a:lnTo>
                <a:lnTo>
                  <a:pt x="712269" y="481263"/>
                </a:lnTo>
                <a:cubicBezTo>
                  <a:pt x="721894" y="484472"/>
                  <a:pt x="732070" y="486352"/>
                  <a:pt x="741145" y="490889"/>
                </a:cubicBezTo>
                <a:lnTo>
                  <a:pt x="779646" y="510139"/>
                </a:lnTo>
                <a:cubicBezTo>
                  <a:pt x="786063" y="500514"/>
                  <a:pt x="797746" y="492774"/>
                  <a:pt x="798897" y="481263"/>
                </a:cubicBezTo>
                <a:cubicBezTo>
                  <a:pt x="801155" y="458689"/>
                  <a:pt x="793721" y="436133"/>
                  <a:pt x="789272" y="413887"/>
                </a:cubicBezTo>
                <a:cubicBezTo>
                  <a:pt x="787282" y="403938"/>
                  <a:pt x="785984" y="392934"/>
                  <a:pt x="779646" y="385011"/>
                </a:cubicBezTo>
                <a:cubicBezTo>
                  <a:pt x="772420" y="375978"/>
                  <a:pt x="760396" y="372177"/>
                  <a:pt x="750771" y="365760"/>
                </a:cubicBezTo>
                <a:cubicBezTo>
                  <a:pt x="726575" y="293178"/>
                  <a:pt x="759213" y="382644"/>
                  <a:pt x="721895" y="308009"/>
                </a:cubicBezTo>
                <a:cubicBezTo>
                  <a:pt x="717357" y="298934"/>
                  <a:pt x="716806" y="288208"/>
                  <a:pt x="712269" y="279133"/>
                </a:cubicBezTo>
                <a:cubicBezTo>
                  <a:pt x="707096" y="268786"/>
                  <a:pt x="698192" y="260604"/>
                  <a:pt x="693019" y="250257"/>
                </a:cubicBezTo>
                <a:cubicBezTo>
                  <a:pt x="688482" y="241182"/>
                  <a:pt x="689732" y="229304"/>
                  <a:pt x="683394" y="221381"/>
                </a:cubicBezTo>
                <a:cubicBezTo>
                  <a:pt x="665966" y="199597"/>
                  <a:pt x="615793" y="190491"/>
                  <a:pt x="596766" y="182880"/>
                </a:cubicBezTo>
                <a:cubicBezTo>
                  <a:pt x="580724" y="176463"/>
                  <a:pt x="563743" y="172021"/>
                  <a:pt x="548640" y="163630"/>
                </a:cubicBezTo>
                <a:cubicBezTo>
                  <a:pt x="534617" y="155839"/>
                  <a:pt x="523743" y="143256"/>
                  <a:pt x="510139" y="134754"/>
                </a:cubicBezTo>
                <a:cubicBezTo>
                  <a:pt x="476583" y="113781"/>
                  <a:pt x="470091" y="115116"/>
                  <a:pt x="433137" y="105878"/>
                </a:cubicBezTo>
                <a:cubicBezTo>
                  <a:pt x="368995" y="63117"/>
                  <a:pt x="390903" y="71994"/>
                  <a:pt x="327259" y="48127"/>
                </a:cubicBezTo>
                <a:cubicBezTo>
                  <a:pt x="317759" y="44564"/>
                  <a:pt x="298383" y="38501"/>
                  <a:pt x="298383" y="38501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542137" y="4417959"/>
            <a:ext cx="795917" cy="635304"/>
          </a:xfrm>
          <a:custGeom>
            <a:avLst/>
            <a:gdLst>
              <a:gd name="connsiteX0" fmla="*/ 405248 w 795917"/>
              <a:gd name="connsiteY0" fmla="*/ 19287 h 635304"/>
              <a:gd name="connsiteX1" fmla="*/ 193492 w 795917"/>
              <a:gd name="connsiteY1" fmla="*/ 48163 h 635304"/>
              <a:gd name="connsiteX2" fmla="*/ 97240 w 795917"/>
              <a:gd name="connsiteY2" fmla="*/ 77039 h 635304"/>
              <a:gd name="connsiteX3" fmla="*/ 58739 w 795917"/>
              <a:gd name="connsiteY3" fmla="*/ 86664 h 635304"/>
              <a:gd name="connsiteX4" fmla="*/ 49114 w 795917"/>
              <a:gd name="connsiteY4" fmla="*/ 115540 h 635304"/>
              <a:gd name="connsiteX5" fmla="*/ 29863 w 795917"/>
              <a:gd name="connsiteY5" fmla="*/ 211793 h 635304"/>
              <a:gd name="connsiteX6" fmla="*/ 10612 w 795917"/>
              <a:gd name="connsiteY6" fmla="*/ 240668 h 635304"/>
              <a:gd name="connsiteX7" fmla="*/ 10612 w 795917"/>
              <a:gd name="connsiteY7" fmla="*/ 394673 h 635304"/>
              <a:gd name="connsiteX8" fmla="*/ 39488 w 795917"/>
              <a:gd name="connsiteY8" fmla="*/ 433174 h 635304"/>
              <a:gd name="connsiteX9" fmla="*/ 49114 w 795917"/>
              <a:gd name="connsiteY9" fmla="*/ 462049 h 635304"/>
              <a:gd name="connsiteX10" fmla="*/ 106865 w 795917"/>
              <a:gd name="connsiteY10" fmla="*/ 558302 h 635304"/>
              <a:gd name="connsiteX11" fmla="*/ 116490 w 795917"/>
              <a:gd name="connsiteY11" fmla="*/ 587178 h 635304"/>
              <a:gd name="connsiteX12" fmla="*/ 270495 w 795917"/>
              <a:gd name="connsiteY12" fmla="*/ 596803 h 635304"/>
              <a:gd name="connsiteX13" fmla="*/ 491876 w 795917"/>
              <a:gd name="connsiteY13" fmla="*/ 606428 h 635304"/>
              <a:gd name="connsiteX14" fmla="*/ 540002 w 795917"/>
              <a:gd name="connsiteY14" fmla="*/ 616054 h 635304"/>
              <a:gd name="connsiteX15" fmla="*/ 722882 w 795917"/>
              <a:gd name="connsiteY15" fmla="*/ 635304 h 635304"/>
              <a:gd name="connsiteX16" fmla="*/ 790259 w 795917"/>
              <a:gd name="connsiteY16" fmla="*/ 616054 h 635304"/>
              <a:gd name="connsiteX17" fmla="*/ 780634 w 795917"/>
              <a:gd name="connsiteY17" fmla="*/ 500550 h 635304"/>
              <a:gd name="connsiteX18" fmla="*/ 771008 w 795917"/>
              <a:gd name="connsiteY18" fmla="*/ 471675 h 635304"/>
              <a:gd name="connsiteX19" fmla="*/ 732507 w 795917"/>
              <a:gd name="connsiteY19" fmla="*/ 442799 h 635304"/>
              <a:gd name="connsiteX20" fmla="*/ 674756 w 795917"/>
              <a:gd name="connsiteY20" fmla="*/ 375422 h 635304"/>
              <a:gd name="connsiteX21" fmla="*/ 645880 w 795917"/>
              <a:gd name="connsiteY21" fmla="*/ 365797 h 635304"/>
              <a:gd name="connsiteX22" fmla="*/ 607379 w 795917"/>
              <a:gd name="connsiteY22" fmla="*/ 308045 h 635304"/>
              <a:gd name="connsiteX23" fmla="*/ 588128 w 795917"/>
              <a:gd name="connsiteY23" fmla="*/ 269544 h 635304"/>
              <a:gd name="connsiteX24" fmla="*/ 568878 w 795917"/>
              <a:gd name="connsiteY24" fmla="*/ 240668 h 635304"/>
              <a:gd name="connsiteX25" fmla="*/ 530377 w 795917"/>
              <a:gd name="connsiteY25" fmla="*/ 163666 h 635304"/>
              <a:gd name="connsiteX26" fmla="*/ 511126 w 795917"/>
              <a:gd name="connsiteY26" fmla="*/ 134790 h 635304"/>
              <a:gd name="connsiteX27" fmla="*/ 482250 w 795917"/>
              <a:gd name="connsiteY27" fmla="*/ 125165 h 635304"/>
              <a:gd name="connsiteX28" fmla="*/ 443749 w 795917"/>
              <a:gd name="connsiteY28" fmla="*/ 96289 h 635304"/>
              <a:gd name="connsiteX29" fmla="*/ 385998 w 795917"/>
              <a:gd name="connsiteY29" fmla="*/ 77039 h 635304"/>
              <a:gd name="connsiteX30" fmla="*/ 299370 w 795917"/>
              <a:gd name="connsiteY30" fmla="*/ 19287 h 635304"/>
              <a:gd name="connsiteX31" fmla="*/ 260869 w 795917"/>
              <a:gd name="connsiteY31" fmla="*/ 37 h 63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5917" h="635304">
                <a:moveTo>
                  <a:pt x="405248" y="19287"/>
                </a:moveTo>
                <a:lnTo>
                  <a:pt x="193492" y="48163"/>
                </a:lnTo>
                <a:cubicBezTo>
                  <a:pt x="153761" y="54275"/>
                  <a:pt x="139231" y="66542"/>
                  <a:pt x="97240" y="77039"/>
                </a:cubicBezTo>
                <a:lnTo>
                  <a:pt x="58739" y="86664"/>
                </a:lnTo>
                <a:cubicBezTo>
                  <a:pt x="55531" y="96289"/>
                  <a:pt x="51104" y="105591"/>
                  <a:pt x="49114" y="115540"/>
                </a:cubicBezTo>
                <a:cubicBezTo>
                  <a:pt x="43204" y="145091"/>
                  <a:pt x="44359" y="182802"/>
                  <a:pt x="29863" y="211793"/>
                </a:cubicBezTo>
                <a:cubicBezTo>
                  <a:pt x="24690" y="222140"/>
                  <a:pt x="17029" y="231043"/>
                  <a:pt x="10612" y="240668"/>
                </a:cubicBezTo>
                <a:cubicBezTo>
                  <a:pt x="2192" y="299609"/>
                  <a:pt x="-8323" y="333133"/>
                  <a:pt x="10612" y="394673"/>
                </a:cubicBezTo>
                <a:cubicBezTo>
                  <a:pt x="15330" y="410006"/>
                  <a:pt x="29863" y="420340"/>
                  <a:pt x="39488" y="433174"/>
                </a:cubicBezTo>
                <a:cubicBezTo>
                  <a:pt x="42697" y="442799"/>
                  <a:pt x="44187" y="453180"/>
                  <a:pt x="49114" y="462049"/>
                </a:cubicBezTo>
                <a:cubicBezTo>
                  <a:pt x="91876" y="539018"/>
                  <a:pt x="79562" y="494593"/>
                  <a:pt x="106865" y="558302"/>
                </a:cubicBezTo>
                <a:cubicBezTo>
                  <a:pt x="110862" y="567628"/>
                  <a:pt x="106614" y="584854"/>
                  <a:pt x="116490" y="587178"/>
                </a:cubicBezTo>
                <a:cubicBezTo>
                  <a:pt x="166558" y="598959"/>
                  <a:pt x="219127" y="594169"/>
                  <a:pt x="270495" y="596803"/>
                </a:cubicBezTo>
                <a:lnTo>
                  <a:pt x="491876" y="606428"/>
                </a:lnTo>
                <a:cubicBezTo>
                  <a:pt x="507918" y="609637"/>
                  <a:pt x="523716" y="614503"/>
                  <a:pt x="540002" y="616054"/>
                </a:cubicBezTo>
                <a:cubicBezTo>
                  <a:pt x="726704" y="633836"/>
                  <a:pt x="640758" y="607930"/>
                  <a:pt x="722882" y="635304"/>
                </a:cubicBezTo>
                <a:cubicBezTo>
                  <a:pt x="745341" y="628887"/>
                  <a:pt x="781058" y="637523"/>
                  <a:pt x="790259" y="616054"/>
                </a:cubicBezTo>
                <a:cubicBezTo>
                  <a:pt x="805478" y="580543"/>
                  <a:pt x="785740" y="538846"/>
                  <a:pt x="780634" y="500550"/>
                </a:cubicBezTo>
                <a:cubicBezTo>
                  <a:pt x="779293" y="490493"/>
                  <a:pt x="777503" y="479469"/>
                  <a:pt x="771008" y="471675"/>
                </a:cubicBezTo>
                <a:cubicBezTo>
                  <a:pt x="760738" y="459351"/>
                  <a:pt x="743851" y="454143"/>
                  <a:pt x="732507" y="442799"/>
                </a:cubicBezTo>
                <a:cubicBezTo>
                  <a:pt x="705824" y="416116"/>
                  <a:pt x="706183" y="396374"/>
                  <a:pt x="674756" y="375422"/>
                </a:cubicBezTo>
                <a:cubicBezTo>
                  <a:pt x="666314" y="369794"/>
                  <a:pt x="655505" y="369005"/>
                  <a:pt x="645880" y="365797"/>
                </a:cubicBezTo>
                <a:cubicBezTo>
                  <a:pt x="625234" y="303856"/>
                  <a:pt x="652441" y="371131"/>
                  <a:pt x="607379" y="308045"/>
                </a:cubicBezTo>
                <a:cubicBezTo>
                  <a:pt x="599039" y="296369"/>
                  <a:pt x="595247" y="282002"/>
                  <a:pt x="588128" y="269544"/>
                </a:cubicBezTo>
                <a:cubicBezTo>
                  <a:pt x="582389" y="259500"/>
                  <a:pt x="574417" y="250824"/>
                  <a:pt x="568878" y="240668"/>
                </a:cubicBezTo>
                <a:cubicBezTo>
                  <a:pt x="555137" y="215475"/>
                  <a:pt x="546295" y="187543"/>
                  <a:pt x="530377" y="163666"/>
                </a:cubicBezTo>
                <a:cubicBezTo>
                  <a:pt x="523960" y="154041"/>
                  <a:pt x="520159" y="142017"/>
                  <a:pt x="511126" y="134790"/>
                </a:cubicBezTo>
                <a:cubicBezTo>
                  <a:pt x="503203" y="128452"/>
                  <a:pt x="491875" y="128373"/>
                  <a:pt x="482250" y="125165"/>
                </a:cubicBezTo>
                <a:cubicBezTo>
                  <a:pt x="469416" y="115540"/>
                  <a:pt x="458098" y="103463"/>
                  <a:pt x="443749" y="96289"/>
                </a:cubicBezTo>
                <a:cubicBezTo>
                  <a:pt x="425600" y="87214"/>
                  <a:pt x="385998" y="77039"/>
                  <a:pt x="385998" y="77039"/>
                </a:cubicBezTo>
                <a:lnTo>
                  <a:pt x="299370" y="19287"/>
                </a:lnTo>
                <a:cubicBezTo>
                  <a:pt x="267826" y="-1743"/>
                  <a:pt x="282063" y="37"/>
                  <a:pt x="260869" y="3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0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2857500" y="269104"/>
            <a:ext cx="711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ভাষার লিখিত রূপ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86" y="1520609"/>
            <a:ext cx="4551363" cy="397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43" y="1574800"/>
            <a:ext cx="5382896" cy="3869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543975" y="5721791"/>
            <a:ext cx="7950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নিজেস্ব ভাষা ও বর্ণমালা আছে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3975" y="5610300"/>
            <a:ext cx="805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ছবিতে তোমরা কি দেখতে পাচ্ছ?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7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550987"/>
            <a:ext cx="4604456" cy="34533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97" y="1550987"/>
            <a:ext cx="4520738" cy="34533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5178" y="299258"/>
            <a:ext cx="8063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6989" y="294180"/>
            <a:ext cx="8179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সমাজব্যবস্থা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050" y="5320145"/>
            <a:ext cx="46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নিজেস্ব রাজা আছেন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6851" y="5245473"/>
            <a:ext cx="551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গ্রামে একজন গ্রামপ্রধান আছেন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54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314</Words>
  <Application>Microsoft Office PowerPoint</Application>
  <PresentationFormat>Widescreen</PresentationFormat>
  <Paragraphs>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Segoe Print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Shimul Chowdhury</dc:creator>
  <cp:lastModifiedBy>SUMON</cp:lastModifiedBy>
  <cp:revision>60</cp:revision>
  <dcterms:created xsi:type="dcterms:W3CDTF">2021-08-16T10:12:53Z</dcterms:created>
  <dcterms:modified xsi:type="dcterms:W3CDTF">2021-09-04T16:34:45Z</dcterms:modified>
</cp:coreProperties>
</file>