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0" r:id="rId2"/>
  </p:sldMasterIdLst>
  <p:sldIdLst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1" clrIdx="0">
    <p:extLst>
      <p:ext uri="{19B8F6BF-5375-455C-9EA6-DF929625EA0E}">
        <p15:presenceInfo xmlns:p15="http://schemas.microsoft.com/office/powerpoint/2012/main" userId="ismail - [2010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qbal Hossin" userId="08a8aa09cecc68a8" providerId="LiveId" clId="{58A6BF6D-CD66-4A17-8A7F-BB7B5D753113}"/>
    <pc:docChg chg="undo custSel addSld delSld modSld sldOrd delMainMaster">
      <pc:chgData name="Iqbal Hossin" userId="08a8aa09cecc68a8" providerId="LiveId" clId="{58A6BF6D-CD66-4A17-8A7F-BB7B5D753113}" dt="2021-09-04T00:52:53.175" v="4213"/>
      <pc:docMkLst>
        <pc:docMk/>
      </pc:docMkLst>
      <pc:sldChg chg="del">
        <pc:chgData name="Iqbal Hossin" userId="08a8aa09cecc68a8" providerId="LiveId" clId="{58A6BF6D-CD66-4A17-8A7F-BB7B5D753113}" dt="2021-08-22T02:33:48.258" v="11" actId="47"/>
        <pc:sldMkLst>
          <pc:docMk/>
          <pc:sldMk cId="1910625947" sldId="256"/>
        </pc:sldMkLst>
      </pc:sldChg>
      <pc:sldChg chg="addSp delSp modSp add mod ord modTransition">
        <pc:chgData name="Iqbal Hossin" userId="08a8aa09cecc68a8" providerId="LiveId" clId="{58A6BF6D-CD66-4A17-8A7F-BB7B5D753113}" dt="2021-09-04T00:52:53.175" v="4213"/>
        <pc:sldMkLst>
          <pc:docMk/>
          <pc:sldMk cId="1116313230" sldId="257"/>
        </pc:sldMkLst>
        <pc:spChg chg="mod">
          <ac:chgData name="Iqbal Hossin" userId="08a8aa09cecc68a8" providerId="LiveId" clId="{58A6BF6D-CD66-4A17-8A7F-BB7B5D753113}" dt="2021-09-04T00:39:18.177" v="4191" actId="3062"/>
          <ac:spMkLst>
            <pc:docMk/>
            <pc:sldMk cId="1116313230" sldId="257"/>
            <ac:spMk id="4" creationId="{7DDE446B-773A-4046-A7AA-99A8C990935B}"/>
          </ac:spMkLst>
        </pc:spChg>
        <pc:picChg chg="add mod ord">
          <ac:chgData name="Iqbal Hossin" userId="08a8aa09cecc68a8" providerId="LiveId" clId="{58A6BF6D-CD66-4A17-8A7F-BB7B5D753113}" dt="2021-08-23T16:22:46.305" v="3944" actId="167"/>
          <ac:picMkLst>
            <pc:docMk/>
            <pc:sldMk cId="1116313230" sldId="257"/>
            <ac:picMk id="3" creationId="{CE36C8DF-69F1-4CB4-8542-EDDF12BB18BF}"/>
          </ac:picMkLst>
        </pc:picChg>
        <pc:picChg chg="del mod">
          <ac:chgData name="Iqbal Hossin" userId="08a8aa09cecc68a8" providerId="LiveId" clId="{58A6BF6D-CD66-4A17-8A7F-BB7B5D753113}" dt="2021-08-23T16:22:11.277" v="3938" actId="478"/>
          <ac:picMkLst>
            <pc:docMk/>
            <pc:sldMk cId="1116313230" sldId="257"/>
            <ac:picMk id="7" creationId="{845DC151-9A2F-4EEE-B409-BF0173EE69BF}"/>
          </ac:picMkLst>
        </pc:picChg>
      </pc:sldChg>
      <pc:sldChg chg="addSp modSp add mod ord modTransition">
        <pc:chgData name="Iqbal Hossin" userId="08a8aa09cecc68a8" providerId="LiveId" clId="{58A6BF6D-CD66-4A17-8A7F-BB7B5D753113}" dt="2021-09-04T00:52:53.175" v="4213"/>
        <pc:sldMkLst>
          <pc:docMk/>
          <pc:sldMk cId="3879621433" sldId="258"/>
        </pc:sldMkLst>
        <pc:spChg chg="mod">
          <ac:chgData name="Iqbal Hossin" userId="08a8aa09cecc68a8" providerId="LiveId" clId="{58A6BF6D-CD66-4A17-8A7F-BB7B5D753113}" dt="2021-08-23T16:28:42.104" v="4163" actId="14100"/>
          <ac:spMkLst>
            <pc:docMk/>
            <pc:sldMk cId="3879621433" sldId="258"/>
            <ac:spMk id="2" creationId="{AB981532-0B6D-4EB8-8EE2-1414D6D04DB6}"/>
          </ac:spMkLst>
        </pc:spChg>
        <pc:spChg chg="mod">
          <ac:chgData name="Iqbal Hossin" userId="08a8aa09cecc68a8" providerId="LiveId" clId="{58A6BF6D-CD66-4A17-8A7F-BB7B5D753113}" dt="2021-08-23T16:29:04.554" v="4166" actId="20577"/>
          <ac:spMkLst>
            <pc:docMk/>
            <pc:sldMk cId="3879621433" sldId="258"/>
            <ac:spMk id="3" creationId="{58E7E5DC-9663-4979-AC7B-A4C6E4A3DC49}"/>
          </ac:spMkLst>
        </pc:spChg>
        <pc:picChg chg="add mod ord">
          <ac:chgData name="Iqbal Hossin" userId="08a8aa09cecc68a8" providerId="LiveId" clId="{58A6BF6D-CD66-4A17-8A7F-BB7B5D753113}" dt="2021-08-23T16:27:45.018" v="4154" actId="1076"/>
          <ac:picMkLst>
            <pc:docMk/>
            <pc:sldMk cId="3879621433" sldId="258"/>
            <ac:picMk id="5" creationId="{8E662508-6AC1-483A-9782-AE1FCE0D2B54}"/>
          </ac:picMkLst>
        </pc:picChg>
      </pc:sldChg>
      <pc:sldChg chg="modSp add mod ord modTransition">
        <pc:chgData name="Iqbal Hossin" userId="08a8aa09cecc68a8" providerId="LiveId" clId="{58A6BF6D-CD66-4A17-8A7F-BB7B5D753113}" dt="2021-09-04T00:52:53.175" v="4213"/>
        <pc:sldMkLst>
          <pc:docMk/>
          <pc:sldMk cId="3129631596" sldId="259"/>
        </pc:sldMkLst>
        <pc:spChg chg="mod">
          <ac:chgData name="Iqbal Hossin" userId="08a8aa09cecc68a8" providerId="LiveId" clId="{58A6BF6D-CD66-4A17-8A7F-BB7B5D753113}" dt="2021-08-23T02:08:13.001" v="2489" actId="1076"/>
          <ac:spMkLst>
            <pc:docMk/>
            <pc:sldMk cId="3129631596" sldId="259"/>
            <ac:spMk id="2" creationId="{BAD61493-935C-4AFC-B677-C03F729105C4}"/>
          </ac:spMkLst>
        </pc:spChg>
        <pc:spChg chg="mod">
          <ac:chgData name="Iqbal Hossin" userId="08a8aa09cecc68a8" providerId="LiveId" clId="{58A6BF6D-CD66-4A17-8A7F-BB7B5D753113}" dt="2021-09-04T00:47:54.851" v="4202" actId="20577"/>
          <ac:spMkLst>
            <pc:docMk/>
            <pc:sldMk cId="3129631596" sldId="259"/>
            <ac:spMk id="3" creationId="{1593C1AB-0EB4-4F4C-84AB-40D361F3CA99}"/>
          </ac:spMkLst>
        </pc:spChg>
      </pc:sldChg>
      <pc:sldChg chg="add del">
        <pc:chgData name="Iqbal Hossin" userId="08a8aa09cecc68a8" providerId="LiveId" clId="{58A6BF6D-CD66-4A17-8A7F-BB7B5D753113}" dt="2021-08-22T02:33:15.777" v="1" actId="2696"/>
        <pc:sldMkLst>
          <pc:docMk/>
          <pc:sldMk cId="2478818864" sldId="260"/>
        </pc:sldMkLst>
      </pc:sldChg>
      <pc:sldChg chg="add del">
        <pc:chgData name="Iqbal Hossin" userId="08a8aa09cecc68a8" providerId="LiveId" clId="{58A6BF6D-CD66-4A17-8A7F-BB7B5D753113}" dt="2021-08-22T02:33:15.777" v="1" actId="2696"/>
        <pc:sldMkLst>
          <pc:docMk/>
          <pc:sldMk cId="2802162647" sldId="261"/>
        </pc:sldMkLst>
      </pc:sldChg>
      <pc:sldChg chg="add del">
        <pc:chgData name="Iqbal Hossin" userId="08a8aa09cecc68a8" providerId="LiveId" clId="{58A6BF6D-CD66-4A17-8A7F-BB7B5D753113}" dt="2021-08-22T02:33:15.777" v="1" actId="2696"/>
        <pc:sldMkLst>
          <pc:docMk/>
          <pc:sldMk cId="4116674005" sldId="262"/>
        </pc:sldMkLst>
      </pc:sldChg>
      <pc:sldChg chg="add del">
        <pc:chgData name="Iqbal Hossin" userId="08a8aa09cecc68a8" providerId="LiveId" clId="{58A6BF6D-CD66-4A17-8A7F-BB7B5D753113}" dt="2021-08-22T02:33:15.777" v="1" actId="2696"/>
        <pc:sldMkLst>
          <pc:docMk/>
          <pc:sldMk cId="1890586905" sldId="263"/>
        </pc:sldMkLst>
      </pc:sldChg>
      <pc:sldChg chg="add del">
        <pc:chgData name="Iqbal Hossin" userId="08a8aa09cecc68a8" providerId="LiveId" clId="{58A6BF6D-CD66-4A17-8A7F-BB7B5D753113}" dt="2021-08-22T02:33:15.777" v="1" actId="2696"/>
        <pc:sldMkLst>
          <pc:docMk/>
          <pc:sldMk cId="1877339842" sldId="264"/>
        </pc:sldMkLst>
      </pc:sldChg>
      <pc:sldChg chg="add del">
        <pc:chgData name="Iqbal Hossin" userId="08a8aa09cecc68a8" providerId="LiveId" clId="{58A6BF6D-CD66-4A17-8A7F-BB7B5D753113}" dt="2021-08-22T02:33:15.777" v="1" actId="2696"/>
        <pc:sldMkLst>
          <pc:docMk/>
          <pc:sldMk cId="468807806" sldId="265"/>
        </pc:sldMkLst>
      </pc:sldChg>
      <pc:sldChg chg="add del">
        <pc:chgData name="Iqbal Hossin" userId="08a8aa09cecc68a8" providerId="LiveId" clId="{58A6BF6D-CD66-4A17-8A7F-BB7B5D753113}" dt="2021-08-22T02:33:15.777" v="1" actId="2696"/>
        <pc:sldMkLst>
          <pc:docMk/>
          <pc:sldMk cId="388051128" sldId="266"/>
        </pc:sldMkLst>
      </pc:sldChg>
      <pc:sldChg chg="add del">
        <pc:chgData name="Iqbal Hossin" userId="08a8aa09cecc68a8" providerId="LiveId" clId="{58A6BF6D-CD66-4A17-8A7F-BB7B5D753113}" dt="2021-08-22T02:33:15.777" v="1" actId="2696"/>
        <pc:sldMkLst>
          <pc:docMk/>
          <pc:sldMk cId="4231975219" sldId="267"/>
        </pc:sldMkLst>
      </pc:sldChg>
      <pc:sldChg chg="add del">
        <pc:chgData name="Iqbal Hossin" userId="08a8aa09cecc68a8" providerId="LiveId" clId="{58A6BF6D-CD66-4A17-8A7F-BB7B5D753113}" dt="2021-08-22T02:33:15.777" v="1" actId="2696"/>
        <pc:sldMkLst>
          <pc:docMk/>
          <pc:sldMk cId="3205694845" sldId="268"/>
        </pc:sldMkLst>
      </pc:sldChg>
      <pc:sldChg chg="modSp add mod modTransition modAnim">
        <pc:chgData name="Iqbal Hossin" userId="08a8aa09cecc68a8" providerId="LiveId" clId="{58A6BF6D-CD66-4A17-8A7F-BB7B5D753113}" dt="2021-09-04T00:52:53.175" v="4213"/>
        <pc:sldMkLst>
          <pc:docMk/>
          <pc:sldMk cId="1316848634" sldId="269"/>
        </pc:sldMkLst>
        <pc:spChg chg="mod">
          <ac:chgData name="Iqbal Hossin" userId="08a8aa09cecc68a8" providerId="LiveId" clId="{58A6BF6D-CD66-4A17-8A7F-BB7B5D753113}" dt="2021-08-23T16:20:31.506" v="3935" actId="20577"/>
          <ac:spMkLst>
            <pc:docMk/>
            <pc:sldMk cId="1316848634" sldId="269"/>
            <ac:spMk id="2" creationId="{164C98EF-E5BC-4FA4-BE2A-37AFD5C01C5B}"/>
          </ac:spMkLst>
        </pc:spChg>
        <pc:spChg chg="mod">
          <ac:chgData name="Iqbal Hossin" userId="08a8aa09cecc68a8" providerId="LiveId" clId="{58A6BF6D-CD66-4A17-8A7F-BB7B5D753113}" dt="2021-08-22T02:37:20.965" v="28" actId="2085"/>
          <ac:spMkLst>
            <pc:docMk/>
            <pc:sldMk cId="1316848634" sldId="269"/>
            <ac:spMk id="3" creationId="{CF69DAE4-5218-401A-BFF1-349B938B8492}"/>
          </ac:spMkLst>
        </pc:spChg>
      </pc:sldChg>
      <pc:sldChg chg="add del ord">
        <pc:chgData name="Iqbal Hossin" userId="08a8aa09cecc68a8" providerId="LiveId" clId="{58A6BF6D-CD66-4A17-8A7F-BB7B5D753113}" dt="2021-08-22T02:33:47.743" v="10" actId="47"/>
        <pc:sldMkLst>
          <pc:docMk/>
          <pc:sldMk cId="322542273" sldId="270"/>
        </pc:sldMkLst>
      </pc:sldChg>
      <pc:sldChg chg="addSp delSp modSp new mod modTransition modClrScheme chgLayout">
        <pc:chgData name="Iqbal Hossin" userId="08a8aa09cecc68a8" providerId="LiveId" clId="{58A6BF6D-CD66-4A17-8A7F-BB7B5D753113}" dt="2021-09-04T00:52:53.175" v="4213"/>
        <pc:sldMkLst>
          <pc:docMk/>
          <pc:sldMk cId="1548262291" sldId="270"/>
        </pc:sldMkLst>
        <pc:spChg chg="del mod ord">
          <ac:chgData name="Iqbal Hossin" userId="08a8aa09cecc68a8" providerId="LiveId" clId="{58A6BF6D-CD66-4A17-8A7F-BB7B5D753113}" dt="2021-08-22T02:37:55.772" v="29" actId="700"/>
          <ac:spMkLst>
            <pc:docMk/>
            <pc:sldMk cId="1548262291" sldId="270"/>
            <ac:spMk id="2" creationId="{48ED677A-4F21-4A3C-B671-3D7AB2CD7379}"/>
          </ac:spMkLst>
        </pc:spChg>
        <pc:spChg chg="del mod ord">
          <ac:chgData name="Iqbal Hossin" userId="08a8aa09cecc68a8" providerId="LiveId" clId="{58A6BF6D-CD66-4A17-8A7F-BB7B5D753113}" dt="2021-08-22T02:37:55.772" v="29" actId="700"/>
          <ac:spMkLst>
            <pc:docMk/>
            <pc:sldMk cId="1548262291" sldId="270"/>
            <ac:spMk id="3" creationId="{7CE21335-59E4-4739-A29E-2CB51E74576B}"/>
          </ac:spMkLst>
        </pc:spChg>
        <pc:spChg chg="add mod ord">
          <ac:chgData name="Iqbal Hossin" userId="08a8aa09cecc68a8" providerId="LiveId" clId="{58A6BF6D-CD66-4A17-8A7F-BB7B5D753113}" dt="2021-08-22T02:54:49.906" v="257" actId="20577"/>
          <ac:spMkLst>
            <pc:docMk/>
            <pc:sldMk cId="1548262291" sldId="270"/>
            <ac:spMk id="4" creationId="{92C65A9A-1550-4C9F-BBA6-67BF8F12AA7D}"/>
          </ac:spMkLst>
        </pc:spChg>
        <pc:spChg chg="add mod ord">
          <ac:chgData name="Iqbal Hossin" userId="08a8aa09cecc68a8" providerId="LiveId" clId="{58A6BF6D-CD66-4A17-8A7F-BB7B5D753113}" dt="2021-08-22T02:53:09.608" v="217" actId="255"/>
          <ac:spMkLst>
            <pc:docMk/>
            <pc:sldMk cId="1548262291" sldId="270"/>
            <ac:spMk id="5" creationId="{AC1A6C4B-2694-4404-B23E-A0CB28769CA0}"/>
          </ac:spMkLst>
        </pc:spChg>
      </pc:sldChg>
      <pc:sldChg chg="add del">
        <pc:chgData name="Iqbal Hossin" userId="08a8aa09cecc68a8" providerId="LiveId" clId="{58A6BF6D-CD66-4A17-8A7F-BB7B5D753113}" dt="2021-08-22T02:33:15.777" v="1" actId="2696"/>
        <pc:sldMkLst>
          <pc:docMk/>
          <pc:sldMk cId="1578554916" sldId="271"/>
        </pc:sldMkLst>
      </pc:sldChg>
      <pc:sldChg chg="new del ord">
        <pc:chgData name="Iqbal Hossin" userId="08a8aa09cecc68a8" providerId="LiveId" clId="{58A6BF6D-CD66-4A17-8A7F-BB7B5D753113}" dt="2021-08-22T02:54:07.662" v="231" actId="680"/>
        <pc:sldMkLst>
          <pc:docMk/>
          <pc:sldMk cId="2020863787" sldId="271"/>
        </pc:sldMkLst>
      </pc:sldChg>
      <pc:sldChg chg="addSp delSp modSp new mod modTransition modClrScheme chgLayout">
        <pc:chgData name="Iqbal Hossin" userId="08a8aa09cecc68a8" providerId="LiveId" clId="{58A6BF6D-CD66-4A17-8A7F-BB7B5D753113}" dt="2021-09-04T00:52:53.175" v="4213"/>
        <pc:sldMkLst>
          <pc:docMk/>
          <pc:sldMk cId="3267726740" sldId="271"/>
        </pc:sldMkLst>
        <pc:spChg chg="del mod ord">
          <ac:chgData name="Iqbal Hossin" userId="08a8aa09cecc68a8" providerId="LiveId" clId="{58A6BF6D-CD66-4A17-8A7F-BB7B5D753113}" dt="2021-08-22T02:55:16.735" v="259" actId="700"/>
          <ac:spMkLst>
            <pc:docMk/>
            <pc:sldMk cId="3267726740" sldId="271"/>
            <ac:spMk id="2" creationId="{42C214C8-9F16-4844-9931-7533A17B8449}"/>
          </ac:spMkLst>
        </pc:spChg>
        <pc:spChg chg="del mod ord">
          <ac:chgData name="Iqbal Hossin" userId="08a8aa09cecc68a8" providerId="LiveId" clId="{58A6BF6D-CD66-4A17-8A7F-BB7B5D753113}" dt="2021-08-22T02:55:16.735" v="259" actId="700"/>
          <ac:spMkLst>
            <pc:docMk/>
            <pc:sldMk cId="3267726740" sldId="271"/>
            <ac:spMk id="3" creationId="{BB21C5D4-FCBC-445C-AFE9-67EB6698A91A}"/>
          </ac:spMkLst>
        </pc:spChg>
        <pc:spChg chg="add mod ord">
          <ac:chgData name="Iqbal Hossin" userId="08a8aa09cecc68a8" providerId="LiveId" clId="{58A6BF6D-CD66-4A17-8A7F-BB7B5D753113}" dt="2021-08-22T04:31:34.565" v="865" actId="255"/>
          <ac:spMkLst>
            <pc:docMk/>
            <pc:sldMk cId="3267726740" sldId="271"/>
            <ac:spMk id="4" creationId="{932D93F1-6C87-4877-B216-A5F91A918328}"/>
          </ac:spMkLst>
        </pc:spChg>
        <pc:spChg chg="add mod ord">
          <ac:chgData name="Iqbal Hossin" userId="08a8aa09cecc68a8" providerId="LiveId" clId="{58A6BF6D-CD66-4A17-8A7F-BB7B5D753113}" dt="2021-08-22T04:32:07.945" v="868" actId="14100"/>
          <ac:spMkLst>
            <pc:docMk/>
            <pc:sldMk cId="3267726740" sldId="271"/>
            <ac:spMk id="5" creationId="{0AC5823D-1035-4F02-BA6C-8DAEB654256F}"/>
          </ac:spMkLst>
        </pc:spChg>
      </pc:sldChg>
      <pc:sldChg chg="modSp new mod modTransition">
        <pc:chgData name="Iqbal Hossin" userId="08a8aa09cecc68a8" providerId="LiveId" clId="{58A6BF6D-CD66-4A17-8A7F-BB7B5D753113}" dt="2021-09-04T00:52:53.175" v="4213"/>
        <pc:sldMkLst>
          <pc:docMk/>
          <pc:sldMk cId="3463252427" sldId="272"/>
        </pc:sldMkLst>
        <pc:spChg chg="mod">
          <ac:chgData name="Iqbal Hossin" userId="08a8aa09cecc68a8" providerId="LiveId" clId="{58A6BF6D-CD66-4A17-8A7F-BB7B5D753113}" dt="2021-08-22T13:38:41.910" v="1593"/>
          <ac:spMkLst>
            <pc:docMk/>
            <pc:sldMk cId="3463252427" sldId="272"/>
            <ac:spMk id="2" creationId="{7438E9BB-8455-4522-B37D-1DC6B8FFBAC5}"/>
          </ac:spMkLst>
        </pc:spChg>
        <pc:spChg chg="mod">
          <ac:chgData name="Iqbal Hossin" userId="08a8aa09cecc68a8" providerId="LiveId" clId="{58A6BF6D-CD66-4A17-8A7F-BB7B5D753113}" dt="2021-08-22T04:29:18.701" v="860" actId="255"/>
          <ac:spMkLst>
            <pc:docMk/>
            <pc:sldMk cId="3463252427" sldId="272"/>
            <ac:spMk id="3" creationId="{ED0DBF2B-F8F4-400F-ADB8-A82127B5DBEC}"/>
          </ac:spMkLst>
        </pc:spChg>
      </pc:sldChg>
      <pc:sldChg chg="addSp delSp modSp new mod ord modTransition">
        <pc:chgData name="Iqbal Hossin" userId="08a8aa09cecc68a8" providerId="LiveId" clId="{58A6BF6D-CD66-4A17-8A7F-BB7B5D753113}" dt="2021-09-04T00:52:53.175" v="4213"/>
        <pc:sldMkLst>
          <pc:docMk/>
          <pc:sldMk cId="188456451" sldId="273"/>
        </pc:sldMkLst>
        <pc:spChg chg="mod">
          <ac:chgData name="Iqbal Hossin" userId="08a8aa09cecc68a8" providerId="LiveId" clId="{58A6BF6D-CD66-4A17-8A7F-BB7B5D753113}" dt="2021-08-22T13:44:24.393" v="1596" actId="3062"/>
          <ac:spMkLst>
            <pc:docMk/>
            <pc:sldMk cId="188456451" sldId="273"/>
            <ac:spMk id="2" creationId="{FDD15D4C-E043-444E-AB52-D164E119E803}"/>
          </ac:spMkLst>
        </pc:spChg>
        <pc:spChg chg="mod">
          <ac:chgData name="Iqbal Hossin" userId="08a8aa09cecc68a8" providerId="LiveId" clId="{58A6BF6D-CD66-4A17-8A7F-BB7B5D753113}" dt="2021-08-22T13:44:36.611" v="1597" actId="3062"/>
          <ac:spMkLst>
            <pc:docMk/>
            <pc:sldMk cId="188456451" sldId="273"/>
            <ac:spMk id="3" creationId="{AA5CE1BA-E683-4F05-8D1E-31819625DA20}"/>
          </ac:spMkLst>
        </pc:spChg>
        <pc:picChg chg="add del">
          <ac:chgData name="Iqbal Hossin" userId="08a8aa09cecc68a8" providerId="LiveId" clId="{58A6BF6D-CD66-4A17-8A7F-BB7B5D753113}" dt="2021-08-22T13:13:55.658" v="1277" actId="22"/>
          <ac:picMkLst>
            <pc:docMk/>
            <pc:sldMk cId="188456451" sldId="273"/>
            <ac:picMk id="7" creationId="{CD244B56-CD35-4D26-BDA0-C6A0BB251E6A}"/>
          </ac:picMkLst>
        </pc:picChg>
        <pc:cxnChg chg="add mod">
          <ac:chgData name="Iqbal Hossin" userId="08a8aa09cecc68a8" providerId="LiveId" clId="{58A6BF6D-CD66-4A17-8A7F-BB7B5D753113}" dt="2021-08-22T13:30:01.353" v="1422" actId="1076"/>
          <ac:cxnSpMkLst>
            <pc:docMk/>
            <pc:sldMk cId="188456451" sldId="273"/>
            <ac:cxnSpMk id="5" creationId="{FBC229E7-F85D-475C-8E00-D7F42FF6C755}"/>
          </ac:cxnSpMkLst>
        </pc:cxnChg>
        <pc:cxnChg chg="add mod">
          <ac:chgData name="Iqbal Hossin" userId="08a8aa09cecc68a8" providerId="LiveId" clId="{58A6BF6D-CD66-4A17-8A7F-BB7B5D753113}" dt="2021-08-22T13:30:05.426" v="1423" actId="1076"/>
          <ac:cxnSpMkLst>
            <pc:docMk/>
            <pc:sldMk cId="188456451" sldId="273"/>
            <ac:cxnSpMk id="9" creationId="{8CB4AAFD-317D-4ADD-95AA-B5D9E03CE59D}"/>
          </ac:cxnSpMkLst>
        </pc:cxnChg>
      </pc:sldChg>
      <pc:sldChg chg="addSp modSp new mod modTransition">
        <pc:chgData name="Iqbal Hossin" userId="08a8aa09cecc68a8" providerId="LiveId" clId="{58A6BF6D-CD66-4A17-8A7F-BB7B5D753113}" dt="2021-09-04T00:52:53.175" v="4213"/>
        <pc:sldMkLst>
          <pc:docMk/>
          <pc:sldMk cId="1764325540" sldId="274"/>
        </pc:sldMkLst>
        <pc:spChg chg="mod">
          <ac:chgData name="Iqbal Hossin" userId="08a8aa09cecc68a8" providerId="LiveId" clId="{58A6BF6D-CD66-4A17-8A7F-BB7B5D753113}" dt="2021-08-22T14:04:07.323" v="1912" actId="3062"/>
          <ac:spMkLst>
            <pc:docMk/>
            <pc:sldMk cId="1764325540" sldId="274"/>
            <ac:spMk id="2" creationId="{E3D7A777-670F-411E-952D-C67C5E0DB0F8}"/>
          </ac:spMkLst>
        </pc:spChg>
        <pc:spChg chg="mod">
          <ac:chgData name="Iqbal Hossin" userId="08a8aa09cecc68a8" providerId="LiveId" clId="{58A6BF6D-CD66-4A17-8A7F-BB7B5D753113}" dt="2021-08-22T15:13:46.358" v="2160" actId="255"/>
          <ac:spMkLst>
            <pc:docMk/>
            <pc:sldMk cId="1764325540" sldId="274"/>
            <ac:spMk id="3" creationId="{B4E3C79B-C4FA-4706-A1EF-C22C059FED6B}"/>
          </ac:spMkLst>
        </pc:spChg>
        <pc:cxnChg chg="add mod">
          <ac:chgData name="Iqbal Hossin" userId="08a8aa09cecc68a8" providerId="LiveId" clId="{58A6BF6D-CD66-4A17-8A7F-BB7B5D753113}" dt="2021-08-22T15:14:26.929" v="2161" actId="1076"/>
          <ac:cxnSpMkLst>
            <pc:docMk/>
            <pc:sldMk cId="1764325540" sldId="274"/>
            <ac:cxnSpMk id="5" creationId="{11014044-A27B-49EE-99D5-6CC7E19A2EAD}"/>
          </ac:cxnSpMkLst>
        </pc:cxnChg>
        <pc:cxnChg chg="add mod">
          <ac:chgData name="Iqbal Hossin" userId="08a8aa09cecc68a8" providerId="LiveId" clId="{58A6BF6D-CD66-4A17-8A7F-BB7B5D753113}" dt="2021-08-22T15:14:30.240" v="2162" actId="1076"/>
          <ac:cxnSpMkLst>
            <pc:docMk/>
            <pc:sldMk cId="1764325540" sldId="274"/>
            <ac:cxnSpMk id="6" creationId="{BD22CE5D-21C7-4472-A859-FE1DD80FF981}"/>
          </ac:cxnSpMkLst>
        </pc:cxnChg>
      </pc:sldChg>
      <pc:sldChg chg="addSp modSp new mod modTransition">
        <pc:chgData name="Iqbal Hossin" userId="08a8aa09cecc68a8" providerId="LiveId" clId="{58A6BF6D-CD66-4A17-8A7F-BB7B5D753113}" dt="2021-09-04T00:52:53.175" v="4213"/>
        <pc:sldMkLst>
          <pc:docMk/>
          <pc:sldMk cId="2128281017" sldId="275"/>
        </pc:sldMkLst>
        <pc:spChg chg="mod">
          <ac:chgData name="Iqbal Hossin" userId="08a8aa09cecc68a8" providerId="LiveId" clId="{58A6BF6D-CD66-4A17-8A7F-BB7B5D753113}" dt="2021-08-22T15:16:05.889" v="2186" actId="20577"/>
          <ac:spMkLst>
            <pc:docMk/>
            <pc:sldMk cId="2128281017" sldId="275"/>
            <ac:spMk id="2" creationId="{A6E1458F-B81C-4CCD-859B-698823140498}"/>
          </ac:spMkLst>
        </pc:spChg>
        <pc:spChg chg="mod">
          <ac:chgData name="Iqbal Hossin" userId="08a8aa09cecc68a8" providerId="LiveId" clId="{58A6BF6D-CD66-4A17-8A7F-BB7B5D753113}" dt="2021-08-23T13:13:30.044" v="2693" actId="20577"/>
          <ac:spMkLst>
            <pc:docMk/>
            <pc:sldMk cId="2128281017" sldId="275"/>
            <ac:spMk id="3" creationId="{B32D5DC6-4447-4A9F-BB53-614D8AB2B5C4}"/>
          </ac:spMkLst>
        </pc:spChg>
        <pc:cxnChg chg="add mod">
          <ac:chgData name="Iqbal Hossin" userId="08a8aa09cecc68a8" providerId="LiveId" clId="{58A6BF6D-CD66-4A17-8A7F-BB7B5D753113}" dt="2021-08-23T13:11:38.410" v="2685" actId="1076"/>
          <ac:cxnSpMkLst>
            <pc:docMk/>
            <pc:sldMk cId="2128281017" sldId="275"/>
            <ac:cxnSpMk id="5" creationId="{01737073-2C8A-4C6E-8A52-1983E35D2E7F}"/>
          </ac:cxnSpMkLst>
        </pc:cxnChg>
        <pc:cxnChg chg="add mod">
          <ac:chgData name="Iqbal Hossin" userId="08a8aa09cecc68a8" providerId="LiveId" clId="{58A6BF6D-CD66-4A17-8A7F-BB7B5D753113}" dt="2021-08-23T13:11:48.536" v="2687" actId="1076"/>
          <ac:cxnSpMkLst>
            <pc:docMk/>
            <pc:sldMk cId="2128281017" sldId="275"/>
            <ac:cxnSpMk id="6" creationId="{410A7798-61CB-49AC-BA0A-B42DCA01D3EE}"/>
          </ac:cxnSpMkLst>
        </pc:cxnChg>
        <pc:cxnChg chg="add mod">
          <ac:chgData name="Iqbal Hossin" userId="08a8aa09cecc68a8" providerId="LiveId" clId="{58A6BF6D-CD66-4A17-8A7F-BB7B5D753113}" dt="2021-08-23T13:11:57.322" v="2689" actId="1076"/>
          <ac:cxnSpMkLst>
            <pc:docMk/>
            <pc:sldMk cId="2128281017" sldId="275"/>
            <ac:cxnSpMk id="7" creationId="{93A416A6-CE60-4AF6-B836-8CEEECE32F97}"/>
          </ac:cxnSpMkLst>
        </pc:cxnChg>
      </pc:sldChg>
      <pc:sldChg chg="addSp modSp new mod modTransition">
        <pc:chgData name="Iqbal Hossin" userId="08a8aa09cecc68a8" providerId="LiveId" clId="{58A6BF6D-CD66-4A17-8A7F-BB7B5D753113}" dt="2021-09-04T00:52:53.175" v="4213"/>
        <pc:sldMkLst>
          <pc:docMk/>
          <pc:sldMk cId="4009945676" sldId="276"/>
        </pc:sldMkLst>
        <pc:spChg chg="mod">
          <ac:chgData name="Iqbal Hossin" userId="08a8aa09cecc68a8" providerId="LiveId" clId="{58A6BF6D-CD66-4A17-8A7F-BB7B5D753113}" dt="2021-08-23T13:34:22.117" v="2808" actId="3062"/>
          <ac:spMkLst>
            <pc:docMk/>
            <pc:sldMk cId="4009945676" sldId="276"/>
            <ac:spMk id="2" creationId="{1A053294-993C-45C2-BFD2-6AFF46B5917D}"/>
          </ac:spMkLst>
        </pc:spChg>
        <pc:spChg chg="mod">
          <ac:chgData name="Iqbal Hossin" userId="08a8aa09cecc68a8" providerId="LiveId" clId="{58A6BF6D-CD66-4A17-8A7F-BB7B5D753113}" dt="2021-08-23T13:34:17.419" v="2807" actId="3062"/>
          <ac:spMkLst>
            <pc:docMk/>
            <pc:sldMk cId="4009945676" sldId="276"/>
            <ac:spMk id="3" creationId="{C485E34F-2BC6-45E2-A00D-684979CE6012}"/>
          </ac:spMkLst>
        </pc:spChg>
        <pc:cxnChg chg="add mod">
          <ac:chgData name="Iqbal Hossin" userId="08a8aa09cecc68a8" providerId="LiveId" clId="{58A6BF6D-CD66-4A17-8A7F-BB7B5D753113}" dt="2021-08-23T13:33:35.558" v="2804" actId="1038"/>
          <ac:cxnSpMkLst>
            <pc:docMk/>
            <pc:sldMk cId="4009945676" sldId="276"/>
            <ac:cxnSpMk id="5" creationId="{9AEC5D7D-8822-4368-9977-7EEAC07AFE52}"/>
          </ac:cxnSpMkLst>
        </pc:cxnChg>
        <pc:cxnChg chg="add mod">
          <ac:chgData name="Iqbal Hossin" userId="08a8aa09cecc68a8" providerId="LiveId" clId="{58A6BF6D-CD66-4A17-8A7F-BB7B5D753113}" dt="2021-08-23T13:33:45.931" v="2806" actId="1076"/>
          <ac:cxnSpMkLst>
            <pc:docMk/>
            <pc:sldMk cId="4009945676" sldId="276"/>
            <ac:cxnSpMk id="6" creationId="{F025D61C-152C-4888-9FD0-67E9C5F6777E}"/>
          </ac:cxnSpMkLst>
        </pc:cxnChg>
      </pc:sldChg>
      <pc:sldChg chg="addSp modSp new mod modTransition">
        <pc:chgData name="Iqbal Hossin" userId="08a8aa09cecc68a8" providerId="LiveId" clId="{58A6BF6D-CD66-4A17-8A7F-BB7B5D753113}" dt="2021-09-04T00:52:53.175" v="4213"/>
        <pc:sldMkLst>
          <pc:docMk/>
          <pc:sldMk cId="757100984" sldId="277"/>
        </pc:sldMkLst>
        <pc:spChg chg="mod">
          <ac:chgData name="Iqbal Hossin" userId="08a8aa09cecc68a8" providerId="LiveId" clId="{58A6BF6D-CD66-4A17-8A7F-BB7B5D753113}" dt="2021-08-23T13:50:22.114" v="3187"/>
          <ac:spMkLst>
            <pc:docMk/>
            <pc:sldMk cId="757100984" sldId="277"/>
            <ac:spMk id="2" creationId="{6F185E69-5DA5-465A-ACD9-11D3F2A47828}"/>
          </ac:spMkLst>
        </pc:spChg>
        <pc:spChg chg="mod">
          <ac:chgData name="Iqbal Hossin" userId="08a8aa09cecc68a8" providerId="LiveId" clId="{58A6BF6D-CD66-4A17-8A7F-BB7B5D753113}" dt="2021-08-23T14:06:10.696" v="3409" actId="20577"/>
          <ac:spMkLst>
            <pc:docMk/>
            <pc:sldMk cId="757100984" sldId="277"/>
            <ac:spMk id="3" creationId="{3E7058C9-F0EC-4630-A6F6-90F7C69B4038}"/>
          </ac:spMkLst>
        </pc:spChg>
        <pc:cxnChg chg="add mod">
          <ac:chgData name="Iqbal Hossin" userId="08a8aa09cecc68a8" providerId="LiveId" clId="{58A6BF6D-CD66-4A17-8A7F-BB7B5D753113}" dt="2021-08-23T14:01:28.104" v="3321"/>
          <ac:cxnSpMkLst>
            <pc:docMk/>
            <pc:sldMk cId="757100984" sldId="277"/>
            <ac:cxnSpMk id="5" creationId="{D77FDB3F-E308-4CCD-BD94-DCBD838837B3}"/>
          </ac:cxnSpMkLst>
        </pc:cxnChg>
        <pc:cxnChg chg="add mod">
          <ac:chgData name="Iqbal Hossin" userId="08a8aa09cecc68a8" providerId="LiveId" clId="{58A6BF6D-CD66-4A17-8A7F-BB7B5D753113}" dt="2021-08-23T14:01:37.593" v="3323" actId="1076"/>
          <ac:cxnSpMkLst>
            <pc:docMk/>
            <pc:sldMk cId="757100984" sldId="277"/>
            <ac:cxnSpMk id="6" creationId="{C8EC4EC8-6FBF-486E-B530-9B1F3D0475B4}"/>
          </ac:cxnSpMkLst>
        </pc:cxnChg>
        <pc:cxnChg chg="add mod">
          <ac:chgData name="Iqbal Hossin" userId="08a8aa09cecc68a8" providerId="LiveId" clId="{58A6BF6D-CD66-4A17-8A7F-BB7B5D753113}" dt="2021-08-23T14:01:44.638" v="3325" actId="1076"/>
          <ac:cxnSpMkLst>
            <pc:docMk/>
            <pc:sldMk cId="757100984" sldId="277"/>
            <ac:cxnSpMk id="7" creationId="{EDCD3B91-3CA1-42E1-91A0-FD40C65480C9}"/>
          </ac:cxnSpMkLst>
        </pc:cxnChg>
        <pc:cxnChg chg="add mod">
          <ac:chgData name="Iqbal Hossin" userId="08a8aa09cecc68a8" providerId="LiveId" clId="{58A6BF6D-CD66-4A17-8A7F-BB7B5D753113}" dt="2021-08-23T14:01:56.355" v="3327" actId="1076"/>
          <ac:cxnSpMkLst>
            <pc:docMk/>
            <pc:sldMk cId="757100984" sldId="277"/>
            <ac:cxnSpMk id="8" creationId="{58BF472D-4230-4EA3-96CE-2D915AACE386}"/>
          </ac:cxnSpMkLst>
        </pc:cxnChg>
      </pc:sldChg>
      <pc:sldChg chg="addSp delSp modSp new mod modTransition">
        <pc:chgData name="Iqbal Hossin" userId="08a8aa09cecc68a8" providerId="LiveId" clId="{58A6BF6D-CD66-4A17-8A7F-BB7B5D753113}" dt="2021-09-04T00:52:53.175" v="4213"/>
        <pc:sldMkLst>
          <pc:docMk/>
          <pc:sldMk cId="113188593" sldId="278"/>
        </pc:sldMkLst>
        <pc:spChg chg="mod">
          <ac:chgData name="Iqbal Hossin" userId="08a8aa09cecc68a8" providerId="LiveId" clId="{58A6BF6D-CD66-4A17-8A7F-BB7B5D753113}" dt="2021-08-23T14:23:29.503" v="3486"/>
          <ac:spMkLst>
            <pc:docMk/>
            <pc:sldMk cId="113188593" sldId="278"/>
            <ac:spMk id="2" creationId="{DAECF9EE-CB32-4FC8-B12C-BA2A05A038E1}"/>
          </ac:spMkLst>
        </pc:spChg>
        <pc:spChg chg="mod">
          <ac:chgData name="Iqbal Hossin" userId="08a8aa09cecc68a8" providerId="LiveId" clId="{58A6BF6D-CD66-4A17-8A7F-BB7B5D753113}" dt="2021-08-23T16:19:36.685" v="3917" actId="20577"/>
          <ac:spMkLst>
            <pc:docMk/>
            <pc:sldMk cId="113188593" sldId="278"/>
            <ac:spMk id="3" creationId="{68988E21-079B-4D59-A352-D1878359BC57}"/>
          </ac:spMkLst>
        </pc:spChg>
        <pc:cxnChg chg="add mod">
          <ac:chgData name="Iqbal Hossin" userId="08a8aa09cecc68a8" providerId="LiveId" clId="{58A6BF6D-CD66-4A17-8A7F-BB7B5D753113}" dt="2021-08-23T16:13:59.420" v="3808"/>
          <ac:cxnSpMkLst>
            <pc:docMk/>
            <pc:sldMk cId="113188593" sldId="278"/>
            <ac:cxnSpMk id="5" creationId="{8B151183-757C-4022-A248-D0AF59A15D38}"/>
          </ac:cxnSpMkLst>
        </pc:cxnChg>
        <pc:cxnChg chg="add mod">
          <ac:chgData name="Iqbal Hossin" userId="08a8aa09cecc68a8" providerId="LiveId" clId="{58A6BF6D-CD66-4A17-8A7F-BB7B5D753113}" dt="2021-08-23T16:14:16.723" v="3817" actId="1076"/>
          <ac:cxnSpMkLst>
            <pc:docMk/>
            <pc:sldMk cId="113188593" sldId="278"/>
            <ac:cxnSpMk id="7" creationId="{B9AC81EB-FE81-415E-B5CF-5515E0B2C542}"/>
          </ac:cxnSpMkLst>
        </pc:cxnChg>
        <pc:cxnChg chg="add mod">
          <ac:chgData name="Iqbal Hossin" userId="08a8aa09cecc68a8" providerId="LiveId" clId="{58A6BF6D-CD66-4A17-8A7F-BB7B5D753113}" dt="2021-08-23T16:14:27.595" v="3819" actId="1076"/>
          <ac:cxnSpMkLst>
            <pc:docMk/>
            <pc:sldMk cId="113188593" sldId="278"/>
            <ac:cxnSpMk id="8" creationId="{F232F6C4-F901-43BA-81C0-3F341EC9E0FC}"/>
          </ac:cxnSpMkLst>
        </pc:cxnChg>
        <pc:cxnChg chg="add mod">
          <ac:chgData name="Iqbal Hossin" userId="08a8aa09cecc68a8" providerId="LiveId" clId="{58A6BF6D-CD66-4A17-8A7F-BB7B5D753113}" dt="2021-08-23T16:14:44.936" v="3841" actId="1038"/>
          <ac:cxnSpMkLst>
            <pc:docMk/>
            <pc:sldMk cId="113188593" sldId="278"/>
            <ac:cxnSpMk id="9" creationId="{843C08DE-71A3-4D8B-A03C-4A4A8E99294F}"/>
          </ac:cxnSpMkLst>
        </pc:cxnChg>
        <pc:cxnChg chg="add mod">
          <ac:chgData name="Iqbal Hossin" userId="08a8aa09cecc68a8" providerId="LiveId" clId="{58A6BF6D-CD66-4A17-8A7F-BB7B5D753113}" dt="2021-08-23T16:16:02.041" v="3844" actId="13822"/>
          <ac:cxnSpMkLst>
            <pc:docMk/>
            <pc:sldMk cId="113188593" sldId="278"/>
            <ac:cxnSpMk id="11" creationId="{F0E2F588-88C1-4C54-8375-51B9AD7BF842}"/>
          </ac:cxnSpMkLst>
        </pc:cxnChg>
        <pc:cxnChg chg="add mod">
          <ac:chgData name="Iqbal Hossin" userId="08a8aa09cecc68a8" providerId="LiveId" clId="{58A6BF6D-CD66-4A17-8A7F-BB7B5D753113}" dt="2021-08-23T16:16:17.836" v="3848" actId="1076"/>
          <ac:cxnSpMkLst>
            <pc:docMk/>
            <pc:sldMk cId="113188593" sldId="278"/>
            <ac:cxnSpMk id="12" creationId="{BE7523C4-6638-42E6-B095-64711EC169AE}"/>
          </ac:cxnSpMkLst>
        </pc:cxnChg>
        <pc:cxnChg chg="add del mod">
          <ac:chgData name="Iqbal Hossin" userId="08a8aa09cecc68a8" providerId="LiveId" clId="{58A6BF6D-CD66-4A17-8A7F-BB7B5D753113}" dt="2021-08-23T16:17:09.031" v="3854" actId="478"/>
          <ac:cxnSpMkLst>
            <pc:docMk/>
            <pc:sldMk cId="113188593" sldId="278"/>
            <ac:cxnSpMk id="13" creationId="{631D43C7-718C-4B82-A61F-0248EB5C11C2}"/>
          </ac:cxnSpMkLst>
        </pc:cxnChg>
        <pc:cxnChg chg="add mod">
          <ac:chgData name="Iqbal Hossin" userId="08a8aa09cecc68a8" providerId="LiveId" clId="{58A6BF6D-CD66-4A17-8A7F-BB7B5D753113}" dt="2021-08-23T16:19:14.515" v="3916" actId="1036"/>
          <ac:cxnSpMkLst>
            <pc:docMk/>
            <pc:sldMk cId="113188593" sldId="278"/>
            <ac:cxnSpMk id="14" creationId="{C77246CA-FBA9-4FDF-BE7C-EE47DA9EE4AE}"/>
          </ac:cxnSpMkLst>
        </pc:cxnChg>
      </pc:sldChg>
      <pc:sldMasterChg chg="del delSldLayout">
        <pc:chgData name="Iqbal Hossin" userId="08a8aa09cecc68a8" providerId="LiveId" clId="{58A6BF6D-CD66-4A17-8A7F-BB7B5D753113}" dt="2021-08-22T02:33:48.258" v="11" actId="47"/>
        <pc:sldMasterMkLst>
          <pc:docMk/>
          <pc:sldMasterMk cId="1969653319" sldId="2147483648"/>
        </pc:sldMasterMkLst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2971511422" sldId="2147483649"/>
          </pc:sldLayoutMkLst>
        </pc:sldLayoutChg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1254588278" sldId="2147483650"/>
          </pc:sldLayoutMkLst>
        </pc:sldLayoutChg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303610350" sldId="2147483651"/>
          </pc:sldLayoutMkLst>
        </pc:sldLayoutChg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1242169124" sldId="2147483652"/>
          </pc:sldLayoutMkLst>
        </pc:sldLayoutChg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2448942957" sldId="2147483653"/>
          </pc:sldLayoutMkLst>
        </pc:sldLayoutChg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2849240079" sldId="2147483654"/>
          </pc:sldLayoutMkLst>
        </pc:sldLayoutChg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3041510003" sldId="2147483655"/>
          </pc:sldLayoutMkLst>
        </pc:sldLayoutChg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2732943122" sldId="2147483656"/>
          </pc:sldLayoutMkLst>
        </pc:sldLayoutChg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1233017779" sldId="2147483657"/>
          </pc:sldLayoutMkLst>
        </pc:sldLayoutChg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294197324" sldId="2147483658"/>
          </pc:sldLayoutMkLst>
        </pc:sldLayoutChg>
        <pc:sldLayoutChg chg="del">
          <pc:chgData name="Iqbal Hossin" userId="08a8aa09cecc68a8" providerId="LiveId" clId="{58A6BF6D-CD66-4A17-8A7F-BB7B5D753113}" dt="2021-08-22T02:33:48.258" v="11" actId="47"/>
          <pc:sldLayoutMkLst>
            <pc:docMk/>
            <pc:sldMasterMk cId="1969653319" sldId="2147483648"/>
            <pc:sldLayoutMk cId="53926463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904485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9834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76972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2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86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8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6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9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56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5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69346"/>
      </p:ext>
    </p:extLst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40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6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61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235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6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88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24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17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4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25119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06946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48673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60486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55640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42539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35662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12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comb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1927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36C8DF-69F1-4CB4-8542-EDDF12BB1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901188" y="627681"/>
            <a:ext cx="7374996" cy="59513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DDE446B-773A-4046-A7AA-99A8C990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867" y="2084522"/>
            <a:ext cx="4541004" cy="99189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শুভেচ্ছা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/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1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5E69-5DA5-465A-ACD9-11D3F2A4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742"/>
          </a:xfrm>
        </p:spPr>
        <p:txBody>
          <a:bodyPr>
            <a:normAutofit/>
          </a:bodyPr>
          <a:lstStyle/>
          <a:p>
            <a:r>
              <a:rPr kumimoji="0" lang="en-US" sz="4400" b="0" i="0" u="none" strike="noStrike" kern="1200" cap="none" spc="0" normalizeH="0" noProof="0" dirty="0">
                <a:ln w="0"/>
                <a:solidFill>
                  <a:prstClr val="black"/>
                </a:solidFill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             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NH</a:t>
            </a:r>
            <a:r>
              <a:rPr kumimoji="0" lang="en-US" sz="44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4</a:t>
            </a:r>
            <a:r>
              <a:rPr kumimoji="0" lang="en-US" sz="4400" b="0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আয়ন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শনাক্তকরনঃ</a:t>
            </a:r>
            <a:endParaRPr lang="en-US" sz="4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058C9-F0EC-4630-A6F6-90F7C69B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315"/>
            <a:ext cx="8596668" cy="435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নমুনা লবনকে Na</a:t>
            </a:r>
            <a:r>
              <a:rPr kumimoji="0" lang="en-US" sz="28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OH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উত্তপ্ত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প্রাপ্ত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গ্যাসকে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নেসলার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দ্রবনে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চালনা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ফলে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নেসলার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দ্রবনের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সঙ্গে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বিক্রিয়ায়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অদ্রবণীয়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বাদামী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বর্ণের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অ্যামিনো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মারকিউরিক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আয়োডাইড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উৎপন্ন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endParaRPr lang="en-US" sz="2800" dirty="0">
              <a:ln w="0"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NH</a:t>
            </a:r>
            <a:r>
              <a:rPr lang="en-US" sz="2800" baseline="-250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4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Cl  +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NaOH         NH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3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+  NaCl    + 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H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K</a:t>
            </a:r>
            <a:r>
              <a:rPr lang="en-US" sz="2800" baseline="-250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2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HgI</a:t>
            </a:r>
            <a:r>
              <a:rPr lang="en-US" sz="2800" baseline="-250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4 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2KI    +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HgI</a:t>
            </a:r>
            <a:r>
              <a:rPr lang="en-US" sz="2800" baseline="-250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kumimoji="0" lang="en-US" sz="2800" b="0" i="0" u="none" strike="noStrike" kern="1200" cap="none" spc="0" normalizeH="0" baseline="-25000" noProof="0" dirty="0">
              <a:ln w="0"/>
              <a:solidFill>
                <a:prstClr val="black"/>
              </a:soli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2HgI</a:t>
            </a:r>
            <a:r>
              <a:rPr lang="en-US" sz="2800" baseline="-250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2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Hg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I</a:t>
            </a:r>
            <a:r>
              <a:rPr lang="en-US" sz="2800" baseline="-250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4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aseline="-250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Hg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I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4 </a:t>
            </a:r>
            <a:r>
              <a:rPr kumimoji="0" lang="en-US" sz="2800" b="0" i="0" u="none" strike="noStrike" kern="1200" cap="none" spc="0" normalizeH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 + 2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NH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3     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NH</a:t>
            </a:r>
            <a:r>
              <a:rPr lang="en-US" sz="2800" baseline="-250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2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[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Hg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I</a:t>
            </a:r>
            <a:r>
              <a:rPr lang="en-US" sz="2800" baseline="-250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3</a:t>
            </a:r>
            <a:r>
              <a:rPr kumimoji="0" lang="en-US" sz="2800" b="0" i="0" u="none" strike="noStrike" kern="1200" cap="none" spc="0" normalizeH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]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+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NH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4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I</a:t>
            </a: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n w="0"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(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বাদামী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অধঃক্ষেপ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)</a:t>
            </a:r>
            <a:endParaRPr lang="en-US" sz="2800" dirty="0">
              <a:ln w="0"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7FDB3F-E308-4CCD-BD94-DCBD838837B3}"/>
              </a:ext>
            </a:extLst>
          </p:cNvPr>
          <p:cNvCxnSpPr/>
          <p:nvPr/>
        </p:nvCxnSpPr>
        <p:spPr>
          <a:xfrm>
            <a:off x="3130658" y="3332136"/>
            <a:ext cx="63543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EC4EC8-6FBF-486E-B530-9B1F3D0475B4}"/>
              </a:ext>
            </a:extLst>
          </p:cNvPr>
          <p:cNvCxnSpPr/>
          <p:nvPr/>
        </p:nvCxnSpPr>
        <p:spPr>
          <a:xfrm>
            <a:off x="1826217" y="3879743"/>
            <a:ext cx="63543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CD3B91-3CA1-42E1-91A0-FD40C65480C9}"/>
              </a:ext>
            </a:extLst>
          </p:cNvPr>
          <p:cNvCxnSpPr/>
          <p:nvPr/>
        </p:nvCxnSpPr>
        <p:spPr>
          <a:xfrm>
            <a:off x="1826217" y="4435099"/>
            <a:ext cx="63543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BF472D-4230-4EA3-96CE-2D915AACE386}"/>
              </a:ext>
            </a:extLst>
          </p:cNvPr>
          <p:cNvCxnSpPr/>
          <p:nvPr/>
        </p:nvCxnSpPr>
        <p:spPr>
          <a:xfrm>
            <a:off x="2980841" y="4990455"/>
            <a:ext cx="63543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10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CF9EE-CB32-4FC8-B12C-BA2A05A0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901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অম্লীয়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মূলক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সনাক্তকরণ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988E21-079B-4D59-A352-D1878359BC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78610"/>
                <a:ext cx="8596668" cy="4762753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kumimoji="0" lang="en-US" sz="2400" i="0" u="sng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Cl</a:t>
                </a:r>
                <a:r>
                  <a:rPr kumimoji="0" lang="en-US" sz="2400" i="0" u="sng" strike="noStrike" kern="1200" normalizeH="0" baseline="3000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-</a:t>
                </a:r>
                <a:r>
                  <a:rPr lang="en-US" sz="2400" u="sng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মূলক </a:t>
                </a:r>
                <a:r>
                  <a:rPr lang="en-US" sz="2400" u="sng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সনাক্তকরণ</a:t>
                </a:r>
                <a:r>
                  <a:rPr lang="en-US" sz="2400" u="sng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- </a:t>
                </a:r>
              </a:p>
              <a:p>
                <a:pPr marL="0" indent="0">
                  <a:buNone/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Cl</a:t>
                </a:r>
                <a:r>
                  <a:rPr lang="en-US" sz="2400" baseline="30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-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 +  AgNO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3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AgCl     +N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/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496CB">
                      <a:lumMod val="75000"/>
                    </a:srgbClr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  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(</a:t>
                </a:r>
                <a:r>
                  <a:rPr kumimoji="0" lang="en-US" sz="24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সাদা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kumimoji="0" lang="en-US" sz="24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অধঃক্ষেপ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u="sng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kumimoji="0" lang="en-US" sz="2400" i="0" u="sng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i="1" u="sng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2400" i="1" u="sng" strike="noStrike" kern="1200" normalizeH="0" baseline="0" noProof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i="1" u="sng" strike="noStrike" kern="1200" normalizeH="0" baseline="0" noProof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kumimoji="0" lang="en-US" sz="2400" i="1" u="sng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sz="2400" i="1" u="sng" strike="noStrike" kern="1200" normalizeH="0" baseline="0" noProof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400" u="sng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মূলক </a:t>
                </a:r>
                <a:r>
                  <a:rPr lang="en-US" sz="2400" u="sng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সনাক্তকরণ</a:t>
                </a:r>
                <a:r>
                  <a:rPr lang="en-US" sz="2400" u="sng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-</a:t>
                </a:r>
              </a:p>
              <a:p>
                <a:pPr marL="0" indent="0">
                  <a:buNone/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 + Ba(NO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3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2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BaCO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3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 +2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/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496CB">
                      <a:lumMod val="75000"/>
                    </a:srgbClr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BaCO</a:t>
                </a:r>
                <a:r>
                  <a:rPr kumimoji="0" lang="en-US" sz="2400" i="0" u="none" strike="noStrike" kern="1200" normalizeH="0" baseline="-2500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3    </a:t>
                </a:r>
                <a:r>
                  <a:rPr kumimoji="0" lang="en-US" sz="2400" i="0" u="none" strike="noStrike" kern="1200" normalizeH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+ 2HCl            BaCl</a:t>
                </a:r>
                <a:r>
                  <a:rPr kumimoji="0" lang="en-US" sz="2400" i="0" u="none" strike="noStrike" kern="1200" normalizeH="0" baseline="-2500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2</a:t>
                </a:r>
                <a:r>
                  <a:rPr kumimoji="0" lang="en-US" sz="2400" i="0" u="none" strike="noStrike" kern="1200" normalizeH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   +   CO</a:t>
                </a:r>
                <a:r>
                  <a:rPr kumimoji="0" lang="en-US" sz="2400" i="0" u="none" strike="noStrike" kern="1200" normalizeH="0" baseline="-2500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2</a:t>
                </a:r>
                <a:r>
                  <a:rPr kumimoji="0" lang="en-US" sz="2400" i="0" u="none" strike="noStrike" kern="1200" normalizeH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   +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H</a:t>
                </a:r>
                <a:r>
                  <a:rPr kumimoji="0" lang="en-US" sz="2400" i="0" u="none" strike="noStrike" kern="1200" normalizeH="0" baseline="-2500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2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O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496CB">
                      <a:lumMod val="75000"/>
                    </a:srgbClr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  </a:t>
                </a:r>
                <a:r>
                  <a:rPr kumimoji="0" lang="en-US" sz="28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SutonnyOMJ" panose="01010600010101010101" pitchFamily="2" charset="0"/>
                    <a:ea typeface="+mn-ea"/>
                    <a:cs typeface="SutonnyOMJ" panose="01010600010101010101" pitchFamily="2" charset="0"/>
                  </a:rPr>
                  <a:t>(</a:t>
                </a:r>
                <a:r>
                  <a:rPr kumimoji="0" lang="en-US" sz="2800" b="0" i="0" u="none" strike="noStrike" kern="1200" cap="none" spc="0" normalizeH="0" baseline="0" noProof="0" dirty="0" err="1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SutonnyOMJ" panose="01010600010101010101" pitchFamily="2" charset="0"/>
                    <a:ea typeface="+mn-ea"/>
                    <a:cs typeface="SutonnyOMJ" panose="01010600010101010101" pitchFamily="2" charset="0"/>
                  </a:rPr>
                  <a:t>সাদা</a:t>
                </a:r>
                <a:r>
                  <a:rPr kumimoji="0" lang="en-US" sz="28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SutonnyOMJ" panose="01010600010101010101" pitchFamily="2" charset="0"/>
                    <a:ea typeface="+mn-ea"/>
                    <a:cs typeface="SutonnyOMJ" panose="01010600010101010101" pitchFamily="2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SutonnyOMJ" panose="01010600010101010101" pitchFamily="2" charset="0"/>
                    <a:ea typeface="+mn-ea"/>
                    <a:cs typeface="SutonnyOMJ" panose="01010600010101010101" pitchFamily="2" charset="0"/>
                  </a:rPr>
                  <a:t>অধঃক্ষেপ</a:t>
                </a:r>
                <a:r>
                  <a:rPr kumimoji="0" lang="en-US" sz="28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SutonnyOMJ" panose="01010600010101010101" pitchFamily="2" charset="0"/>
                    <a:ea typeface="+mn-ea"/>
                    <a:cs typeface="SutonnyOMJ" panose="01010600010101010101" pitchFamily="2" charset="0"/>
                  </a:rPr>
                  <a:t>)</a:t>
                </a:r>
              </a:p>
              <a:p>
                <a:pPr>
                  <a:buClr>
                    <a:srgbClr val="F496CB">
                      <a:lumMod val="75000"/>
                    </a:srgbClr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kumimoji="0" lang="en-US" sz="2400" i="0" u="sng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i="1" u="sng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2400" i="1" u="sng" strike="noStrike" kern="1200" normalizeH="0" baseline="0" noProof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i="1" u="sng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kumimoji="0" lang="en-US" sz="2400" i="1" u="sng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sz="2400" i="1" u="sng" strike="noStrike" kern="1200" normalizeH="0" baseline="0" noProof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0" lang="en-US" sz="2400" i="0" u="sng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 মূলক </a:t>
                </a:r>
                <a:r>
                  <a:rPr kumimoji="0" lang="en-US" sz="2400" i="0" u="sng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সনাক্তকরণ</a:t>
                </a:r>
                <a:r>
                  <a:rPr kumimoji="0" lang="en-US" sz="2400" i="0" u="sng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-</a:t>
                </a:r>
              </a:p>
              <a:p>
                <a:pPr marL="0" indent="0">
                  <a:buNone/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2400" i="1" u="none" strike="noStrike" kern="1200" normalizeH="0" baseline="0" noProof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sz="2400" i="1" u="none" strike="noStrike" kern="1200" normalizeH="0" baseline="0" noProof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  + Ba(NO</a:t>
                </a:r>
                <a:r>
                  <a:rPr kumimoji="0" lang="en-US" sz="2400" i="0" u="none" strike="noStrike" kern="1200" normalizeH="0" baseline="-2500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3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  <a:r>
                  <a:rPr kumimoji="0" lang="en-US" sz="2400" i="0" u="none" strike="noStrike" kern="1200" normalizeH="0" baseline="-2500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2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</a:t>
                </a:r>
                <a:r>
                  <a:rPr kumimoji="0" lang="en-US" sz="24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BaSO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4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  +2N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/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496CB">
                      <a:lumMod val="75000"/>
                    </a:srgbClr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     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(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সাদা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অধঃক্ষেপ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2800" dirty="0"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988E21-079B-4D59-A352-D1878359BC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78610"/>
                <a:ext cx="8596668" cy="4762753"/>
              </a:xfrm>
              <a:blipFill>
                <a:blip r:embed="rId2"/>
                <a:stretch>
                  <a:fillRect l="-1064" t="-1536" b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151183-757C-4022-A248-D0AF59A15D38}"/>
              </a:ext>
            </a:extLst>
          </p:cNvPr>
          <p:cNvCxnSpPr>
            <a:cxnSpLocks/>
          </p:cNvCxnSpPr>
          <p:nvPr/>
        </p:nvCxnSpPr>
        <p:spPr>
          <a:xfrm>
            <a:off x="2696705" y="1947620"/>
            <a:ext cx="70517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AC81EB-FE81-415E-B5CF-5515E0B2C542}"/>
              </a:ext>
            </a:extLst>
          </p:cNvPr>
          <p:cNvCxnSpPr>
            <a:cxnSpLocks/>
          </p:cNvCxnSpPr>
          <p:nvPr/>
        </p:nvCxnSpPr>
        <p:spPr>
          <a:xfrm>
            <a:off x="3290806" y="3332135"/>
            <a:ext cx="70517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32F6C4-F901-43BA-81C0-3F341EC9E0FC}"/>
              </a:ext>
            </a:extLst>
          </p:cNvPr>
          <p:cNvCxnSpPr>
            <a:cxnSpLocks/>
          </p:cNvCxnSpPr>
          <p:nvPr/>
        </p:nvCxnSpPr>
        <p:spPr>
          <a:xfrm>
            <a:off x="2769029" y="3724758"/>
            <a:ext cx="70517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3C08DE-71A3-4D8B-A03C-4A4A8E99294F}"/>
              </a:ext>
            </a:extLst>
          </p:cNvPr>
          <p:cNvCxnSpPr>
            <a:cxnSpLocks/>
          </p:cNvCxnSpPr>
          <p:nvPr/>
        </p:nvCxnSpPr>
        <p:spPr>
          <a:xfrm>
            <a:off x="3157777" y="5140270"/>
            <a:ext cx="70517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E2F588-88C1-4C54-8375-51B9AD7BF842}"/>
              </a:ext>
            </a:extLst>
          </p:cNvPr>
          <p:cNvCxnSpPr/>
          <p:nvPr/>
        </p:nvCxnSpPr>
        <p:spPr>
          <a:xfrm>
            <a:off x="4463512" y="1704814"/>
            <a:ext cx="0" cy="34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7523C4-6638-42E6-B095-64711EC169AE}"/>
              </a:ext>
            </a:extLst>
          </p:cNvPr>
          <p:cNvCxnSpPr/>
          <p:nvPr/>
        </p:nvCxnSpPr>
        <p:spPr>
          <a:xfrm>
            <a:off x="4305947" y="3550402"/>
            <a:ext cx="0" cy="34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7246CA-FBA9-4FDF-BE7C-EE47DA9EE4AE}"/>
              </a:ext>
            </a:extLst>
          </p:cNvPr>
          <p:cNvCxnSpPr/>
          <p:nvPr/>
        </p:nvCxnSpPr>
        <p:spPr>
          <a:xfrm>
            <a:off x="4931045" y="4942666"/>
            <a:ext cx="0" cy="34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C65A9A-1550-4C9F-BBA6-67BF8F12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1727200"/>
          </a:xfrm>
        </p:spPr>
        <p:txBody>
          <a:bodyPr/>
          <a:lstStyle/>
          <a:p>
            <a:r>
              <a:rPr lang="en-US" dirty="0"/>
              <a:t>                  </a:t>
            </a:r>
            <a:br>
              <a:rPr lang="en-US" dirty="0"/>
            </a:b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1A6C4B-2694-4404-B23E-A0CB28769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280" y="2160589"/>
            <a:ext cx="6652722" cy="388077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যৌগ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মৌলের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আয়ন সনাক্ত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ক্ষারীয় মূলক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সনাক্ত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অম্লীয়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মূলক সনাক্ত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6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98EF-E5BC-4FA4-BE2A-37AFD5C0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427" y="867905"/>
            <a:ext cx="5633634" cy="8694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     </a:t>
            </a:r>
            <a:r>
              <a:rPr lang="en-US" dirty="0" err="1">
                <a:solidFill>
                  <a:srgbClr val="00B0F0"/>
                </a:solidFill>
              </a:rPr>
              <a:t>ধন্যবাদ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সবাইকে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DAE4-5218-401A-BFF1-349B938B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49" y="2743200"/>
            <a:ext cx="5385845" cy="1047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>
                <a:solidFill>
                  <a:srgbClr val="002060"/>
                </a:solidFill>
              </a:rPr>
              <a:t>আল্লাহ্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হাফেজ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4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1532-0B6D-4EB8-8EE2-1414D6D0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35" y="1309606"/>
            <a:ext cx="6522688" cy="754003"/>
          </a:xfrm>
        </p:spPr>
        <p:txBody>
          <a:bodyPr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পরিচিতিঃ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7E5DC-9663-4979-AC7B-A4C6E4A3D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432" y="2386740"/>
            <a:ext cx="6522690" cy="40470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মোঃ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ইকবাল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হোসেন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প্রভাষক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রসায়ন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পাতাড়ী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ফাযিল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মাদ্রাসা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মোবাইল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-01722821622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সাপাহার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, ন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গাঁ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62508-6AC1-483A-9782-AE1FCE0D2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33" y="2386740"/>
            <a:ext cx="1087781" cy="1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2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1493-935C-4AFC-B677-C03F7291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214" y="1015139"/>
            <a:ext cx="7631289" cy="7010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পরিচিতিঃ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3C1AB-0EB4-4F4C-84AB-40D361F3C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6222" y="2720622"/>
            <a:ext cx="7631288" cy="350449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রসায়ন</a:t>
            </a:r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endParaRPr lang="en-US" sz="3600" dirty="0">
              <a:ln w="13462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</a:t>
            </a:r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আলিম</a:t>
            </a:r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প্রথম</a:t>
            </a:r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বষ</a:t>
            </a:r>
            <a:endParaRPr lang="en-US" sz="3600" dirty="0">
              <a:ln w="13462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দ্বিতীয়</a:t>
            </a:r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গুনগত</a:t>
            </a:r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রসায়ন</a:t>
            </a:r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algn="ctr"/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–8 </a:t>
            </a:r>
          </a:p>
          <a:p>
            <a:pPr algn="ctr"/>
            <a:r>
              <a:rPr lang="en-US" sz="3600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তারিখ-04.09.2021</a:t>
            </a:r>
          </a:p>
          <a:p>
            <a:endParaRPr lang="en-US" dirty="0">
              <a:ln w="0"/>
              <a:solidFill>
                <a:schemeClr val="accent1"/>
              </a:solidFill>
            </a:endParaRPr>
          </a:p>
          <a:p>
            <a:endParaRPr lang="en-US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3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D93F1-6C87-4877-B216-A5F91A91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94080"/>
            <a:ext cx="8596668" cy="1107440"/>
          </a:xfrm>
        </p:spPr>
        <p:txBody>
          <a:bodyPr>
            <a:norm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                 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আলোচ্য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বিষয়সমূহ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-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C5823D-1035-4F02-BA6C-8DAEB6542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0" y="2160589"/>
            <a:ext cx="6805122" cy="388077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দ্রবনে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আয়ন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সনাক্তকরনের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সিক্ত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পরীক্ষা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  <a:p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ক্ষারীয় মূলকের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সনাক্তকরন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পরীক্ষা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অম্লীয়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মূলকের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সনাক্তকরন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cs typeface="SutonnyOMJ" panose="01010600010101010101" pitchFamily="2" charset="0"/>
              </a:rPr>
              <a:t>পরীক্ষা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2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E9BB-8455-4522-B37D-1DC6B8FF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দ্রবনে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আয়ন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সনাক্তকরনের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সিক্ত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পরীক্ষা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BF2B-F8F4-400F-ADB8-A82127B5D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120" y="1930400"/>
            <a:ext cx="650032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রাসায়নিক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পদার্থের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আঙ্গিক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বিশ্লেষণ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অত্যন্ত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জটিল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পরিবেশের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ভিন্নতার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কারনে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কাঙিক্ষত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ফল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পাওয়া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শুধুমাত্র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শুষ্ক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পরীক্ষার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উপর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নির্ভর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লবন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সম্বন্ধে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সুনিশ্চিত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সিন্ধান্তে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আসা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সিক্ত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পরীক্ষার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সাহায্য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নিতে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পরীক্ষা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মূলত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রাসায়নিক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বিক্রিয়া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নির্ভর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6325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5D4C-E043-444E-AB52-D164E119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ক্ষারীয় মূলকের </a:t>
            </a:r>
            <a:r>
              <a:rPr kumimoji="0" lang="en-US" sz="48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সনাক্তকরন</a:t>
            </a:r>
            <a:r>
              <a:rPr kumimoji="0" lang="en-US" sz="48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8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পরীক্ষা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CE1BA-E683-4F05-8D1E-31819625DA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0320" y="1534161"/>
                <a:ext cx="9357360" cy="45072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 Cu</a:t>
                </a:r>
                <a:r>
                  <a:rPr lang="en-US" sz="2800" baseline="30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2+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আয়ন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শনাক্তকরনঃ-একটি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পরীক্ষা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নলে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অল্প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একটু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নমুনা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দ্রবন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নিয়ে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এত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ধীরে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ধীরে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OH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দ্রবন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যোগ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করা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হলো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।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ফলে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প্রথমে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ক্ষারকীয়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কপার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লবনের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হালকা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নীল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অধঃক্ষেপ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ও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পরে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গাঢ়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নীল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টেট্রাঅ্যামিন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কিউপ্রিক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লবনের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দ্রবন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উৎপন্ন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হয়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।</a:t>
                </a:r>
              </a:p>
              <a:p>
                <a:pPr marL="0" indent="0">
                  <a:buNone/>
                </a:pP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বিক্রিয়াঃ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- 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2CuS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OH               CuS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. Cu(OH)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2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 + (NH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4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2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anose="01010600010101010101" pitchFamily="2" charset="0"/>
                </a:endParaRPr>
              </a:p>
              <a:p>
                <a:pPr marL="0" indent="0">
                  <a:buNone/>
                </a:pP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2CuS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i="1" u="none" strike="noStrike" kern="1200" normalizeH="0" baseline="0" noProof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. Cu(OH)</a:t>
                </a:r>
                <a:r>
                  <a:rPr kumimoji="0" lang="en-US" sz="2400" i="0" u="none" strike="noStrike" kern="1200" normalizeH="0" baseline="-250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2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 + (NH</a:t>
                </a:r>
                <a:r>
                  <a:rPr kumimoji="0" lang="en-US" sz="2400" i="0" u="none" strike="noStrike" kern="1200" normalizeH="0" baseline="-250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4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  <a:r>
                  <a:rPr kumimoji="0" lang="en-US" sz="2400" i="0" u="none" strike="noStrike" kern="1200" normalizeH="0" baseline="-250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2</a:t>
                </a:r>
                <a:r>
                  <a:rPr kumimoji="0" lang="en-US" sz="24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normalizeH="0" baseline="0" noProof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i="1" u="none" strike="noStrike" kern="1200" normalizeH="0" baseline="0" noProof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i="1" u="none" strike="noStrike" kern="1200" normalizeH="0" baseline="0" noProof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OH             [Cu(NH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3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4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]S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+H</a:t>
                </a:r>
                <a:r>
                  <a:rPr lang="en-US" sz="2400" baseline="-25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2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                                                    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(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গাঢ়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নীল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দ্রবন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utonnyOMJ" panose="01010600010101010101" pitchFamily="2" charset="0"/>
                    <a:cs typeface="SutonnyOMJ" panose="01010600010101010101" pitchFamily="2" charset="0"/>
                  </a:rPr>
                  <a:t>)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CE1BA-E683-4F05-8D1E-31819625D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0320" y="1534161"/>
                <a:ext cx="9357360" cy="4507202"/>
              </a:xfrm>
              <a:blipFill>
                <a:blip r:embed="rId2"/>
                <a:stretch>
                  <a:fillRect l="-1498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C229E7-F85D-475C-8E00-D7F42FF6C755}"/>
              </a:ext>
            </a:extLst>
          </p:cNvPr>
          <p:cNvCxnSpPr>
            <a:cxnSpLocks/>
          </p:cNvCxnSpPr>
          <p:nvPr/>
        </p:nvCxnSpPr>
        <p:spPr>
          <a:xfrm>
            <a:off x="5049520" y="3180080"/>
            <a:ext cx="79248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B4AAFD-317D-4ADD-95AA-B5D9E03CE59D}"/>
              </a:ext>
            </a:extLst>
          </p:cNvPr>
          <p:cNvCxnSpPr>
            <a:cxnSpLocks/>
          </p:cNvCxnSpPr>
          <p:nvPr/>
        </p:nvCxnSpPr>
        <p:spPr>
          <a:xfrm>
            <a:off x="6898640" y="3728720"/>
            <a:ext cx="79248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5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A777-670F-411E-952D-C67C5E0D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    Fe</a:t>
            </a:r>
            <a:r>
              <a:rPr lang="en-US" sz="4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2+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ও Fe</a:t>
            </a:r>
            <a:r>
              <a:rPr lang="en-US" sz="4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3+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আয়ন শনাক্তকরন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3C79B-C4FA-4706-A1EF-C22C059FE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108" y="1706881"/>
                <a:ext cx="9486052" cy="43446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       পটাসিয়াম ফেরিসায়ানাইড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দ্রবন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পরীক্ষা</a:t>
                </a:r>
                <a:endParaRPr lang="en-US" sz="2800" dirty="0">
                  <a:ln w="0"/>
                  <a:solidFill>
                    <a:schemeClr val="tx1"/>
                  </a:solidFill>
                  <a:effectLst/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একটি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পরীক্ষা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নলে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2-3 সেমি</a:t>
                </a:r>
                <a:r>
                  <a:rPr lang="en-US" sz="2800" baseline="30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3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মূল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দ্রবন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নিয়ে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তাতে 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পটাসিয়াম ফেরিসায়ানাইড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দ্রবন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যোগ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করা হলে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গাঢ়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নীল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বর্ণের পটাসিয়াম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ফেরাস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ফেরিসায়ানাইড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অধঃক্ষেপ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দ্রবন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উৎপন্ন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হয়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। এভাবে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Fe</a:t>
                </a:r>
                <a:r>
                  <a:rPr lang="en-US" sz="2800" baseline="30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2+ 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আয়ন শনাক্তকরন করা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হয়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কিন্তু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বাদামী বর্ণের দ্রবণীয় 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পটাসিয়াম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ফেরিক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ফেরিসায়ানাইড উৎপন্ন হলে Fe</a:t>
                </a:r>
                <a:r>
                  <a:rPr kumimoji="0" lang="en-US" sz="2800" i="0" u="none" strike="noStrike" kern="1200" normalizeH="0" baseline="3000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3+ 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আয়ন শনাক্তকরন করা </a:t>
                </a:r>
                <a:r>
                  <a:rPr kumimoji="0" lang="en-US" sz="2800" i="0" u="none" strike="noStrike" kern="1200" normalizeH="0" baseline="0" noProof="0" dirty="0" err="1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হয়</a:t>
                </a:r>
                <a:r>
                  <a:rPr kumimoji="0" lang="en-US" sz="2800" i="0" u="none" strike="noStrike" kern="1200" normalizeH="0" baseline="0" noProof="0" dirty="0">
                    <a:ln w="0"/>
                    <a:solidFill>
                      <a:schemeClr val="tx1"/>
                    </a:solidFill>
                    <a:effectLst/>
                    <a:uLnTx/>
                    <a:uFillTx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𝐹𝑒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2</m:t>
                        </m:r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+ K</a:t>
                </a:r>
                <a:r>
                  <a:rPr lang="en-US" sz="28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3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[Fe(CN)</a:t>
                </a:r>
                <a:r>
                  <a:rPr lang="en-US" sz="28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6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]           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KFe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[Fe(CN)</a:t>
                </a:r>
                <a:r>
                  <a:rPr lang="en-US" sz="28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6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]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2</m:t>
                        </m:r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/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                (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গাঢ়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নীল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অধঃক্ষেপ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  <a:b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𝐹𝑒</m:t>
                        </m:r>
                      </m:e>
                      <m:sup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3</m:t>
                        </m:r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+ K</a:t>
                </a:r>
                <a:r>
                  <a:rPr lang="en-US" sz="28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3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[Fe(CN)</a:t>
                </a:r>
                <a:r>
                  <a:rPr lang="en-US" sz="28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6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]            Fe[Fe(CN)</a:t>
                </a:r>
                <a:r>
                  <a:rPr lang="en-US" sz="2800" baseline="-250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6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]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3</m:t>
                        </m:r>
                        <m:r>
                          <a:rPr lang="en-US" sz="28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800" dirty="0">
                  <a:ln w="0"/>
                  <a:solidFill>
                    <a:schemeClr val="tx1"/>
                  </a:solidFill>
                  <a:effectLst/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                                             (বাদামী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দ্রবন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/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  <a:br>
                  <a:rPr lang="en-US" sz="2800" dirty="0">
                    <a:latin typeface="SutonnyOMJ" panose="01010600010101010101" pitchFamily="2" charset="0"/>
                    <a:cs typeface="SutonnyOMJ" panose="01010600010101010101" pitchFamily="2" charset="0"/>
                  </a:rPr>
                </a:br>
                <a:r>
                  <a:rPr lang="en-US" sz="28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3C79B-C4FA-4706-A1EF-C22C059FE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108" y="1706881"/>
                <a:ext cx="9486052" cy="4344642"/>
              </a:xfrm>
              <a:blipFill>
                <a:blip r:embed="rId2"/>
                <a:stretch>
                  <a:fillRect l="-1285" t="-1403" b="-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014044-A27B-49EE-99D5-6CC7E19A2EAD}"/>
              </a:ext>
            </a:extLst>
          </p:cNvPr>
          <p:cNvCxnSpPr/>
          <p:nvPr/>
        </p:nvCxnSpPr>
        <p:spPr>
          <a:xfrm>
            <a:off x="3718560" y="4378960"/>
            <a:ext cx="833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22CE5D-21C7-4472-A859-FE1DD80FF981}"/>
              </a:ext>
            </a:extLst>
          </p:cNvPr>
          <p:cNvCxnSpPr/>
          <p:nvPr/>
        </p:nvCxnSpPr>
        <p:spPr>
          <a:xfrm>
            <a:off x="3718560" y="5334000"/>
            <a:ext cx="833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32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458F-B81C-4CCD-859B-69882314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                 Zn</a:t>
            </a:r>
            <a:r>
              <a:rPr lang="en-US" sz="36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2+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আয়ন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শনাক্তকরনঃ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D5DC6-4447-4A9F-BB53-614D8AB2B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3" y="1673861"/>
            <a:ext cx="8704791" cy="4717414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একটি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পরীক্ষা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নলে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2-3 সেমি</a:t>
            </a:r>
            <a:r>
              <a:rPr kumimoji="0" lang="en-US" sz="2800" b="0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3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মূল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দ্রবন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নিয়ে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তাতে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কিছু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পরিমান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NaOH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এর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দ্রবন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যোগ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করা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হয়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।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ফলে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Zn(OH)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সাদা অধ</a:t>
            </a:r>
            <a:r>
              <a:rPr lang="en-US" sz="2800" dirty="0" err="1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ঃক্ষেপ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পাওয়া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যায়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2800" dirty="0" err="1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অতিরিক্ত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NaOH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যোগ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করা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হলে সাদা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অধঃক্ষেপ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দ্রবীভূত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হয়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এবং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এর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মধ্যে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H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S 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চালনা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করা হলে আবার সাদা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অধঃক্ষেপ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পড়ে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।</a:t>
            </a: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Zn</a:t>
            </a:r>
            <a:r>
              <a:rPr kumimoji="0" lang="en-US" sz="2800" b="0" i="0" u="none" strike="noStrike" kern="1200" cap="none" spc="0" normalizeH="0" baseline="30000" noProof="0" dirty="0">
                <a:ln w="0"/>
                <a:solidFill>
                  <a:prstClr val="black"/>
                </a:solidFill>
                <a:uLnTx/>
                <a:uFillTx/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2+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+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NaOH            Zn(OH)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 +Na</a:t>
            </a:r>
            <a:r>
              <a:rPr kumimoji="0" lang="en-US" sz="2800" b="0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+</a:t>
            </a:r>
          </a:p>
          <a:p>
            <a:pPr marL="0" indent="0">
              <a:buNone/>
            </a:pP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(</a:t>
            </a:r>
            <a:r>
              <a:rPr lang="en-US" sz="2800" dirty="0" err="1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সাদা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অধঃক্ষেপ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Zn(OH)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   </a:t>
            </a:r>
            <a:r>
              <a:rPr kumimoji="0" lang="en-US" sz="2800" b="0" i="0" u="none" strike="noStrike" kern="1200" cap="none" spc="0" normalizeH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NaOH            Na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ZnO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  + H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Na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ZnO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  + H</a:t>
            </a:r>
            <a:r>
              <a:rPr kumimoji="0" lang="en-US" sz="28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2</a:t>
            </a:r>
            <a:r>
              <a:rPr lang="en-US" sz="2800" dirty="0">
                <a:ln w="0"/>
                <a:solidFill>
                  <a:prstClr val="black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            ZnS    + NaOH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         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সাদা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অধঃক্ষেপ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737073-2C8A-4C6E-8A52-1983E35D2E7F}"/>
              </a:ext>
            </a:extLst>
          </p:cNvPr>
          <p:cNvCxnSpPr/>
          <p:nvPr/>
        </p:nvCxnSpPr>
        <p:spPr>
          <a:xfrm>
            <a:off x="3714750" y="3752850"/>
            <a:ext cx="771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0A7798-61CB-49AC-BA0A-B42DCA01D3EE}"/>
              </a:ext>
            </a:extLst>
          </p:cNvPr>
          <p:cNvCxnSpPr/>
          <p:nvPr/>
        </p:nvCxnSpPr>
        <p:spPr>
          <a:xfrm>
            <a:off x="4100512" y="4848225"/>
            <a:ext cx="771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A416A6-CE60-4AF6-B836-8CEEECE32F97}"/>
              </a:ext>
            </a:extLst>
          </p:cNvPr>
          <p:cNvCxnSpPr/>
          <p:nvPr/>
        </p:nvCxnSpPr>
        <p:spPr>
          <a:xfrm>
            <a:off x="3952874" y="5400675"/>
            <a:ext cx="771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8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3294-993C-45C2-BFD2-6AFF46B5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247"/>
          </a:xfrm>
        </p:spPr>
        <p:txBody>
          <a:bodyPr/>
          <a:lstStyle/>
          <a:p>
            <a:r>
              <a:rPr lang="en-US" dirty="0"/>
              <a:t>                  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নেসলার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দ্রবন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5E34F-2BC6-45E2-A00D-684979CE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7323"/>
            <a:ext cx="8596668" cy="44140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as-IN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বর্ণহীন মারকিউরিক ক্লোরাইড দ্রবণের মধ্যে ধীরে ধীরে </a:t>
            </a:r>
            <a:r>
              <a:rPr lang="en-US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KI </a:t>
            </a:r>
            <a:r>
              <a:rPr lang="as-IN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দ্রবণ যোগ করলে প্রথমে লাল বর্ণের মারকিউরিক আয়োডাইডের অধঃক্ষেপ পড়ে। কিন্তু এ দ্রবণে আরও অধিক পরিমাণ </a:t>
            </a:r>
            <a:r>
              <a:rPr lang="en-US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KI </a:t>
            </a:r>
            <a:r>
              <a:rPr lang="as-IN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দ্রবণ যোগ করলে বর্ণহীন জটিল যৌগ পটাশিয়াম মারকিউরিক আয়োডাইড উৎপন্ন হয়। অতঃপর এই দ্রবণে সোডিয়াম হাইড্রোক্সাইড যোগ করলে যে ক্ষারীয় দ্রবণ উৎপন্ন হয় তাকেই নেসলার দ্রবণ বলে।</a:t>
            </a:r>
          </a:p>
          <a:p>
            <a:pPr marL="0" indent="0" algn="l">
              <a:buNone/>
            </a:pPr>
            <a:br>
              <a:rPr lang="as-IN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2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HgCl</a:t>
            </a:r>
            <a:r>
              <a:rPr lang="en-US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₂ + 2KI           </a:t>
            </a:r>
            <a:r>
              <a:rPr lang="en-US" sz="2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HgI</a:t>
            </a:r>
            <a:r>
              <a:rPr lang="en-US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₂ + 2KCl</a:t>
            </a:r>
          </a:p>
          <a:p>
            <a:pPr marL="0" indent="0" algn="l">
              <a:buNone/>
            </a:pPr>
            <a:r>
              <a:rPr lang="en-US" sz="2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HgI</a:t>
            </a:r>
            <a:r>
              <a:rPr lang="en-US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₂ + 2KI             K₂[</a:t>
            </a:r>
            <a:r>
              <a:rPr lang="en-US" sz="2800" i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HgI</a:t>
            </a:r>
            <a:r>
              <a:rPr lang="en-US" sz="28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₄]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EC5D7D-8822-4368-9977-7EEAC07AFE52}"/>
              </a:ext>
            </a:extLst>
          </p:cNvPr>
          <p:cNvCxnSpPr/>
          <p:nvPr/>
        </p:nvCxnSpPr>
        <p:spPr>
          <a:xfrm>
            <a:off x="2603715" y="4990454"/>
            <a:ext cx="7051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25D61C-152C-4888-9FD0-67E9C5F6777E}"/>
              </a:ext>
            </a:extLst>
          </p:cNvPr>
          <p:cNvCxnSpPr/>
          <p:nvPr/>
        </p:nvCxnSpPr>
        <p:spPr>
          <a:xfrm>
            <a:off x="2603715" y="5561308"/>
            <a:ext cx="7051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4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657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SutonnyOMJ</vt:lpstr>
      <vt:lpstr>Trebuchet MS</vt:lpstr>
      <vt:lpstr>Wingdings</vt:lpstr>
      <vt:lpstr>Wingdings 3</vt:lpstr>
      <vt:lpstr>Retrospect</vt:lpstr>
      <vt:lpstr>Facet</vt:lpstr>
      <vt:lpstr>শুভেচ্ছা/স্বাগতম</vt:lpstr>
      <vt:lpstr>শিক্ষক পরিচিতিঃ-</vt:lpstr>
      <vt:lpstr>পাঠ পরিচিতিঃ-</vt:lpstr>
      <vt:lpstr>                 আলোচ্য বিষয়সমূহ-</vt:lpstr>
      <vt:lpstr>       দ্রবনে আয়ন সনাক্তকরনের সিক্ত পরীক্ষা  </vt:lpstr>
      <vt:lpstr>ক্ষারীয় মূলকের সনাক্তকরন পরীক্ষা </vt:lpstr>
      <vt:lpstr>       Fe2+ ও Fe3+ আয়ন শনাক্তকরন  </vt:lpstr>
      <vt:lpstr>                    Zn2+ আয়ন শনাক্তকরনঃ</vt:lpstr>
      <vt:lpstr>                   নেসলার দ্রবন</vt:lpstr>
      <vt:lpstr>             NH4+ আয়ন শনাক্তকরনঃ</vt:lpstr>
      <vt:lpstr>               অম্লীয় মূলক সনাক্তকরণ</vt:lpstr>
      <vt:lpstr>                                         শিখনফল-</vt:lpstr>
      <vt:lpstr>     ধন্যবাদ সবাইকে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Hossin</dc:creator>
  <cp:lastModifiedBy>Iqbal Hossin</cp:lastModifiedBy>
  <cp:revision>33</cp:revision>
  <dcterms:created xsi:type="dcterms:W3CDTF">2021-08-22T02:30:30Z</dcterms:created>
  <dcterms:modified xsi:type="dcterms:W3CDTF">2021-09-04T00:54:26Z</dcterms:modified>
</cp:coreProperties>
</file>