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7" r:id="rId3"/>
    <p:sldId id="288" r:id="rId4"/>
    <p:sldId id="257" r:id="rId5"/>
    <p:sldId id="258" r:id="rId6"/>
    <p:sldId id="289" r:id="rId7"/>
    <p:sldId id="268" r:id="rId8"/>
    <p:sldId id="291" r:id="rId9"/>
    <p:sldId id="262" r:id="rId10"/>
    <p:sldId id="269" r:id="rId11"/>
    <p:sldId id="284" r:id="rId12"/>
    <p:sldId id="263" r:id="rId13"/>
    <p:sldId id="285" r:id="rId14"/>
    <p:sldId id="261" r:id="rId15"/>
    <p:sldId id="271" r:id="rId16"/>
    <p:sldId id="273" r:id="rId17"/>
    <p:sldId id="270" r:id="rId18"/>
    <p:sldId id="290" r:id="rId19"/>
    <p:sldId id="272" r:id="rId20"/>
    <p:sldId id="266" r:id="rId21"/>
    <p:sldId id="281" r:id="rId22"/>
    <p:sldId id="295" r:id="rId23"/>
    <p:sldId id="275" r:id="rId24"/>
    <p:sldId id="286" r:id="rId25"/>
    <p:sldId id="264" r:id="rId26"/>
    <p:sldId id="280" r:id="rId27"/>
    <p:sldId id="265" r:id="rId28"/>
    <p:sldId id="267" r:id="rId29"/>
    <p:sldId id="276" r:id="rId30"/>
    <p:sldId id="294" r:id="rId31"/>
    <p:sldId id="279" r:id="rId32"/>
    <p:sldId id="292" r:id="rId33"/>
    <p:sldId id="278" r:id="rId34"/>
    <p:sldId id="297" r:id="rId35"/>
    <p:sldId id="277" r:id="rId36"/>
    <p:sldId id="293" r:id="rId37"/>
    <p:sldId id="274"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39" y="72"/>
      </p:cViewPr>
      <p:guideLst/>
    </p:cSldViewPr>
  </p:slideViewPr>
  <p:notesTextViewPr>
    <p:cViewPr>
      <p:scale>
        <a:sx n="1" d="1"/>
        <a:sy n="1" d="1"/>
      </p:scale>
      <p:origin x="0" y="0"/>
    </p:cViewPr>
  </p:notesTextViewPr>
  <p:sorterViewPr>
    <p:cViewPr>
      <p:scale>
        <a:sx n="63" d="100"/>
        <a:sy n="63" d="100"/>
      </p:scale>
      <p:origin x="0" y="-3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EA3B61-1053-42A7-A19D-A01C627F3471}"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GB"/>
        </a:p>
      </dgm:t>
    </dgm:pt>
    <dgm:pt modelId="{70338CC4-47AF-485B-B69B-A2564711A4C6}">
      <dgm:prSet phldrT="[Text]" custT="1"/>
      <dgm:spPr/>
      <dgm:t>
        <a:bodyPr/>
        <a:lstStyle/>
        <a:p>
          <a:r>
            <a:rPr lang="bn-BD" sz="18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16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এখানে কোন শাসকের নাম হবে?</a:t>
          </a:r>
          <a:r>
            <a:rPr lang="bn-BD" sz="18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18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85A03449-3C31-4C65-B577-297D0718053B}" type="parTrans" cxnId="{2548215D-8211-45C7-9F6B-51CB1408CECA}">
      <dgm:prSet/>
      <dgm:spPr/>
      <dgm:t>
        <a:bodyPr/>
        <a:lstStyle/>
        <a:p>
          <a:endParaRPr lang="en-GB"/>
        </a:p>
      </dgm:t>
    </dgm:pt>
    <dgm:pt modelId="{477F947C-45B3-49B0-96DA-ACD10D11CCCB}" type="sibTrans" cxnId="{2548215D-8211-45C7-9F6B-51CB1408CECA}">
      <dgm:prSet/>
      <dgm:spPr/>
      <dgm:t>
        <a:bodyPr/>
        <a:lstStyle/>
        <a:p>
          <a:endParaRPr lang="en-GB"/>
        </a:p>
      </dgm:t>
    </dgm:pt>
    <dgm:pt modelId="{704EB518-DBFD-422B-8714-1A8CE4E6B976}">
      <dgm:prSet phldrT="[Text]"/>
      <dgm:spPr/>
      <dgm:t>
        <a:bodyPr/>
        <a:lstStyle/>
        <a:p>
          <a:r>
            <a:rPr lang="bn-BD" dirty="0" smtClean="0">
              <a:latin typeface="NikoshBAN" panose="02000000000000000000" pitchFamily="2" charset="0"/>
              <a:cs typeface="NikoshBAN" panose="02000000000000000000" pitchFamily="2" charset="0"/>
            </a:rPr>
            <a:t>সিংহাসনে বসেন ১৫</a:t>
          </a:r>
          <a:r>
            <a:rPr lang="en-US" dirty="0" smtClean="0">
              <a:latin typeface="NikoshBAN" panose="02000000000000000000" pitchFamily="2" charset="0"/>
              <a:cs typeface="NikoshBAN" panose="02000000000000000000" pitchFamily="2" charset="0"/>
            </a:rPr>
            <a:t>৫৬</a:t>
          </a:r>
          <a:r>
            <a:rPr lang="bn-BD" dirty="0" smtClean="0">
              <a:latin typeface="NikoshBAN" panose="02000000000000000000" pitchFamily="2" charset="0"/>
              <a:cs typeface="NikoshBAN" panose="02000000000000000000" pitchFamily="2" charset="0"/>
            </a:rPr>
            <a:t> খ্রিঃ</a:t>
          </a:r>
          <a:endParaRPr lang="en-GB" dirty="0">
            <a:latin typeface="NikoshBAN" panose="02000000000000000000" pitchFamily="2" charset="0"/>
            <a:cs typeface="NikoshBAN" panose="02000000000000000000" pitchFamily="2" charset="0"/>
          </a:endParaRPr>
        </a:p>
      </dgm:t>
    </dgm:pt>
    <dgm:pt modelId="{4F4FCE2F-BFC5-4A41-8769-1B64BF1F3ADC}" type="parTrans" cxnId="{2257024D-CCCB-4B74-9668-72A9A24DC3D1}">
      <dgm:prSet/>
      <dgm:spPr/>
      <dgm:t>
        <a:bodyPr/>
        <a:lstStyle/>
        <a:p>
          <a:endParaRPr lang="en-GB"/>
        </a:p>
      </dgm:t>
    </dgm:pt>
    <dgm:pt modelId="{0258E494-70F2-4C00-B588-8B907FEF16ED}" type="sibTrans" cxnId="{2257024D-CCCB-4B74-9668-72A9A24DC3D1}">
      <dgm:prSet/>
      <dgm:spPr/>
      <dgm:t>
        <a:bodyPr/>
        <a:lstStyle/>
        <a:p>
          <a:endParaRPr lang="en-GB"/>
        </a:p>
      </dgm:t>
    </dgm:pt>
    <dgm:pt modelId="{60325A71-89A3-4A0E-BC6D-C762B6FECC23}">
      <dgm:prSet phldrT="[Text]"/>
      <dgm:spPr/>
      <dgm:t>
        <a:bodyPr/>
        <a:lstStyle/>
        <a:p>
          <a:r>
            <a:rPr lang="bn-BD" dirty="0" smtClean="0">
              <a:latin typeface="NikoshBAN" panose="02000000000000000000" pitchFamily="2" charset="0"/>
              <a:cs typeface="NikoshBAN" panose="02000000000000000000" pitchFamily="2" charset="0"/>
            </a:rPr>
            <a:t>রাজবংশ </a:t>
          </a:r>
          <a:r>
            <a:rPr lang="en-US" dirty="0" err="1" smtClean="0">
              <a:latin typeface="NikoshBAN" panose="02000000000000000000" pitchFamily="2" charset="0"/>
              <a:cs typeface="NikoshBAN" panose="02000000000000000000" pitchFamily="2" charset="0"/>
            </a:rPr>
            <a:t>মোঘল</a:t>
          </a:r>
          <a:endParaRPr lang="en-GB" dirty="0">
            <a:latin typeface="NikoshBAN" panose="02000000000000000000" pitchFamily="2" charset="0"/>
            <a:cs typeface="NikoshBAN" panose="02000000000000000000" pitchFamily="2" charset="0"/>
          </a:endParaRPr>
        </a:p>
      </dgm:t>
    </dgm:pt>
    <dgm:pt modelId="{1FEF249C-CE3F-414F-9E36-E87E3AD7020F}" type="parTrans" cxnId="{A678C2B0-C945-4E89-8915-E8F107FCCDC5}">
      <dgm:prSet/>
      <dgm:spPr/>
      <dgm:t>
        <a:bodyPr/>
        <a:lstStyle/>
        <a:p>
          <a:endParaRPr lang="en-GB"/>
        </a:p>
      </dgm:t>
    </dgm:pt>
    <dgm:pt modelId="{534FB28D-B2A0-4D21-95D8-277DF86AFD67}" type="sibTrans" cxnId="{A678C2B0-C945-4E89-8915-E8F107FCCDC5}">
      <dgm:prSet/>
      <dgm:spPr/>
      <dgm:t>
        <a:bodyPr/>
        <a:lstStyle/>
        <a:p>
          <a:endParaRPr lang="en-GB"/>
        </a:p>
      </dgm:t>
    </dgm:pt>
    <dgm:pt modelId="{6A14CDF2-91D9-45FF-9AE2-E00BBDB788B2}">
      <dgm:prSet/>
      <dgm:spPr/>
      <dgm:t>
        <a:bodyPr/>
        <a:lstStyle/>
        <a:p>
          <a:r>
            <a:rPr lang="bn-BD" dirty="0" smtClean="0">
              <a:latin typeface="NikoshBAN" panose="02000000000000000000" pitchFamily="2" charset="0"/>
              <a:cs typeface="NikoshBAN" panose="02000000000000000000" pitchFamily="2" charset="0"/>
            </a:rPr>
            <a:t>মৃত্যু 1</a:t>
          </a:r>
          <a:r>
            <a:rPr lang="en-US" dirty="0" smtClean="0">
              <a:latin typeface="NikoshBAN" panose="02000000000000000000" pitchFamily="2" charset="0"/>
              <a:cs typeface="NikoshBAN" panose="02000000000000000000" pitchFamily="2" charset="0"/>
            </a:rPr>
            <a:t>৬০৫ </a:t>
          </a:r>
          <a:r>
            <a:rPr lang="en-US" dirty="0" err="1" smtClean="0">
              <a:latin typeface="NikoshBAN" panose="02000000000000000000" pitchFamily="2" charset="0"/>
              <a:cs typeface="NikoshBAN" panose="02000000000000000000" pitchFamily="2" charset="0"/>
            </a:rPr>
            <a:t>খ্রিঃ</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dgm:t>
    </dgm:pt>
    <dgm:pt modelId="{883D85ED-A939-4FC0-92C9-B40459E0C6F5}" type="parTrans" cxnId="{B6CAD896-6178-4406-A90B-152420C5FAD6}">
      <dgm:prSet/>
      <dgm:spPr/>
      <dgm:t>
        <a:bodyPr/>
        <a:lstStyle/>
        <a:p>
          <a:endParaRPr lang="en-GB"/>
        </a:p>
      </dgm:t>
    </dgm:pt>
    <dgm:pt modelId="{A58AC157-DB60-47C8-946F-06B9E56EB47C}" type="sibTrans" cxnId="{B6CAD896-6178-4406-A90B-152420C5FAD6}">
      <dgm:prSet/>
      <dgm:spPr/>
      <dgm:t>
        <a:bodyPr/>
        <a:lstStyle/>
        <a:p>
          <a:endParaRPr lang="en-GB"/>
        </a:p>
      </dgm:t>
    </dgm:pt>
    <dgm:pt modelId="{5EF46B51-38F8-48F5-9C6D-2949743940B1}">
      <dgm:prSet/>
      <dgm:spPr/>
      <dgm:t>
        <a:bodyPr/>
        <a:lstStyle/>
        <a:p>
          <a:r>
            <a:rPr lang="bn-BD" dirty="0" smtClean="0">
              <a:latin typeface="NikoshBAN" panose="02000000000000000000" pitchFamily="2" charset="0"/>
              <a:cs typeface="NikoshBAN" panose="02000000000000000000" pitchFamily="2" charset="0"/>
            </a:rPr>
            <a:t>ধর্ম ইসলাম </a:t>
          </a:r>
          <a:endParaRPr lang="en-GB" dirty="0">
            <a:latin typeface="NikoshBAN" panose="02000000000000000000" pitchFamily="2" charset="0"/>
            <a:cs typeface="NikoshBAN" panose="02000000000000000000" pitchFamily="2" charset="0"/>
          </a:endParaRPr>
        </a:p>
      </dgm:t>
    </dgm:pt>
    <dgm:pt modelId="{1BC1E238-543A-4211-A792-A0A71CCEA808}" type="parTrans" cxnId="{E418CF29-5D63-4051-B11E-BFB48175E051}">
      <dgm:prSet/>
      <dgm:spPr/>
      <dgm:t>
        <a:bodyPr/>
        <a:lstStyle/>
        <a:p>
          <a:endParaRPr lang="en-GB"/>
        </a:p>
      </dgm:t>
    </dgm:pt>
    <dgm:pt modelId="{7BF31E90-8D05-469A-A719-F2A04FAC2EB6}" type="sibTrans" cxnId="{E418CF29-5D63-4051-B11E-BFB48175E051}">
      <dgm:prSet/>
      <dgm:spPr/>
      <dgm:t>
        <a:bodyPr/>
        <a:lstStyle/>
        <a:p>
          <a:endParaRPr lang="en-GB"/>
        </a:p>
      </dgm:t>
    </dgm:pt>
    <dgm:pt modelId="{DBBE1E59-F62A-40B2-B5A2-788C5F2B1DB5}">
      <dgm:prSet/>
      <dgm:spPr/>
      <dgm:t>
        <a:bodyPr/>
        <a:lstStyle/>
        <a:p>
          <a:r>
            <a:rPr lang="en-US" dirty="0" err="1" smtClean="0">
              <a:latin typeface="NikoshBAN" panose="02000000000000000000" pitchFamily="2" charset="0"/>
              <a:cs typeface="NikoshBAN" panose="02000000000000000000" pitchFamily="2" charset="0"/>
            </a:rPr>
            <a:t>প্রবর্তক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দ্বীনে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ইলাহী</a:t>
          </a:r>
          <a:endParaRPr lang="en-US" dirty="0">
            <a:latin typeface="NikoshBAN" panose="02000000000000000000" pitchFamily="2" charset="0"/>
            <a:cs typeface="NikoshBAN" panose="02000000000000000000" pitchFamily="2" charset="0"/>
          </a:endParaRPr>
        </a:p>
      </dgm:t>
    </dgm:pt>
    <dgm:pt modelId="{4E0E8501-FC28-4366-AF67-F34D8BBD7AC8}" type="parTrans" cxnId="{BA7180DE-4C92-45AB-B4BF-8C0197B3B2F4}">
      <dgm:prSet/>
      <dgm:spPr/>
      <dgm:t>
        <a:bodyPr/>
        <a:lstStyle/>
        <a:p>
          <a:endParaRPr lang="en-US"/>
        </a:p>
      </dgm:t>
    </dgm:pt>
    <dgm:pt modelId="{0E65247C-F2C9-429A-8C12-D50A2D6EF251}" type="sibTrans" cxnId="{BA7180DE-4C92-45AB-B4BF-8C0197B3B2F4}">
      <dgm:prSet/>
      <dgm:spPr/>
      <dgm:t>
        <a:bodyPr/>
        <a:lstStyle/>
        <a:p>
          <a:endParaRPr lang="en-US"/>
        </a:p>
      </dgm:t>
    </dgm:pt>
    <dgm:pt modelId="{DCD45C24-A051-4EF9-B72C-8CA1C74D7407}">
      <dgm:prSet/>
      <dgm:spPr/>
      <dgm:t>
        <a:bodyPr/>
        <a:lstStyle/>
        <a:p>
          <a:r>
            <a:rPr lang="en-US" dirty="0" err="1" smtClean="0">
              <a:latin typeface="NikoshBAN" panose="02000000000000000000" pitchFamily="2" charset="0"/>
              <a:cs typeface="NikoshBAN" panose="02000000000000000000" pitchFamily="2" charset="0"/>
            </a:rPr>
            <a:t>জন্ম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অমরকোট</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dgm:t>
    </dgm:pt>
    <dgm:pt modelId="{E20AD345-A7CE-4BA4-9383-75BD5B1C432A}" type="parTrans" cxnId="{4E68B865-C47D-412D-A377-891D21FF1699}">
      <dgm:prSet/>
      <dgm:spPr/>
      <dgm:t>
        <a:bodyPr/>
        <a:lstStyle/>
        <a:p>
          <a:endParaRPr lang="en-US"/>
        </a:p>
      </dgm:t>
    </dgm:pt>
    <dgm:pt modelId="{ED8D40B9-81C6-474B-8A2D-C30920BBEB30}" type="sibTrans" cxnId="{4E68B865-C47D-412D-A377-891D21FF1699}">
      <dgm:prSet/>
      <dgm:spPr/>
      <dgm:t>
        <a:bodyPr/>
        <a:lstStyle/>
        <a:p>
          <a:endParaRPr lang="en-US"/>
        </a:p>
      </dgm:t>
    </dgm:pt>
    <dgm:pt modelId="{9B110214-F2F8-4637-8BB0-23EA5D6DE799}">
      <dgm:prSet/>
      <dgm:spPr/>
      <dgm:t>
        <a:bodyPr/>
        <a:lstStyle/>
        <a:p>
          <a:r>
            <a:rPr lang="bn-BD" dirty="0" smtClean="0">
              <a:latin typeface="NikoshBAN" panose="02000000000000000000" pitchFamily="2" charset="0"/>
              <a:cs typeface="NikoshBAN" panose="02000000000000000000" pitchFamily="2" charset="0"/>
            </a:rPr>
            <a:t>বিজয় মালব, চিতোর, বাংলা</a:t>
          </a:r>
          <a:endParaRPr lang="en-GB" dirty="0">
            <a:latin typeface="NikoshBAN" panose="02000000000000000000" pitchFamily="2" charset="0"/>
            <a:cs typeface="NikoshBAN" panose="02000000000000000000" pitchFamily="2" charset="0"/>
          </a:endParaRPr>
        </a:p>
      </dgm:t>
    </dgm:pt>
    <dgm:pt modelId="{02C24458-B22D-46A3-A259-BC14265B83DD}" type="parTrans" cxnId="{888609DF-6322-487E-BE07-792310E268A1}">
      <dgm:prSet/>
      <dgm:spPr/>
      <dgm:t>
        <a:bodyPr/>
        <a:lstStyle/>
        <a:p>
          <a:endParaRPr lang="en-GB"/>
        </a:p>
      </dgm:t>
    </dgm:pt>
    <dgm:pt modelId="{D4C67F06-B9C3-4A3B-BF54-0BBAA379406E}" type="sibTrans" cxnId="{888609DF-6322-487E-BE07-792310E268A1}">
      <dgm:prSet/>
      <dgm:spPr/>
      <dgm:t>
        <a:bodyPr/>
        <a:lstStyle/>
        <a:p>
          <a:endParaRPr lang="en-GB"/>
        </a:p>
      </dgm:t>
    </dgm:pt>
    <dgm:pt modelId="{9ADBC284-F278-4489-97A7-FD0909269F34}">
      <dgm:prSet/>
      <dgm:spPr/>
      <dgm:t>
        <a:bodyPr/>
        <a:lstStyle/>
        <a:p>
          <a:r>
            <a:rPr lang="bn-BD" dirty="0" smtClean="0">
              <a:latin typeface="NikoshBAN" panose="02000000000000000000" pitchFamily="2" charset="0"/>
              <a:cs typeface="NikoshBAN" panose="02000000000000000000" pitchFamily="2" charset="0"/>
            </a:rPr>
            <a:t> পিতা </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হুমায়ুন</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dgm:t>
    </dgm:pt>
    <dgm:pt modelId="{677F2C7E-0A01-4E24-A5C0-D1F87158D416}" type="parTrans" cxnId="{C1275AD0-6395-47AE-92A8-6F531CAFAF4D}">
      <dgm:prSet/>
      <dgm:spPr/>
      <dgm:t>
        <a:bodyPr/>
        <a:lstStyle/>
        <a:p>
          <a:endParaRPr lang="en-GB"/>
        </a:p>
      </dgm:t>
    </dgm:pt>
    <dgm:pt modelId="{3FCF7BDB-1317-4C52-98BE-FE7464E6B663}" type="sibTrans" cxnId="{C1275AD0-6395-47AE-92A8-6F531CAFAF4D}">
      <dgm:prSet/>
      <dgm:spPr/>
      <dgm:t>
        <a:bodyPr/>
        <a:lstStyle/>
        <a:p>
          <a:endParaRPr lang="en-GB"/>
        </a:p>
      </dgm:t>
    </dgm:pt>
    <dgm:pt modelId="{7F4CC47A-7F47-4E13-B679-58DE509DB62A}">
      <dgm:prSet/>
      <dgm:spPr/>
      <dgm:t>
        <a:bodyPr/>
        <a:lstStyle/>
        <a:p>
          <a:r>
            <a:rPr lang="en-US" dirty="0" err="1" smtClean="0">
              <a:latin typeface="NikoshBAN" panose="02000000000000000000" pitchFamily="2" charset="0"/>
              <a:cs typeface="NikoshBAN" panose="02000000000000000000" pitchFamily="2" charset="0"/>
            </a:rPr>
            <a:t>মাতা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হামিদা</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বানু</a:t>
          </a:r>
          <a:r>
            <a:rPr lang="bn-BD"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dgm:t>
    </dgm:pt>
    <dgm:pt modelId="{12B93C10-46F5-4A91-BADF-8D45E626D013}" type="parTrans" cxnId="{803F0F62-1AC6-49CD-B75B-669CCABE18F0}">
      <dgm:prSet/>
      <dgm:spPr/>
      <dgm:t>
        <a:bodyPr/>
        <a:lstStyle/>
        <a:p>
          <a:endParaRPr lang="en-GB"/>
        </a:p>
      </dgm:t>
    </dgm:pt>
    <dgm:pt modelId="{6D019DE3-4CF6-477A-9D3E-7F136888254C}" type="sibTrans" cxnId="{803F0F62-1AC6-49CD-B75B-669CCABE18F0}">
      <dgm:prSet/>
      <dgm:spPr/>
      <dgm:t>
        <a:bodyPr/>
        <a:lstStyle/>
        <a:p>
          <a:endParaRPr lang="en-GB"/>
        </a:p>
      </dgm:t>
    </dgm:pt>
    <dgm:pt modelId="{B7A13096-8400-48EE-B4D9-726D7D366590}">
      <dgm:prSet/>
      <dgm:spPr/>
      <dgm:t>
        <a:bodyPr/>
        <a:lstStyle/>
        <a:p>
          <a:r>
            <a:rPr lang="bn-BD" dirty="0" smtClean="0">
              <a:latin typeface="NikoshBAN" panose="02000000000000000000" pitchFamily="2" charset="0"/>
              <a:cs typeface="NikoshBAN" panose="02000000000000000000" pitchFamily="2" charset="0"/>
            </a:rPr>
            <a:t>সমাধিস্থল কাবুল </a:t>
          </a:r>
          <a:endParaRPr lang="en-GB" dirty="0">
            <a:latin typeface="NikoshBAN" panose="02000000000000000000" pitchFamily="2" charset="0"/>
            <a:cs typeface="NikoshBAN" panose="02000000000000000000" pitchFamily="2" charset="0"/>
          </a:endParaRPr>
        </a:p>
      </dgm:t>
    </dgm:pt>
    <dgm:pt modelId="{4005F76E-670A-46B6-9299-F3D6954941A3}" type="parTrans" cxnId="{0C90BF32-7F60-4564-AF7C-ACB64CA0A296}">
      <dgm:prSet/>
      <dgm:spPr/>
      <dgm:t>
        <a:bodyPr/>
        <a:lstStyle/>
        <a:p>
          <a:endParaRPr lang="en-GB"/>
        </a:p>
      </dgm:t>
    </dgm:pt>
    <dgm:pt modelId="{C020FFB4-A333-4A9E-A6F8-D47A7E83A07F}" type="sibTrans" cxnId="{0C90BF32-7F60-4564-AF7C-ACB64CA0A296}">
      <dgm:prSet/>
      <dgm:spPr/>
      <dgm:t>
        <a:bodyPr/>
        <a:lstStyle/>
        <a:p>
          <a:endParaRPr lang="en-GB"/>
        </a:p>
      </dgm:t>
    </dgm:pt>
    <dgm:pt modelId="{035607EE-0E05-458A-9D89-406B08B3B253}" type="pres">
      <dgm:prSet presAssocID="{3AEA3B61-1053-42A7-A19D-A01C627F3471}" presName="cycle" presStyleCnt="0">
        <dgm:presLayoutVars>
          <dgm:chMax val="1"/>
          <dgm:dir/>
          <dgm:animLvl val="ctr"/>
          <dgm:resizeHandles val="exact"/>
        </dgm:presLayoutVars>
      </dgm:prSet>
      <dgm:spPr/>
      <dgm:t>
        <a:bodyPr/>
        <a:lstStyle/>
        <a:p>
          <a:endParaRPr lang="en-GB"/>
        </a:p>
      </dgm:t>
    </dgm:pt>
    <dgm:pt modelId="{180085AB-CD9B-4E5F-804D-532703CACA2E}" type="pres">
      <dgm:prSet presAssocID="{70338CC4-47AF-485B-B69B-A2564711A4C6}" presName="centerShape" presStyleLbl="node0" presStyleIdx="0" presStyleCnt="1" custScaleX="126159" custScaleY="122683"/>
      <dgm:spPr/>
      <dgm:t>
        <a:bodyPr/>
        <a:lstStyle/>
        <a:p>
          <a:endParaRPr lang="en-GB"/>
        </a:p>
      </dgm:t>
    </dgm:pt>
    <dgm:pt modelId="{94D794B4-98B1-4F58-B096-B4F1F3C46710}" type="pres">
      <dgm:prSet presAssocID="{677F2C7E-0A01-4E24-A5C0-D1F87158D416}" presName="Name9" presStyleLbl="parChTrans1D2" presStyleIdx="0" presStyleCnt="10"/>
      <dgm:spPr/>
      <dgm:t>
        <a:bodyPr/>
        <a:lstStyle/>
        <a:p>
          <a:endParaRPr lang="en-GB"/>
        </a:p>
      </dgm:t>
    </dgm:pt>
    <dgm:pt modelId="{31585501-8858-455E-9AAA-E0FFB610F85B}" type="pres">
      <dgm:prSet presAssocID="{677F2C7E-0A01-4E24-A5C0-D1F87158D416}" presName="connTx" presStyleLbl="parChTrans1D2" presStyleIdx="0" presStyleCnt="10"/>
      <dgm:spPr/>
      <dgm:t>
        <a:bodyPr/>
        <a:lstStyle/>
        <a:p>
          <a:endParaRPr lang="en-GB"/>
        </a:p>
      </dgm:t>
    </dgm:pt>
    <dgm:pt modelId="{65AC4759-1E6F-41E2-8933-8AEF99319AA4}" type="pres">
      <dgm:prSet presAssocID="{9ADBC284-F278-4489-97A7-FD0909269F34}" presName="node" presStyleLbl="node1" presStyleIdx="0" presStyleCnt="10" custScaleX="104222" custScaleY="98071">
        <dgm:presLayoutVars>
          <dgm:bulletEnabled val="1"/>
        </dgm:presLayoutVars>
      </dgm:prSet>
      <dgm:spPr/>
      <dgm:t>
        <a:bodyPr/>
        <a:lstStyle/>
        <a:p>
          <a:endParaRPr lang="en-GB"/>
        </a:p>
      </dgm:t>
    </dgm:pt>
    <dgm:pt modelId="{BD6371AE-A016-4C3A-B426-E0F67F3DAEFF}" type="pres">
      <dgm:prSet presAssocID="{12B93C10-46F5-4A91-BADF-8D45E626D013}" presName="Name9" presStyleLbl="parChTrans1D2" presStyleIdx="1" presStyleCnt="10"/>
      <dgm:spPr/>
      <dgm:t>
        <a:bodyPr/>
        <a:lstStyle/>
        <a:p>
          <a:endParaRPr lang="en-GB"/>
        </a:p>
      </dgm:t>
    </dgm:pt>
    <dgm:pt modelId="{C8C9E532-CE84-4AB8-A79F-44FAC0BEDF6F}" type="pres">
      <dgm:prSet presAssocID="{12B93C10-46F5-4A91-BADF-8D45E626D013}" presName="connTx" presStyleLbl="parChTrans1D2" presStyleIdx="1" presStyleCnt="10"/>
      <dgm:spPr/>
      <dgm:t>
        <a:bodyPr/>
        <a:lstStyle/>
        <a:p>
          <a:endParaRPr lang="en-GB"/>
        </a:p>
      </dgm:t>
    </dgm:pt>
    <dgm:pt modelId="{B36591E9-CED8-4C2F-B499-9667B883EB58}" type="pres">
      <dgm:prSet presAssocID="{7F4CC47A-7F47-4E13-B679-58DE509DB62A}" presName="node" presStyleLbl="node1" presStyleIdx="1" presStyleCnt="10" custScaleX="104923" custScaleY="98449">
        <dgm:presLayoutVars>
          <dgm:bulletEnabled val="1"/>
        </dgm:presLayoutVars>
      </dgm:prSet>
      <dgm:spPr/>
      <dgm:t>
        <a:bodyPr/>
        <a:lstStyle/>
        <a:p>
          <a:endParaRPr lang="en-GB"/>
        </a:p>
      </dgm:t>
    </dgm:pt>
    <dgm:pt modelId="{634F69DC-A440-4D26-A5E0-B59D92798D3E}" type="pres">
      <dgm:prSet presAssocID="{E20AD345-A7CE-4BA4-9383-75BD5B1C432A}" presName="Name9" presStyleLbl="parChTrans1D2" presStyleIdx="2" presStyleCnt="10"/>
      <dgm:spPr/>
      <dgm:t>
        <a:bodyPr/>
        <a:lstStyle/>
        <a:p>
          <a:endParaRPr lang="en-US"/>
        </a:p>
      </dgm:t>
    </dgm:pt>
    <dgm:pt modelId="{6D8AF717-63E9-405D-A003-ED9698409A0C}" type="pres">
      <dgm:prSet presAssocID="{E20AD345-A7CE-4BA4-9383-75BD5B1C432A}" presName="connTx" presStyleLbl="parChTrans1D2" presStyleIdx="2" presStyleCnt="10"/>
      <dgm:spPr/>
      <dgm:t>
        <a:bodyPr/>
        <a:lstStyle/>
        <a:p>
          <a:endParaRPr lang="en-US"/>
        </a:p>
      </dgm:t>
    </dgm:pt>
    <dgm:pt modelId="{9983740B-445A-4B15-A75C-CE534730CA21}" type="pres">
      <dgm:prSet presAssocID="{DCD45C24-A051-4EF9-B72C-8CA1C74D7407}" presName="node" presStyleLbl="node1" presStyleIdx="2" presStyleCnt="10" custScaleX="101545" custScaleY="91956">
        <dgm:presLayoutVars>
          <dgm:bulletEnabled val="1"/>
        </dgm:presLayoutVars>
      </dgm:prSet>
      <dgm:spPr/>
      <dgm:t>
        <a:bodyPr/>
        <a:lstStyle/>
        <a:p>
          <a:endParaRPr lang="en-US"/>
        </a:p>
      </dgm:t>
    </dgm:pt>
    <dgm:pt modelId="{9F8A3687-D02C-4E20-A61A-0450BEE97FB3}" type="pres">
      <dgm:prSet presAssocID="{4F4FCE2F-BFC5-4A41-8769-1B64BF1F3ADC}" presName="Name9" presStyleLbl="parChTrans1D2" presStyleIdx="3" presStyleCnt="10"/>
      <dgm:spPr/>
      <dgm:t>
        <a:bodyPr/>
        <a:lstStyle/>
        <a:p>
          <a:endParaRPr lang="en-GB"/>
        </a:p>
      </dgm:t>
    </dgm:pt>
    <dgm:pt modelId="{F3BFBEB3-7A6D-4933-9A3E-346082F6D78F}" type="pres">
      <dgm:prSet presAssocID="{4F4FCE2F-BFC5-4A41-8769-1B64BF1F3ADC}" presName="connTx" presStyleLbl="parChTrans1D2" presStyleIdx="3" presStyleCnt="10"/>
      <dgm:spPr/>
      <dgm:t>
        <a:bodyPr/>
        <a:lstStyle/>
        <a:p>
          <a:endParaRPr lang="en-GB"/>
        </a:p>
      </dgm:t>
    </dgm:pt>
    <dgm:pt modelId="{D946D09C-87D1-4215-81CC-939CCBB45889}" type="pres">
      <dgm:prSet presAssocID="{704EB518-DBFD-422B-8714-1A8CE4E6B976}" presName="node" presStyleLbl="node1" presStyleIdx="3" presStyleCnt="10" custScaleX="94237" custScaleY="99785">
        <dgm:presLayoutVars>
          <dgm:bulletEnabled val="1"/>
        </dgm:presLayoutVars>
      </dgm:prSet>
      <dgm:spPr/>
      <dgm:t>
        <a:bodyPr/>
        <a:lstStyle/>
        <a:p>
          <a:endParaRPr lang="en-GB"/>
        </a:p>
      </dgm:t>
    </dgm:pt>
    <dgm:pt modelId="{D0D56476-8AA9-4114-86A8-E0A70DBF31D1}" type="pres">
      <dgm:prSet presAssocID="{1FEF249C-CE3F-414F-9E36-E87E3AD7020F}" presName="Name9" presStyleLbl="parChTrans1D2" presStyleIdx="4" presStyleCnt="10"/>
      <dgm:spPr/>
      <dgm:t>
        <a:bodyPr/>
        <a:lstStyle/>
        <a:p>
          <a:endParaRPr lang="en-GB"/>
        </a:p>
      </dgm:t>
    </dgm:pt>
    <dgm:pt modelId="{2266715C-D41B-4B00-80E0-BD6747218FFA}" type="pres">
      <dgm:prSet presAssocID="{1FEF249C-CE3F-414F-9E36-E87E3AD7020F}" presName="connTx" presStyleLbl="parChTrans1D2" presStyleIdx="4" presStyleCnt="10"/>
      <dgm:spPr/>
      <dgm:t>
        <a:bodyPr/>
        <a:lstStyle/>
        <a:p>
          <a:endParaRPr lang="en-GB"/>
        </a:p>
      </dgm:t>
    </dgm:pt>
    <dgm:pt modelId="{3ECA0C0A-3FD3-4971-9897-97945DBC1378}" type="pres">
      <dgm:prSet presAssocID="{60325A71-89A3-4A0E-BC6D-C762B6FECC23}" presName="node" presStyleLbl="node1" presStyleIdx="4" presStyleCnt="10">
        <dgm:presLayoutVars>
          <dgm:bulletEnabled val="1"/>
        </dgm:presLayoutVars>
      </dgm:prSet>
      <dgm:spPr/>
      <dgm:t>
        <a:bodyPr/>
        <a:lstStyle/>
        <a:p>
          <a:endParaRPr lang="en-GB"/>
        </a:p>
      </dgm:t>
    </dgm:pt>
    <dgm:pt modelId="{052D980E-81D4-4AC0-ACE9-445A42734F92}" type="pres">
      <dgm:prSet presAssocID="{883D85ED-A939-4FC0-92C9-B40459E0C6F5}" presName="Name9" presStyleLbl="parChTrans1D2" presStyleIdx="5" presStyleCnt="10"/>
      <dgm:spPr/>
      <dgm:t>
        <a:bodyPr/>
        <a:lstStyle/>
        <a:p>
          <a:endParaRPr lang="en-GB"/>
        </a:p>
      </dgm:t>
    </dgm:pt>
    <dgm:pt modelId="{DA75932D-7787-4D76-8E79-8041BD169FB1}" type="pres">
      <dgm:prSet presAssocID="{883D85ED-A939-4FC0-92C9-B40459E0C6F5}" presName="connTx" presStyleLbl="parChTrans1D2" presStyleIdx="5" presStyleCnt="10"/>
      <dgm:spPr/>
      <dgm:t>
        <a:bodyPr/>
        <a:lstStyle/>
        <a:p>
          <a:endParaRPr lang="en-GB"/>
        </a:p>
      </dgm:t>
    </dgm:pt>
    <dgm:pt modelId="{8C003E60-D03A-4EAC-975B-564A257B1C53}" type="pres">
      <dgm:prSet presAssocID="{6A14CDF2-91D9-45FF-9AE2-E00BBDB788B2}" presName="node" presStyleLbl="node1" presStyleIdx="5" presStyleCnt="10" custScaleX="101480" custScaleY="95368">
        <dgm:presLayoutVars>
          <dgm:bulletEnabled val="1"/>
        </dgm:presLayoutVars>
      </dgm:prSet>
      <dgm:spPr/>
      <dgm:t>
        <a:bodyPr/>
        <a:lstStyle/>
        <a:p>
          <a:endParaRPr lang="en-GB"/>
        </a:p>
      </dgm:t>
    </dgm:pt>
    <dgm:pt modelId="{22675D04-D64E-4DEF-8CAB-6498308D043E}" type="pres">
      <dgm:prSet presAssocID="{1BC1E238-543A-4211-A792-A0A71CCEA808}" presName="Name9" presStyleLbl="parChTrans1D2" presStyleIdx="6" presStyleCnt="10"/>
      <dgm:spPr/>
      <dgm:t>
        <a:bodyPr/>
        <a:lstStyle/>
        <a:p>
          <a:endParaRPr lang="en-GB"/>
        </a:p>
      </dgm:t>
    </dgm:pt>
    <dgm:pt modelId="{4DD18629-0878-49FA-98A8-41A1768222FD}" type="pres">
      <dgm:prSet presAssocID="{1BC1E238-543A-4211-A792-A0A71CCEA808}" presName="connTx" presStyleLbl="parChTrans1D2" presStyleIdx="6" presStyleCnt="10"/>
      <dgm:spPr/>
      <dgm:t>
        <a:bodyPr/>
        <a:lstStyle/>
        <a:p>
          <a:endParaRPr lang="en-GB"/>
        </a:p>
      </dgm:t>
    </dgm:pt>
    <dgm:pt modelId="{158E31B7-178D-4823-A9E6-15AC434C1D65}" type="pres">
      <dgm:prSet presAssocID="{5EF46B51-38F8-48F5-9C6D-2949743940B1}" presName="node" presStyleLbl="node1" presStyleIdx="6" presStyleCnt="10">
        <dgm:presLayoutVars>
          <dgm:bulletEnabled val="1"/>
        </dgm:presLayoutVars>
      </dgm:prSet>
      <dgm:spPr/>
      <dgm:t>
        <a:bodyPr/>
        <a:lstStyle/>
        <a:p>
          <a:endParaRPr lang="en-GB"/>
        </a:p>
      </dgm:t>
    </dgm:pt>
    <dgm:pt modelId="{9ED61A2C-0F13-4CA3-A9AB-31ECC8D682F3}" type="pres">
      <dgm:prSet presAssocID="{4E0E8501-FC28-4366-AF67-F34D8BBD7AC8}" presName="Name9" presStyleLbl="parChTrans1D2" presStyleIdx="7" presStyleCnt="10"/>
      <dgm:spPr/>
      <dgm:t>
        <a:bodyPr/>
        <a:lstStyle/>
        <a:p>
          <a:endParaRPr lang="en-US"/>
        </a:p>
      </dgm:t>
    </dgm:pt>
    <dgm:pt modelId="{0F9F219B-556E-40F2-985D-56BCB8805F3C}" type="pres">
      <dgm:prSet presAssocID="{4E0E8501-FC28-4366-AF67-F34D8BBD7AC8}" presName="connTx" presStyleLbl="parChTrans1D2" presStyleIdx="7" presStyleCnt="10"/>
      <dgm:spPr/>
      <dgm:t>
        <a:bodyPr/>
        <a:lstStyle/>
        <a:p>
          <a:endParaRPr lang="en-US"/>
        </a:p>
      </dgm:t>
    </dgm:pt>
    <dgm:pt modelId="{7903AD04-0E6C-4D09-82C6-4FD1A9D23D05}" type="pres">
      <dgm:prSet presAssocID="{DBBE1E59-F62A-40B2-B5A2-788C5F2B1DB5}" presName="node" presStyleLbl="node1" presStyleIdx="7" presStyleCnt="10">
        <dgm:presLayoutVars>
          <dgm:bulletEnabled val="1"/>
        </dgm:presLayoutVars>
      </dgm:prSet>
      <dgm:spPr/>
      <dgm:t>
        <a:bodyPr/>
        <a:lstStyle/>
        <a:p>
          <a:endParaRPr lang="en-US"/>
        </a:p>
      </dgm:t>
    </dgm:pt>
    <dgm:pt modelId="{BCF020AD-8EA2-4465-A7F5-6804469481E0}" type="pres">
      <dgm:prSet presAssocID="{02C24458-B22D-46A3-A259-BC14265B83DD}" presName="Name9" presStyleLbl="parChTrans1D2" presStyleIdx="8" presStyleCnt="10"/>
      <dgm:spPr/>
      <dgm:t>
        <a:bodyPr/>
        <a:lstStyle/>
        <a:p>
          <a:endParaRPr lang="en-GB"/>
        </a:p>
      </dgm:t>
    </dgm:pt>
    <dgm:pt modelId="{E8169747-70E4-47E4-90FA-A0FECE201C3F}" type="pres">
      <dgm:prSet presAssocID="{02C24458-B22D-46A3-A259-BC14265B83DD}" presName="connTx" presStyleLbl="parChTrans1D2" presStyleIdx="8" presStyleCnt="10"/>
      <dgm:spPr/>
      <dgm:t>
        <a:bodyPr/>
        <a:lstStyle/>
        <a:p>
          <a:endParaRPr lang="en-GB"/>
        </a:p>
      </dgm:t>
    </dgm:pt>
    <dgm:pt modelId="{AF739738-B281-4045-A2DB-E64FAACFEA36}" type="pres">
      <dgm:prSet presAssocID="{9B110214-F2F8-4637-8BB0-23EA5D6DE799}" presName="node" presStyleLbl="node1" presStyleIdx="8" presStyleCnt="10" custScaleX="100066" custScaleY="100517">
        <dgm:presLayoutVars>
          <dgm:bulletEnabled val="1"/>
        </dgm:presLayoutVars>
      </dgm:prSet>
      <dgm:spPr/>
      <dgm:t>
        <a:bodyPr/>
        <a:lstStyle/>
        <a:p>
          <a:endParaRPr lang="en-GB"/>
        </a:p>
      </dgm:t>
    </dgm:pt>
    <dgm:pt modelId="{0FC41D81-D22E-43FE-A336-25CA10E5E716}" type="pres">
      <dgm:prSet presAssocID="{4005F76E-670A-46B6-9299-F3D6954941A3}" presName="Name9" presStyleLbl="parChTrans1D2" presStyleIdx="9" presStyleCnt="10"/>
      <dgm:spPr/>
      <dgm:t>
        <a:bodyPr/>
        <a:lstStyle/>
        <a:p>
          <a:endParaRPr lang="en-GB"/>
        </a:p>
      </dgm:t>
    </dgm:pt>
    <dgm:pt modelId="{14A95534-0742-4435-89BF-3B972CEF1DBB}" type="pres">
      <dgm:prSet presAssocID="{4005F76E-670A-46B6-9299-F3D6954941A3}" presName="connTx" presStyleLbl="parChTrans1D2" presStyleIdx="9" presStyleCnt="10"/>
      <dgm:spPr/>
      <dgm:t>
        <a:bodyPr/>
        <a:lstStyle/>
        <a:p>
          <a:endParaRPr lang="en-GB"/>
        </a:p>
      </dgm:t>
    </dgm:pt>
    <dgm:pt modelId="{543C8A61-B890-4CCB-91CD-A493FC0E7225}" type="pres">
      <dgm:prSet presAssocID="{B7A13096-8400-48EE-B4D9-726D7D366590}" presName="node" presStyleLbl="node1" presStyleIdx="9" presStyleCnt="10" custScaleX="98141" custScaleY="101076">
        <dgm:presLayoutVars>
          <dgm:bulletEnabled val="1"/>
        </dgm:presLayoutVars>
      </dgm:prSet>
      <dgm:spPr/>
      <dgm:t>
        <a:bodyPr/>
        <a:lstStyle/>
        <a:p>
          <a:endParaRPr lang="en-GB"/>
        </a:p>
      </dgm:t>
    </dgm:pt>
  </dgm:ptLst>
  <dgm:cxnLst>
    <dgm:cxn modelId="{BB3E67A7-0AF6-4748-9DBF-B4FEEEEEF03B}" type="presOf" srcId="{883D85ED-A939-4FC0-92C9-B40459E0C6F5}" destId="{DA75932D-7787-4D76-8E79-8041BD169FB1}" srcOrd="1" destOrd="0" presId="urn:microsoft.com/office/officeart/2005/8/layout/radial1"/>
    <dgm:cxn modelId="{0187434B-0BDF-4320-8772-D8CABD9C408B}" type="presOf" srcId="{70338CC4-47AF-485B-B69B-A2564711A4C6}" destId="{180085AB-CD9B-4E5F-804D-532703CACA2E}" srcOrd="0" destOrd="0" presId="urn:microsoft.com/office/officeart/2005/8/layout/radial1"/>
    <dgm:cxn modelId="{2548215D-8211-45C7-9F6B-51CB1408CECA}" srcId="{3AEA3B61-1053-42A7-A19D-A01C627F3471}" destId="{70338CC4-47AF-485B-B69B-A2564711A4C6}" srcOrd="0" destOrd="0" parTransId="{85A03449-3C31-4C65-B577-297D0718053B}" sibTransId="{477F947C-45B3-49B0-96DA-ACD10D11CCCB}"/>
    <dgm:cxn modelId="{004C86A0-36DF-4B5D-8778-0E79CE6C20FE}" type="presOf" srcId="{677F2C7E-0A01-4E24-A5C0-D1F87158D416}" destId="{31585501-8858-455E-9AAA-E0FFB610F85B}" srcOrd="1" destOrd="0" presId="urn:microsoft.com/office/officeart/2005/8/layout/radial1"/>
    <dgm:cxn modelId="{6DCCC628-5089-447A-B4E4-22B8802E1D66}" type="presOf" srcId="{12B93C10-46F5-4A91-BADF-8D45E626D013}" destId="{BD6371AE-A016-4C3A-B426-E0F67F3DAEFF}" srcOrd="0" destOrd="0" presId="urn:microsoft.com/office/officeart/2005/8/layout/radial1"/>
    <dgm:cxn modelId="{803F0F62-1AC6-49CD-B75B-669CCABE18F0}" srcId="{70338CC4-47AF-485B-B69B-A2564711A4C6}" destId="{7F4CC47A-7F47-4E13-B679-58DE509DB62A}" srcOrd="1" destOrd="0" parTransId="{12B93C10-46F5-4A91-BADF-8D45E626D013}" sibTransId="{6D019DE3-4CF6-477A-9D3E-7F136888254C}"/>
    <dgm:cxn modelId="{E418CF29-5D63-4051-B11E-BFB48175E051}" srcId="{70338CC4-47AF-485B-B69B-A2564711A4C6}" destId="{5EF46B51-38F8-48F5-9C6D-2949743940B1}" srcOrd="6" destOrd="0" parTransId="{1BC1E238-543A-4211-A792-A0A71CCEA808}" sibTransId="{7BF31E90-8D05-469A-A719-F2A04FAC2EB6}"/>
    <dgm:cxn modelId="{2E11A6B9-3F2E-4FF6-B792-B5D4D18317CC}" type="presOf" srcId="{DCD45C24-A051-4EF9-B72C-8CA1C74D7407}" destId="{9983740B-445A-4B15-A75C-CE534730CA21}" srcOrd="0" destOrd="0" presId="urn:microsoft.com/office/officeart/2005/8/layout/radial1"/>
    <dgm:cxn modelId="{B6CAD896-6178-4406-A90B-152420C5FAD6}" srcId="{70338CC4-47AF-485B-B69B-A2564711A4C6}" destId="{6A14CDF2-91D9-45FF-9AE2-E00BBDB788B2}" srcOrd="5" destOrd="0" parTransId="{883D85ED-A939-4FC0-92C9-B40459E0C6F5}" sibTransId="{A58AC157-DB60-47C8-946F-06B9E56EB47C}"/>
    <dgm:cxn modelId="{1B954399-6B97-474A-A5CA-83B770275AAC}" type="presOf" srcId="{60325A71-89A3-4A0E-BC6D-C762B6FECC23}" destId="{3ECA0C0A-3FD3-4971-9897-97945DBC1378}" srcOrd="0" destOrd="0" presId="urn:microsoft.com/office/officeart/2005/8/layout/radial1"/>
    <dgm:cxn modelId="{8526568E-BEEA-45D8-97AF-A9A14BC9ADF9}" type="presOf" srcId="{1BC1E238-543A-4211-A792-A0A71CCEA808}" destId="{4DD18629-0878-49FA-98A8-41A1768222FD}" srcOrd="1" destOrd="0" presId="urn:microsoft.com/office/officeart/2005/8/layout/radial1"/>
    <dgm:cxn modelId="{131068CA-BF50-44FC-9E23-F7E765398A9C}" type="presOf" srcId="{DBBE1E59-F62A-40B2-B5A2-788C5F2B1DB5}" destId="{7903AD04-0E6C-4D09-82C6-4FD1A9D23D05}" srcOrd="0" destOrd="0" presId="urn:microsoft.com/office/officeart/2005/8/layout/radial1"/>
    <dgm:cxn modelId="{0C90BF32-7F60-4564-AF7C-ACB64CA0A296}" srcId="{70338CC4-47AF-485B-B69B-A2564711A4C6}" destId="{B7A13096-8400-48EE-B4D9-726D7D366590}" srcOrd="9" destOrd="0" parTransId="{4005F76E-670A-46B6-9299-F3D6954941A3}" sibTransId="{C020FFB4-A333-4A9E-A6F8-D47A7E83A07F}"/>
    <dgm:cxn modelId="{D0F39D0C-3210-4540-9ECD-659CB0896688}" type="presOf" srcId="{02C24458-B22D-46A3-A259-BC14265B83DD}" destId="{E8169747-70E4-47E4-90FA-A0FECE201C3F}" srcOrd="1" destOrd="0" presId="urn:microsoft.com/office/officeart/2005/8/layout/radial1"/>
    <dgm:cxn modelId="{2098CE9E-C09D-4888-A094-DD61C9888081}" type="presOf" srcId="{4005F76E-670A-46B6-9299-F3D6954941A3}" destId="{14A95534-0742-4435-89BF-3B972CEF1DBB}" srcOrd="1" destOrd="0" presId="urn:microsoft.com/office/officeart/2005/8/layout/radial1"/>
    <dgm:cxn modelId="{D81936EC-42CF-471A-B229-2DC9CB1ECD65}" type="presOf" srcId="{883D85ED-A939-4FC0-92C9-B40459E0C6F5}" destId="{052D980E-81D4-4AC0-ACE9-445A42734F92}" srcOrd="0" destOrd="0" presId="urn:microsoft.com/office/officeart/2005/8/layout/radial1"/>
    <dgm:cxn modelId="{A678C2B0-C945-4E89-8915-E8F107FCCDC5}" srcId="{70338CC4-47AF-485B-B69B-A2564711A4C6}" destId="{60325A71-89A3-4A0E-BC6D-C762B6FECC23}" srcOrd="4" destOrd="0" parTransId="{1FEF249C-CE3F-414F-9E36-E87E3AD7020F}" sibTransId="{534FB28D-B2A0-4D21-95D8-277DF86AFD67}"/>
    <dgm:cxn modelId="{41B01131-2038-4188-BF0E-14C4CFCB4A5F}" type="presOf" srcId="{9ADBC284-F278-4489-97A7-FD0909269F34}" destId="{65AC4759-1E6F-41E2-8933-8AEF99319AA4}" srcOrd="0" destOrd="0" presId="urn:microsoft.com/office/officeart/2005/8/layout/radial1"/>
    <dgm:cxn modelId="{E682BD30-7B18-43F4-B7BB-0A0451995C62}" type="presOf" srcId="{4E0E8501-FC28-4366-AF67-F34D8BBD7AC8}" destId="{0F9F219B-556E-40F2-985D-56BCB8805F3C}" srcOrd="1" destOrd="0" presId="urn:microsoft.com/office/officeart/2005/8/layout/radial1"/>
    <dgm:cxn modelId="{336B0FAC-958D-493C-A202-D0ED3C6321E4}" type="presOf" srcId="{B7A13096-8400-48EE-B4D9-726D7D366590}" destId="{543C8A61-B890-4CCB-91CD-A493FC0E7225}" srcOrd="0" destOrd="0" presId="urn:microsoft.com/office/officeart/2005/8/layout/radial1"/>
    <dgm:cxn modelId="{C943BA24-CF2D-4A75-AB42-2AAC4A4E380B}" type="presOf" srcId="{4005F76E-670A-46B6-9299-F3D6954941A3}" destId="{0FC41D81-D22E-43FE-A336-25CA10E5E716}" srcOrd="0" destOrd="0" presId="urn:microsoft.com/office/officeart/2005/8/layout/radial1"/>
    <dgm:cxn modelId="{C8E85659-80E1-4F34-94C5-200260DDD4D6}" type="presOf" srcId="{3AEA3B61-1053-42A7-A19D-A01C627F3471}" destId="{035607EE-0E05-458A-9D89-406B08B3B253}" srcOrd="0" destOrd="0" presId="urn:microsoft.com/office/officeart/2005/8/layout/radial1"/>
    <dgm:cxn modelId="{C1275AD0-6395-47AE-92A8-6F531CAFAF4D}" srcId="{70338CC4-47AF-485B-B69B-A2564711A4C6}" destId="{9ADBC284-F278-4489-97A7-FD0909269F34}" srcOrd="0" destOrd="0" parTransId="{677F2C7E-0A01-4E24-A5C0-D1F87158D416}" sibTransId="{3FCF7BDB-1317-4C52-98BE-FE7464E6B663}"/>
    <dgm:cxn modelId="{B475FE04-D887-498A-8217-77B64E856A8A}" type="presOf" srcId="{6A14CDF2-91D9-45FF-9AE2-E00BBDB788B2}" destId="{8C003E60-D03A-4EAC-975B-564A257B1C53}" srcOrd="0" destOrd="0" presId="urn:microsoft.com/office/officeart/2005/8/layout/radial1"/>
    <dgm:cxn modelId="{73312140-FE30-4A12-A21C-60FFAF21E41A}" type="presOf" srcId="{9B110214-F2F8-4637-8BB0-23EA5D6DE799}" destId="{AF739738-B281-4045-A2DB-E64FAACFEA36}" srcOrd="0" destOrd="0" presId="urn:microsoft.com/office/officeart/2005/8/layout/radial1"/>
    <dgm:cxn modelId="{888609DF-6322-487E-BE07-792310E268A1}" srcId="{70338CC4-47AF-485B-B69B-A2564711A4C6}" destId="{9B110214-F2F8-4637-8BB0-23EA5D6DE799}" srcOrd="8" destOrd="0" parTransId="{02C24458-B22D-46A3-A259-BC14265B83DD}" sibTransId="{D4C67F06-B9C3-4A3B-BF54-0BBAA379406E}"/>
    <dgm:cxn modelId="{476B4167-C8A6-4D82-973F-8A75A09F84B9}" type="presOf" srcId="{12B93C10-46F5-4A91-BADF-8D45E626D013}" destId="{C8C9E532-CE84-4AB8-A79F-44FAC0BEDF6F}" srcOrd="1" destOrd="0" presId="urn:microsoft.com/office/officeart/2005/8/layout/radial1"/>
    <dgm:cxn modelId="{89B9D988-8E71-4B55-8D45-94A615404228}" type="presOf" srcId="{677F2C7E-0A01-4E24-A5C0-D1F87158D416}" destId="{94D794B4-98B1-4F58-B096-B4F1F3C46710}" srcOrd="0" destOrd="0" presId="urn:microsoft.com/office/officeart/2005/8/layout/radial1"/>
    <dgm:cxn modelId="{C5FD2D72-343C-467A-8E74-51BD2F23B825}" type="presOf" srcId="{E20AD345-A7CE-4BA4-9383-75BD5B1C432A}" destId="{634F69DC-A440-4D26-A5E0-B59D92798D3E}" srcOrd="0" destOrd="0" presId="urn:microsoft.com/office/officeart/2005/8/layout/radial1"/>
    <dgm:cxn modelId="{EEA5B394-1FF2-43D4-8F58-43363091954B}" type="presOf" srcId="{E20AD345-A7CE-4BA4-9383-75BD5B1C432A}" destId="{6D8AF717-63E9-405D-A003-ED9698409A0C}" srcOrd="1" destOrd="0" presId="urn:microsoft.com/office/officeart/2005/8/layout/radial1"/>
    <dgm:cxn modelId="{B09CB31C-8BA6-455A-9A83-76210BCA4A9E}" type="presOf" srcId="{704EB518-DBFD-422B-8714-1A8CE4E6B976}" destId="{D946D09C-87D1-4215-81CC-939CCBB45889}" srcOrd="0" destOrd="0" presId="urn:microsoft.com/office/officeart/2005/8/layout/radial1"/>
    <dgm:cxn modelId="{BA7180DE-4C92-45AB-B4BF-8C0197B3B2F4}" srcId="{70338CC4-47AF-485B-B69B-A2564711A4C6}" destId="{DBBE1E59-F62A-40B2-B5A2-788C5F2B1DB5}" srcOrd="7" destOrd="0" parTransId="{4E0E8501-FC28-4366-AF67-F34D8BBD7AC8}" sibTransId="{0E65247C-F2C9-429A-8C12-D50A2D6EF251}"/>
    <dgm:cxn modelId="{6000B72C-74FB-4955-B615-C0A98CE727B6}" type="presOf" srcId="{02C24458-B22D-46A3-A259-BC14265B83DD}" destId="{BCF020AD-8EA2-4465-A7F5-6804469481E0}" srcOrd="0" destOrd="0" presId="urn:microsoft.com/office/officeart/2005/8/layout/radial1"/>
    <dgm:cxn modelId="{B50A9429-056A-465C-8F66-A8ECA2BC38D8}" type="presOf" srcId="{4F4FCE2F-BFC5-4A41-8769-1B64BF1F3ADC}" destId="{9F8A3687-D02C-4E20-A61A-0450BEE97FB3}" srcOrd="0" destOrd="0" presId="urn:microsoft.com/office/officeart/2005/8/layout/radial1"/>
    <dgm:cxn modelId="{2257024D-CCCB-4B74-9668-72A9A24DC3D1}" srcId="{70338CC4-47AF-485B-B69B-A2564711A4C6}" destId="{704EB518-DBFD-422B-8714-1A8CE4E6B976}" srcOrd="3" destOrd="0" parTransId="{4F4FCE2F-BFC5-4A41-8769-1B64BF1F3ADC}" sibTransId="{0258E494-70F2-4C00-B588-8B907FEF16ED}"/>
    <dgm:cxn modelId="{4E68B865-C47D-412D-A377-891D21FF1699}" srcId="{70338CC4-47AF-485B-B69B-A2564711A4C6}" destId="{DCD45C24-A051-4EF9-B72C-8CA1C74D7407}" srcOrd="2" destOrd="0" parTransId="{E20AD345-A7CE-4BA4-9383-75BD5B1C432A}" sibTransId="{ED8D40B9-81C6-474B-8A2D-C30920BBEB30}"/>
    <dgm:cxn modelId="{EB05C603-5ED1-41F5-BCED-4229AC107E07}" type="presOf" srcId="{1FEF249C-CE3F-414F-9E36-E87E3AD7020F}" destId="{2266715C-D41B-4B00-80E0-BD6747218FFA}" srcOrd="1" destOrd="0" presId="urn:microsoft.com/office/officeart/2005/8/layout/radial1"/>
    <dgm:cxn modelId="{64D9DAB4-C50C-4EBF-9C79-9AC7DB76ACB3}" type="presOf" srcId="{4F4FCE2F-BFC5-4A41-8769-1B64BF1F3ADC}" destId="{F3BFBEB3-7A6D-4933-9A3E-346082F6D78F}" srcOrd="1" destOrd="0" presId="urn:microsoft.com/office/officeart/2005/8/layout/radial1"/>
    <dgm:cxn modelId="{0907320E-80B4-4DF2-B73C-545FDB5513A3}" type="presOf" srcId="{4E0E8501-FC28-4366-AF67-F34D8BBD7AC8}" destId="{9ED61A2C-0F13-4CA3-A9AB-31ECC8D682F3}" srcOrd="0" destOrd="0" presId="urn:microsoft.com/office/officeart/2005/8/layout/radial1"/>
    <dgm:cxn modelId="{92EA7151-C42F-4944-9F1B-9AB6081D00CB}" type="presOf" srcId="{5EF46B51-38F8-48F5-9C6D-2949743940B1}" destId="{158E31B7-178D-4823-A9E6-15AC434C1D65}" srcOrd="0" destOrd="0" presId="urn:microsoft.com/office/officeart/2005/8/layout/radial1"/>
    <dgm:cxn modelId="{C4F08675-590E-4D8F-AAFE-CF98DCB8D1EA}" type="presOf" srcId="{1BC1E238-543A-4211-A792-A0A71CCEA808}" destId="{22675D04-D64E-4DEF-8CAB-6498308D043E}" srcOrd="0" destOrd="0" presId="urn:microsoft.com/office/officeart/2005/8/layout/radial1"/>
    <dgm:cxn modelId="{1B7D9180-BB96-4DF3-8F9F-C7EACF24EDA1}" type="presOf" srcId="{1FEF249C-CE3F-414F-9E36-E87E3AD7020F}" destId="{D0D56476-8AA9-4114-86A8-E0A70DBF31D1}" srcOrd="0" destOrd="0" presId="urn:microsoft.com/office/officeart/2005/8/layout/radial1"/>
    <dgm:cxn modelId="{B50AAFD6-42C6-40EF-9CED-BF0394FA1656}" type="presOf" srcId="{7F4CC47A-7F47-4E13-B679-58DE509DB62A}" destId="{B36591E9-CED8-4C2F-B499-9667B883EB58}" srcOrd="0" destOrd="0" presId="urn:microsoft.com/office/officeart/2005/8/layout/radial1"/>
    <dgm:cxn modelId="{D315B27A-2F29-4BDA-998B-B0BF4E3B9AC0}" type="presParOf" srcId="{035607EE-0E05-458A-9D89-406B08B3B253}" destId="{180085AB-CD9B-4E5F-804D-532703CACA2E}" srcOrd="0" destOrd="0" presId="urn:microsoft.com/office/officeart/2005/8/layout/radial1"/>
    <dgm:cxn modelId="{6AB55759-0546-4F09-A2A0-40F41AC0DE3D}" type="presParOf" srcId="{035607EE-0E05-458A-9D89-406B08B3B253}" destId="{94D794B4-98B1-4F58-B096-B4F1F3C46710}" srcOrd="1" destOrd="0" presId="urn:microsoft.com/office/officeart/2005/8/layout/radial1"/>
    <dgm:cxn modelId="{C71EFD2D-2129-4035-B0F7-D9E3B1D239A8}" type="presParOf" srcId="{94D794B4-98B1-4F58-B096-B4F1F3C46710}" destId="{31585501-8858-455E-9AAA-E0FFB610F85B}" srcOrd="0" destOrd="0" presId="urn:microsoft.com/office/officeart/2005/8/layout/radial1"/>
    <dgm:cxn modelId="{04B5BB2E-2BED-40F7-BAF3-BB034DA9FD82}" type="presParOf" srcId="{035607EE-0E05-458A-9D89-406B08B3B253}" destId="{65AC4759-1E6F-41E2-8933-8AEF99319AA4}" srcOrd="2" destOrd="0" presId="urn:microsoft.com/office/officeart/2005/8/layout/radial1"/>
    <dgm:cxn modelId="{6FEDF205-3C6F-4536-B38B-3FB6DB78F67B}" type="presParOf" srcId="{035607EE-0E05-458A-9D89-406B08B3B253}" destId="{BD6371AE-A016-4C3A-B426-E0F67F3DAEFF}" srcOrd="3" destOrd="0" presId="urn:microsoft.com/office/officeart/2005/8/layout/radial1"/>
    <dgm:cxn modelId="{FA329B95-1991-49F3-9F90-005D73D3C829}" type="presParOf" srcId="{BD6371AE-A016-4C3A-B426-E0F67F3DAEFF}" destId="{C8C9E532-CE84-4AB8-A79F-44FAC0BEDF6F}" srcOrd="0" destOrd="0" presId="urn:microsoft.com/office/officeart/2005/8/layout/radial1"/>
    <dgm:cxn modelId="{AB433EB9-D7C2-4D26-B7AE-80D8CF2A56FF}" type="presParOf" srcId="{035607EE-0E05-458A-9D89-406B08B3B253}" destId="{B36591E9-CED8-4C2F-B499-9667B883EB58}" srcOrd="4" destOrd="0" presId="urn:microsoft.com/office/officeart/2005/8/layout/radial1"/>
    <dgm:cxn modelId="{D937A6B1-62CC-49A5-AD72-5D2398B478EA}" type="presParOf" srcId="{035607EE-0E05-458A-9D89-406B08B3B253}" destId="{634F69DC-A440-4D26-A5E0-B59D92798D3E}" srcOrd="5" destOrd="0" presId="urn:microsoft.com/office/officeart/2005/8/layout/radial1"/>
    <dgm:cxn modelId="{5310F343-DA46-4B7F-BD6E-FD2526ED25B8}" type="presParOf" srcId="{634F69DC-A440-4D26-A5E0-B59D92798D3E}" destId="{6D8AF717-63E9-405D-A003-ED9698409A0C}" srcOrd="0" destOrd="0" presId="urn:microsoft.com/office/officeart/2005/8/layout/radial1"/>
    <dgm:cxn modelId="{3638A2AA-0FA0-48C8-BEA8-25A042360642}" type="presParOf" srcId="{035607EE-0E05-458A-9D89-406B08B3B253}" destId="{9983740B-445A-4B15-A75C-CE534730CA21}" srcOrd="6" destOrd="0" presId="urn:microsoft.com/office/officeart/2005/8/layout/radial1"/>
    <dgm:cxn modelId="{D83E78B4-24D1-4D32-9E83-D4F61921E027}" type="presParOf" srcId="{035607EE-0E05-458A-9D89-406B08B3B253}" destId="{9F8A3687-D02C-4E20-A61A-0450BEE97FB3}" srcOrd="7" destOrd="0" presId="urn:microsoft.com/office/officeart/2005/8/layout/radial1"/>
    <dgm:cxn modelId="{ABFAE55E-DFC0-4A98-8686-C277F9DB5238}" type="presParOf" srcId="{9F8A3687-D02C-4E20-A61A-0450BEE97FB3}" destId="{F3BFBEB3-7A6D-4933-9A3E-346082F6D78F}" srcOrd="0" destOrd="0" presId="urn:microsoft.com/office/officeart/2005/8/layout/radial1"/>
    <dgm:cxn modelId="{16C672D9-D551-4886-B2A0-4EE9C6189BCD}" type="presParOf" srcId="{035607EE-0E05-458A-9D89-406B08B3B253}" destId="{D946D09C-87D1-4215-81CC-939CCBB45889}" srcOrd="8" destOrd="0" presId="urn:microsoft.com/office/officeart/2005/8/layout/radial1"/>
    <dgm:cxn modelId="{516CFBA9-2C2D-4210-956D-0BB5279A16C6}" type="presParOf" srcId="{035607EE-0E05-458A-9D89-406B08B3B253}" destId="{D0D56476-8AA9-4114-86A8-E0A70DBF31D1}" srcOrd="9" destOrd="0" presId="urn:microsoft.com/office/officeart/2005/8/layout/radial1"/>
    <dgm:cxn modelId="{9A4B4A0D-73DA-47BD-87D4-FEFF98BE8C4A}" type="presParOf" srcId="{D0D56476-8AA9-4114-86A8-E0A70DBF31D1}" destId="{2266715C-D41B-4B00-80E0-BD6747218FFA}" srcOrd="0" destOrd="0" presId="urn:microsoft.com/office/officeart/2005/8/layout/radial1"/>
    <dgm:cxn modelId="{D6A2042D-7376-4B8E-8C57-8D65346B75EC}" type="presParOf" srcId="{035607EE-0E05-458A-9D89-406B08B3B253}" destId="{3ECA0C0A-3FD3-4971-9897-97945DBC1378}" srcOrd="10" destOrd="0" presId="urn:microsoft.com/office/officeart/2005/8/layout/radial1"/>
    <dgm:cxn modelId="{591C3324-0191-4E76-84D6-99B954FDEF97}" type="presParOf" srcId="{035607EE-0E05-458A-9D89-406B08B3B253}" destId="{052D980E-81D4-4AC0-ACE9-445A42734F92}" srcOrd="11" destOrd="0" presId="urn:microsoft.com/office/officeart/2005/8/layout/radial1"/>
    <dgm:cxn modelId="{C02AA95F-784E-40F9-9137-1AC3393D63E1}" type="presParOf" srcId="{052D980E-81D4-4AC0-ACE9-445A42734F92}" destId="{DA75932D-7787-4D76-8E79-8041BD169FB1}" srcOrd="0" destOrd="0" presId="urn:microsoft.com/office/officeart/2005/8/layout/radial1"/>
    <dgm:cxn modelId="{694626F7-288E-4350-82C2-337B58FFD5F9}" type="presParOf" srcId="{035607EE-0E05-458A-9D89-406B08B3B253}" destId="{8C003E60-D03A-4EAC-975B-564A257B1C53}" srcOrd="12" destOrd="0" presId="urn:microsoft.com/office/officeart/2005/8/layout/radial1"/>
    <dgm:cxn modelId="{3BC76EDB-4C77-4E04-9D75-598EF4ECF6A9}" type="presParOf" srcId="{035607EE-0E05-458A-9D89-406B08B3B253}" destId="{22675D04-D64E-4DEF-8CAB-6498308D043E}" srcOrd="13" destOrd="0" presId="urn:microsoft.com/office/officeart/2005/8/layout/radial1"/>
    <dgm:cxn modelId="{9FAA65A2-241D-4061-B17A-41F05D211A05}" type="presParOf" srcId="{22675D04-D64E-4DEF-8CAB-6498308D043E}" destId="{4DD18629-0878-49FA-98A8-41A1768222FD}" srcOrd="0" destOrd="0" presId="urn:microsoft.com/office/officeart/2005/8/layout/radial1"/>
    <dgm:cxn modelId="{C030794D-38D1-4BD4-BCF1-0A1A5154FD4B}" type="presParOf" srcId="{035607EE-0E05-458A-9D89-406B08B3B253}" destId="{158E31B7-178D-4823-A9E6-15AC434C1D65}" srcOrd="14" destOrd="0" presId="urn:microsoft.com/office/officeart/2005/8/layout/radial1"/>
    <dgm:cxn modelId="{DAAF7853-7B8E-492E-9BBB-F193A15438AF}" type="presParOf" srcId="{035607EE-0E05-458A-9D89-406B08B3B253}" destId="{9ED61A2C-0F13-4CA3-A9AB-31ECC8D682F3}" srcOrd="15" destOrd="0" presId="urn:microsoft.com/office/officeart/2005/8/layout/radial1"/>
    <dgm:cxn modelId="{914536E1-A9FB-449D-BB5E-40878C97ED1D}" type="presParOf" srcId="{9ED61A2C-0F13-4CA3-A9AB-31ECC8D682F3}" destId="{0F9F219B-556E-40F2-985D-56BCB8805F3C}" srcOrd="0" destOrd="0" presId="urn:microsoft.com/office/officeart/2005/8/layout/radial1"/>
    <dgm:cxn modelId="{C88F7868-120F-477C-8CAA-386C6E77E67D}" type="presParOf" srcId="{035607EE-0E05-458A-9D89-406B08B3B253}" destId="{7903AD04-0E6C-4D09-82C6-4FD1A9D23D05}" srcOrd="16" destOrd="0" presId="urn:microsoft.com/office/officeart/2005/8/layout/radial1"/>
    <dgm:cxn modelId="{1BE1CE25-EC91-40AD-8B13-83E81BB69FE6}" type="presParOf" srcId="{035607EE-0E05-458A-9D89-406B08B3B253}" destId="{BCF020AD-8EA2-4465-A7F5-6804469481E0}" srcOrd="17" destOrd="0" presId="urn:microsoft.com/office/officeart/2005/8/layout/radial1"/>
    <dgm:cxn modelId="{2F87FA80-3112-4D7D-903A-8F1DED1B3982}" type="presParOf" srcId="{BCF020AD-8EA2-4465-A7F5-6804469481E0}" destId="{E8169747-70E4-47E4-90FA-A0FECE201C3F}" srcOrd="0" destOrd="0" presId="urn:microsoft.com/office/officeart/2005/8/layout/radial1"/>
    <dgm:cxn modelId="{47C7F098-2FDF-4AAE-85C8-10E6C6F06313}" type="presParOf" srcId="{035607EE-0E05-458A-9D89-406B08B3B253}" destId="{AF739738-B281-4045-A2DB-E64FAACFEA36}" srcOrd="18" destOrd="0" presId="urn:microsoft.com/office/officeart/2005/8/layout/radial1"/>
    <dgm:cxn modelId="{7F86A930-92C7-4E1E-B78D-F4BC93397522}" type="presParOf" srcId="{035607EE-0E05-458A-9D89-406B08B3B253}" destId="{0FC41D81-D22E-43FE-A336-25CA10E5E716}" srcOrd="19" destOrd="0" presId="urn:microsoft.com/office/officeart/2005/8/layout/radial1"/>
    <dgm:cxn modelId="{583EEF17-B15C-41EF-A46B-F0BF86D8547A}" type="presParOf" srcId="{0FC41D81-D22E-43FE-A336-25CA10E5E716}" destId="{14A95534-0742-4435-89BF-3B972CEF1DBB}" srcOrd="0" destOrd="0" presId="urn:microsoft.com/office/officeart/2005/8/layout/radial1"/>
    <dgm:cxn modelId="{EB011EB0-9CB7-431E-BDA8-A5782676C677}" type="presParOf" srcId="{035607EE-0E05-458A-9D89-406B08B3B253}" destId="{543C8A61-B890-4CCB-91CD-A493FC0E7225}"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085AB-CD9B-4E5F-804D-532703CACA2E}">
      <dsp:nvSpPr>
        <dsp:cNvPr id="0" name=""/>
        <dsp:cNvSpPr/>
      </dsp:nvSpPr>
      <dsp:spPr>
        <a:xfrm>
          <a:off x="3674082" y="1894043"/>
          <a:ext cx="1192643" cy="11597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b="1" kern="12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1600" b="1" kern="12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এখানে কোন শাসকের নাম হবে?</a:t>
          </a:r>
          <a:r>
            <a:rPr lang="bn-BD" sz="1800" b="1" kern="12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1800" b="1" kern="12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3848741" y="2063889"/>
        <a:ext cx="843325" cy="820091"/>
      </dsp:txXfrm>
    </dsp:sp>
    <dsp:sp modelId="{94D794B4-98B1-4F58-B096-B4F1F3C46710}">
      <dsp:nvSpPr>
        <dsp:cNvPr id="0" name=""/>
        <dsp:cNvSpPr/>
      </dsp:nvSpPr>
      <dsp:spPr>
        <a:xfrm rot="16200000">
          <a:off x="3797880" y="1411566"/>
          <a:ext cx="945046" cy="19907"/>
        </a:xfrm>
        <a:custGeom>
          <a:avLst/>
          <a:gdLst/>
          <a:ahLst/>
          <a:cxnLst/>
          <a:rect l="0" t="0" r="0" b="0"/>
          <a:pathLst>
            <a:path>
              <a:moveTo>
                <a:pt x="0" y="9953"/>
              </a:moveTo>
              <a:lnTo>
                <a:pt x="945046" y="99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246777" y="1397894"/>
        <a:ext cx="47252" cy="47252"/>
      </dsp:txXfrm>
    </dsp:sp>
    <dsp:sp modelId="{65AC4759-1E6F-41E2-8933-8AEF99319AA4}">
      <dsp:nvSpPr>
        <dsp:cNvPr id="0" name=""/>
        <dsp:cNvSpPr/>
      </dsp:nvSpPr>
      <dsp:spPr>
        <a:xfrm>
          <a:off x="3777772" y="21882"/>
          <a:ext cx="985262" cy="92711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 পিতা </a:t>
          </a:r>
          <a:r>
            <a:rPr lang="en-US" sz="1300" kern="1200" dirty="0" smtClean="0">
              <a:latin typeface="NikoshBAN" panose="02000000000000000000" pitchFamily="2" charset="0"/>
              <a:cs typeface="NikoshBAN" panose="02000000000000000000" pitchFamily="2" charset="0"/>
            </a:rPr>
            <a:t>  </a:t>
          </a:r>
          <a:r>
            <a:rPr lang="en-US" sz="1300" kern="1200" dirty="0" err="1" smtClean="0">
              <a:latin typeface="NikoshBAN" panose="02000000000000000000" pitchFamily="2" charset="0"/>
              <a:cs typeface="NikoshBAN" panose="02000000000000000000" pitchFamily="2" charset="0"/>
            </a:rPr>
            <a:t>হুমায়ুন</a:t>
          </a:r>
          <a:r>
            <a:rPr lang="en-US" sz="1300" kern="1200" dirty="0" smtClean="0">
              <a:latin typeface="NikoshBAN" panose="02000000000000000000" pitchFamily="2" charset="0"/>
              <a:cs typeface="NikoshBAN" panose="02000000000000000000" pitchFamily="2" charset="0"/>
            </a:rPr>
            <a:t>  </a:t>
          </a:r>
          <a:r>
            <a:rPr lang="bn-BD" sz="1300" kern="1200" dirty="0" smtClean="0">
              <a:latin typeface="NikoshBAN" panose="02000000000000000000" pitchFamily="2" charset="0"/>
              <a:cs typeface="NikoshBAN" panose="02000000000000000000" pitchFamily="2" charset="0"/>
            </a:rPr>
            <a:t> </a:t>
          </a:r>
          <a:endParaRPr lang="en-GB" sz="1300" kern="1200" dirty="0">
            <a:latin typeface="NikoshBAN" panose="02000000000000000000" pitchFamily="2" charset="0"/>
            <a:cs typeface="NikoshBAN" panose="02000000000000000000" pitchFamily="2" charset="0"/>
          </a:endParaRPr>
        </a:p>
      </dsp:txBody>
      <dsp:txXfrm>
        <a:off x="3922060" y="157655"/>
        <a:ext cx="696686" cy="655568"/>
      </dsp:txXfrm>
    </dsp:sp>
    <dsp:sp modelId="{BD6371AE-A016-4C3A-B426-E0F67F3DAEFF}">
      <dsp:nvSpPr>
        <dsp:cNvPr id="0" name=""/>
        <dsp:cNvSpPr/>
      </dsp:nvSpPr>
      <dsp:spPr>
        <a:xfrm rot="18360000">
          <a:off x="4423271" y="1615063"/>
          <a:ext cx="927815" cy="19907"/>
        </a:xfrm>
        <a:custGeom>
          <a:avLst/>
          <a:gdLst/>
          <a:ahLst/>
          <a:cxnLst/>
          <a:rect l="0" t="0" r="0" b="0"/>
          <a:pathLst>
            <a:path>
              <a:moveTo>
                <a:pt x="0" y="9953"/>
              </a:moveTo>
              <a:lnTo>
                <a:pt x="927815" y="99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63984" y="1601821"/>
        <a:ext cx="46390" cy="46390"/>
      </dsp:txXfrm>
    </dsp:sp>
    <dsp:sp modelId="{B36591E9-CED8-4C2F-B499-9667B883EB58}">
      <dsp:nvSpPr>
        <dsp:cNvPr id="0" name=""/>
        <dsp:cNvSpPr/>
      </dsp:nvSpPr>
      <dsp:spPr>
        <a:xfrm>
          <a:off x="4943267" y="399865"/>
          <a:ext cx="991889" cy="93068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latin typeface="NikoshBAN" panose="02000000000000000000" pitchFamily="2" charset="0"/>
              <a:cs typeface="NikoshBAN" panose="02000000000000000000" pitchFamily="2" charset="0"/>
            </a:rPr>
            <a:t>মাতা</a:t>
          </a:r>
          <a:r>
            <a:rPr lang="en-US" sz="1300" kern="1200" dirty="0" smtClean="0">
              <a:latin typeface="NikoshBAN" panose="02000000000000000000" pitchFamily="2" charset="0"/>
              <a:cs typeface="NikoshBAN" panose="02000000000000000000" pitchFamily="2" charset="0"/>
            </a:rPr>
            <a:t> </a:t>
          </a:r>
          <a:r>
            <a:rPr lang="en-US" sz="1300" kern="1200" dirty="0" err="1" smtClean="0">
              <a:latin typeface="NikoshBAN" panose="02000000000000000000" pitchFamily="2" charset="0"/>
              <a:cs typeface="NikoshBAN" panose="02000000000000000000" pitchFamily="2" charset="0"/>
            </a:rPr>
            <a:t>হামিদা</a:t>
          </a:r>
          <a:r>
            <a:rPr lang="en-US" sz="1300" kern="1200" dirty="0" smtClean="0">
              <a:latin typeface="NikoshBAN" panose="02000000000000000000" pitchFamily="2" charset="0"/>
              <a:cs typeface="NikoshBAN" panose="02000000000000000000" pitchFamily="2" charset="0"/>
            </a:rPr>
            <a:t> </a:t>
          </a:r>
          <a:r>
            <a:rPr lang="en-US" sz="1300" kern="1200" dirty="0" err="1" smtClean="0">
              <a:latin typeface="NikoshBAN" panose="02000000000000000000" pitchFamily="2" charset="0"/>
              <a:cs typeface="NikoshBAN" panose="02000000000000000000" pitchFamily="2" charset="0"/>
            </a:rPr>
            <a:t>বানু</a:t>
          </a:r>
          <a:r>
            <a:rPr lang="bn-BD" sz="1300" kern="1200" dirty="0" smtClean="0">
              <a:latin typeface="NikoshBAN" panose="02000000000000000000" pitchFamily="2" charset="0"/>
              <a:cs typeface="NikoshBAN" panose="02000000000000000000" pitchFamily="2" charset="0"/>
            </a:rPr>
            <a:t> </a:t>
          </a:r>
          <a:endParaRPr lang="en-GB" sz="1300" kern="1200" dirty="0">
            <a:latin typeface="NikoshBAN" panose="02000000000000000000" pitchFamily="2" charset="0"/>
            <a:cs typeface="NikoshBAN" panose="02000000000000000000" pitchFamily="2" charset="0"/>
          </a:endParaRPr>
        </a:p>
      </dsp:txBody>
      <dsp:txXfrm>
        <a:off x="5088526" y="536161"/>
        <a:ext cx="701371" cy="658095"/>
      </dsp:txXfrm>
    </dsp:sp>
    <dsp:sp modelId="{634F69DC-A440-4D26-A5E0-B59D92798D3E}">
      <dsp:nvSpPr>
        <dsp:cNvPr id="0" name=""/>
        <dsp:cNvSpPr/>
      </dsp:nvSpPr>
      <dsp:spPr>
        <a:xfrm rot="20520000">
          <a:off x="4813506" y="2138253"/>
          <a:ext cx="918776" cy="19907"/>
        </a:xfrm>
        <a:custGeom>
          <a:avLst/>
          <a:gdLst/>
          <a:ahLst/>
          <a:cxnLst/>
          <a:rect l="0" t="0" r="0" b="0"/>
          <a:pathLst>
            <a:path>
              <a:moveTo>
                <a:pt x="0" y="9953"/>
              </a:moveTo>
              <a:lnTo>
                <a:pt x="918776" y="99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49924" y="2125237"/>
        <a:ext cx="45938" cy="45938"/>
      </dsp:txXfrm>
    </dsp:sp>
    <dsp:sp modelId="{9983740B-445A-4B15-A75C-CE534730CA21}">
      <dsp:nvSpPr>
        <dsp:cNvPr id="0" name=""/>
        <dsp:cNvSpPr/>
      </dsp:nvSpPr>
      <dsp:spPr>
        <a:xfrm>
          <a:off x="5681598" y="1424803"/>
          <a:ext cx="959955" cy="86930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latin typeface="NikoshBAN" panose="02000000000000000000" pitchFamily="2" charset="0"/>
              <a:cs typeface="NikoshBAN" panose="02000000000000000000" pitchFamily="2" charset="0"/>
            </a:rPr>
            <a:t>জন্ম</a:t>
          </a:r>
          <a:r>
            <a:rPr lang="en-US" sz="1300" kern="1200" dirty="0" smtClean="0">
              <a:latin typeface="NikoshBAN" panose="02000000000000000000" pitchFamily="2" charset="0"/>
              <a:cs typeface="NikoshBAN" panose="02000000000000000000" pitchFamily="2" charset="0"/>
            </a:rPr>
            <a:t>  </a:t>
          </a:r>
          <a:r>
            <a:rPr lang="en-US" sz="1300" kern="1200" dirty="0" err="1" smtClean="0">
              <a:latin typeface="NikoshBAN" panose="02000000000000000000" pitchFamily="2" charset="0"/>
              <a:cs typeface="NikoshBAN" panose="02000000000000000000" pitchFamily="2" charset="0"/>
            </a:rPr>
            <a:t>অমরকোট</a:t>
          </a:r>
          <a:r>
            <a:rPr lang="en-US" sz="1300" kern="1200" dirty="0" smtClean="0">
              <a:latin typeface="NikoshBAN" panose="02000000000000000000" pitchFamily="2" charset="0"/>
              <a:cs typeface="NikoshBAN" panose="02000000000000000000" pitchFamily="2" charset="0"/>
            </a:rPr>
            <a:t>  </a:t>
          </a:r>
          <a:r>
            <a:rPr lang="bn-BD" sz="1300" kern="1200" dirty="0" smtClean="0">
              <a:latin typeface="NikoshBAN" panose="02000000000000000000" pitchFamily="2" charset="0"/>
              <a:cs typeface="NikoshBAN" panose="02000000000000000000" pitchFamily="2" charset="0"/>
            </a:rPr>
            <a:t> </a:t>
          </a:r>
          <a:r>
            <a:rPr lang="en-US" sz="1300" kern="1200" dirty="0" smtClean="0">
              <a:latin typeface="NikoshBAN" panose="02000000000000000000" pitchFamily="2" charset="0"/>
              <a:cs typeface="NikoshBAN" panose="02000000000000000000" pitchFamily="2" charset="0"/>
            </a:rPr>
            <a:t> </a:t>
          </a:r>
          <a:endParaRPr lang="en-US" sz="1300" kern="1200" dirty="0">
            <a:latin typeface="NikoshBAN" panose="02000000000000000000" pitchFamily="2" charset="0"/>
            <a:cs typeface="NikoshBAN" panose="02000000000000000000" pitchFamily="2" charset="0"/>
          </a:endParaRPr>
        </a:p>
      </dsp:txBody>
      <dsp:txXfrm>
        <a:off x="5822180" y="1552110"/>
        <a:ext cx="678791" cy="614691"/>
      </dsp:txXfrm>
    </dsp:sp>
    <dsp:sp modelId="{9F8A3687-D02C-4E20-A61A-0450BEE97FB3}">
      <dsp:nvSpPr>
        <dsp:cNvPr id="0" name=""/>
        <dsp:cNvSpPr/>
      </dsp:nvSpPr>
      <dsp:spPr>
        <a:xfrm rot="1080000">
          <a:off x="4812838" y="2793925"/>
          <a:ext cx="946051" cy="19907"/>
        </a:xfrm>
        <a:custGeom>
          <a:avLst/>
          <a:gdLst/>
          <a:ahLst/>
          <a:cxnLst/>
          <a:rect l="0" t="0" r="0" b="0"/>
          <a:pathLst>
            <a:path>
              <a:moveTo>
                <a:pt x="0" y="9953"/>
              </a:moveTo>
              <a:lnTo>
                <a:pt x="946051" y="99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262213" y="2780227"/>
        <a:ext cx="47302" cy="47302"/>
      </dsp:txXfrm>
    </dsp:sp>
    <dsp:sp modelId="{D946D09C-87D1-4215-81CC-939CCBB45889}">
      <dsp:nvSpPr>
        <dsp:cNvPr id="0" name=""/>
        <dsp:cNvSpPr/>
      </dsp:nvSpPr>
      <dsp:spPr>
        <a:xfrm>
          <a:off x="5716141" y="2616756"/>
          <a:ext cx="890869" cy="9433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সিংহাসনে বসেন ১৫</a:t>
          </a:r>
          <a:r>
            <a:rPr lang="en-US" sz="1300" kern="1200" dirty="0" smtClean="0">
              <a:latin typeface="NikoshBAN" panose="02000000000000000000" pitchFamily="2" charset="0"/>
              <a:cs typeface="NikoshBAN" panose="02000000000000000000" pitchFamily="2" charset="0"/>
            </a:rPr>
            <a:t>৫৬</a:t>
          </a:r>
          <a:r>
            <a:rPr lang="bn-BD" sz="1300" kern="1200" dirty="0" smtClean="0">
              <a:latin typeface="NikoshBAN" panose="02000000000000000000" pitchFamily="2" charset="0"/>
              <a:cs typeface="NikoshBAN" panose="02000000000000000000" pitchFamily="2" charset="0"/>
            </a:rPr>
            <a:t> খ্রিঃ</a:t>
          </a:r>
          <a:endParaRPr lang="en-GB" sz="1300" kern="1200" dirty="0">
            <a:latin typeface="NikoshBAN" panose="02000000000000000000" pitchFamily="2" charset="0"/>
            <a:cs typeface="NikoshBAN" panose="02000000000000000000" pitchFamily="2" charset="0"/>
          </a:endParaRPr>
        </a:p>
      </dsp:txBody>
      <dsp:txXfrm>
        <a:off x="5846606" y="2754902"/>
        <a:ext cx="629939" cy="667025"/>
      </dsp:txXfrm>
    </dsp:sp>
    <dsp:sp modelId="{D0D56476-8AA9-4114-86A8-E0A70DBF31D1}">
      <dsp:nvSpPr>
        <dsp:cNvPr id="0" name=""/>
        <dsp:cNvSpPr/>
      </dsp:nvSpPr>
      <dsp:spPr>
        <a:xfrm rot="3240000">
          <a:off x="4422737" y="3313949"/>
          <a:ext cx="930407" cy="19907"/>
        </a:xfrm>
        <a:custGeom>
          <a:avLst/>
          <a:gdLst/>
          <a:ahLst/>
          <a:cxnLst/>
          <a:rect l="0" t="0" r="0" b="0"/>
          <a:pathLst>
            <a:path>
              <a:moveTo>
                <a:pt x="0" y="9953"/>
              </a:moveTo>
              <a:lnTo>
                <a:pt x="930407" y="99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64681" y="3300642"/>
        <a:ext cx="46520" cy="46520"/>
      </dsp:txXfrm>
    </dsp:sp>
    <dsp:sp modelId="{3ECA0C0A-3FD3-4971-9897-97945DBC1378}">
      <dsp:nvSpPr>
        <dsp:cNvPr id="0" name=""/>
        <dsp:cNvSpPr/>
      </dsp:nvSpPr>
      <dsp:spPr>
        <a:xfrm>
          <a:off x="4966537" y="3609987"/>
          <a:ext cx="945349" cy="94534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রাজবংশ </a:t>
          </a:r>
          <a:r>
            <a:rPr lang="en-US" sz="1300" kern="1200" dirty="0" err="1" smtClean="0">
              <a:latin typeface="NikoshBAN" panose="02000000000000000000" pitchFamily="2" charset="0"/>
              <a:cs typeface="NikoshBAN" panose="02000000000000000000" pitchFamily="2" charset="0"/>
            </a:rPr>
            <a:t>মোঘল</a:t>
          </a:r>
          <a:endParaRPr lang="en-GB" sz="1300" kern="1200" dirty="0">
            <a:latin typeface="NikoshBAN" panose="02000000000000000000" pitchFamily="2" charset="0"/>
            <a:cs typeface="NikoshBAN" panose="02000000000000000000" pitchFamily="2" charset="0"/>
          </a:endParaRPr>
        </a:p>
      </dsp:txBody>
      <dsp:txXfrm>
        <a:off x="5104980" y="3748430"/>
        <a:ext cx="668463" cy="668463"/>
      </dsp:txXfrm>
    </dsp:sp>
    <dsp:sp modelId="{052D980E-81D4-4AC0-ACE9-445A42734F92}">
      <dsp:nvSpPr>
        <dsp:cNvPr id="0" name=""/>
        <dsp:cNvSpPr/>
      </dsp:nvSpPr>
      <dsp:spPr>
        <a:xfrm rot="5400000">
          <a:off x="3791492" y="3522785"/>
          <a:ext cx="957823" cy="19907"/>
        </a:xfrm>
        <a:custGeom>
          <a:avLst/>
          <a:gdLst/>
          <a:ahLst/>
          <a:cxnLst/>
          <a:rect l="0" t="0" r="0" b="0"/>
          <a:pathLst>
            <a:path>
              <a:moveTo>
                <a:pt x="0" y="9953"/>
              </a:moveTo>
              <a:lnTo>
                <a:pt x="957823" y="99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246458" y="3508793"/>
        <a:ext cx="47891" cy="47891"/>
      </dsp:txXfrm>
    </dsp:sp>
    <dsp:sp modelId="{8C003E60-D03A-4EAC-975B-564A257B1C53}">
      <dsp:nvSpPr>
        <dsp:cNvPr id="0" name=""/>
        <dsp:cNvSpPr/>
      </dsp:nvSpPr>
      <dsp:spPr>
        <a:xfrm>
          <a:off x="3790733" y="4011650"/>
          <a:ext cx="959341" cy="90156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মৃত্যু 1</a:t>
          </a:r>
          <a:r>
            <a:rPr lang="en-US" sz="1300" kern="1200" dirty="0" smtClean="0">
              <a:latin typeface="NikoshBAN" panose="02000000000000000000" pitchFamily="2" charset="0"/>
              <a:cs typeface="NikoshBAN" panose="02000000000000000000" pitchFamily="2" charset="0"/>
            </a:rPr>
            <a:t>৬০৫ </a:t>
          </a:r>
          <a:r>
            <a:rPr lang="en-US" sz="1300" kern="1200" dirty="0" err="1" smtClean="0">
              <a:latin typeface="NikoshBAN" panose="02000000000000000000" pitchFamily="2" charset="0"/>
              <a:cs typeface="NikoshBAN" panose="02000000000000000000" pitchFamily="2" charset="0"/>
            </a:rPr>
            <a:t>খ্রিঃ</a:t>
          </a:r>
          <a:r>
            <a:rPr lang="en-US" sz="1300" kern="1200" dirty="0" smtClean="0">
              <a:latin typeface="NikoshBAN" panose="02000000000000000000" pitchFamily="2" charset="0"/>
              <a:cs typeface="NikoshBAN" panose="02000000000000000000" pitchFamily="2" charset="0"/>
            </a:rPr>
            <a:t> </a:t>
          </a:r>
          <a:r>
            <a:rPr lang="bn-BD" sz="1300" kern="1200" dirty="0" smtClean="0">
              <a:latin typeface="NikoshBAN" panose="02000000000000000000" pitchFamily="2" charset="0"/>
              <a:cs typeface="NikoshBAN" panose="02000000000000000000" pitchFamily="2" charset="0"/>
            </a:rPr>
            <a:t> </a:t>
          </a:r>
          <a:endParaRPr lang="en-GB" sz="1300" kern="1200" dirty="0">
            <a:latin typeface="NikoshBAN" panose="02000000000000000000" pitchFamily="2" charset="0"/>
            <a:cs typeface="NikoshBAN" panose="02000000000000000000" pitchFamily="2" charset="0"/>
          </a:endParaRPr>
        </a:p>
      </dsp:txBody>
      <dsp:txXfrm>
        <a:off x="3931225" y="4143681"/>
        <a:ext cx="678357" cy="637499"/>
      </dsp:txXfrm>
    </dsp:sp>
    <dsp:sp modelId="{22675D04-D64E-4DEF-8CAB-6498308D043E}">
      <dsp:nvSpPr>
        <dsp:cNvPr id="0" name=""/>
        <dsp:cNvSpPr/>
      </dsp:nvSpPr>
      <dsp:spPr>
        <a:xfrm rot="7560000">
          <a:off x="3187663" y="3313949"/>
          <a:ext cx="930407" cy="19907"/>
        </a:xfrm>
        <a:custGeom>
          <a:avLst/>
          <a:gdLst/>
          <a:ahLst/>
          <a:cxnLst/>
          <a:rect l="0" t="0" r="0" b="0"/>
          <a:pathLst>
            <a:path>
              <a:moveTo>
                <a:pt x="0" y="9953"/>
              </a:moveTo>
              <a:lnTo>
                <a:pt x="930407" y="99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629606" y="3300642"/>
        <a:ext cx="46520" cy="46520"/>
      </dsp:txXfrm>
    </dsp:sp>
    <dsp:sp modelId="{158E31B7-178D-4823-A9E6-15AC434C1D65}">
      <dsp:nvSpPr>
        <dsp:cNvPr id="0" name=""/>
        <dsp:cNvSpPr/>
      </dsp:nvSpPr>
      <dsp:spPr>
        <a:xfrm>
          <a:off x="2628920" y="3609987"/>
          <a:ext cx="945349" cy="94534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ধর্ম ইসলাম </a:t>
          </a:r>
          <a:endParaRPr lang="en-GB" sz="1300" kern="1200" dirty="0">
            <a:latin typeface="NikoshBAN" panose="02000000000000000000" pitchFamily="2" charset="0"/>
            <a:cs typeface="NikoshBAN" panose="02000000000000000000" pitchFamily="2" charset="0"/>
          </a:endParaRPr>
        </a:p>
      </dsp:txBody>
      <dsp:txXfrm>
        <a:off x="2767363" y="3748430"/>
        <a:ext cx="668463" cy="668463"/>
      </dsp:txXfrm>
    </dsp:sp>
    <dsp:sp modelId="{9ED61A2C-0F13-4CA3-A9AB-31ECC8D682F3}">
      <dsp:nvSpPr>
        <dsp:cNvPr id="0" name=""/>
        <dsp:cNvSpPr/>
      </dsp:nvSpPr>
      <dsp:spPr>
        <a:xfrm rot="9720000">
          <a:off x="2806231" y="2790074"/>
          <a:ext cx="921128" cy="19907"/>
        </a:xfrm>
        <a:custGeom>
          <a:avLst/>
          <a:gdLst/>
          <a:ahLst/>
          <a:cxnLst/>
          <a:rect l="0" t="0" r="0" b="0"/>
          <a:pathLst>
            <a:path>
              <a:moveTo>
                <a:pt x="0" y="9953"/>
              </a:moveTo>
              <a:lnTo>
                <a:pt x="921128" y="99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43767" y="2776999"/>
        <a:ext cx="46056" cy="46056"/>
      </dsp:txXfrm>
    </dsp:sp>
    <dsp:sp modelId="{7903AD04-0E6C-4D09-82C6-4FD1A9D23D05}">
      <dsp:nvSpPr>
        <dsp:cNvPr id="0" name=""/>
        <dsp:cNvSpPr/>
      </dsp:nvSpPr>
      <dsp:spPr>
        <a:xfrm>
          <a:off x="1906557" y="2615739"/>
          <a:ext cx="945349" cy="94534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latin typeface="NikoshBAN" panose="02000000000000000000" pitchFamily="2" charset="0"/>
              <a:cs typeface="NikoshBAN" panose="02000000000000000000" pitchFamily="2" charset="0"/>
            </a:rPr>
            <a:t>প্রবর্তক</a:t>
          </a:r>
          <a:r>
            <a:rPr lang="en-US" sz="1300" kern="1200" dirty="0" smtClean="0">
              <a:latin typeface="NikoshBAN" panose="02000000000000000000" pitchFamily="2" charset="0"/>
              <a:cs typeface="NikoshBAN" panose="02000000000000000000" pitchFamily="2" charset="0"/>
            </a:rPr>
            <a:t> </a:t>
          </a:r>
          <a:r>
            <a:rPr lang="en-US" sz="1300" kern="1200" dirty="0" err="1" smtClean="0">
              <a:latin typeface="NikoshBAN" panose="02000000000000000000" pitchFamily="2" charset="0"/>
              <a:cs typeface="NikoshBAN" panose="02000000000000000000" pitchFamily="2" charset="0"/>
            </a:rPr>
            <a:t>দ্বীনে</a:t>
          </a:r>
          <a:r>
            <a:rPr lang="en-US" sz="1300" kern="1200" dirty="0" smtClean="0">
              <a:latin typeface="NikoshBAN" panose="02000000000000000000" pitchFamily="2" charset="0"/>
              <a:cs typeface="NikoshBAN" panose="02000000000000000000" pitchFamily="2" charset="0"/>
            </a:rPr>
            <a:t> </a:t>
          </a:r>
          <a:r>
            <a:rPr lang="en-US" sz="1300" kern="1200" dirty="0" err="1" smtClean="0">
              <a:latin typeface="NikoshBAN" panose="02000000000000000000" pitchFamily="2" charset="0"/>
              <a:cs typeface="NikoshBAN" panose="02000000000000000000" pitchFamily="2" charset="0"/>
            </a:rPr>
            <a:t>ইলাহী</a:t>
          </a:r>
          <a:endParaRPr lang="en-US" sz="1300" kern="1200" dirty="0">
            <a:latin typeface="NikoshBAN" panose="02000000000000000000" pitchFamily="2" charset="0"/>
            <a:cs typeface="NikoshBAN" panose="02000000000000000000" pitchFamily="2" charset="0"/>
          </a:endParaRPr>
        </a:p>
      </dsp:txBody>
      <dsp:txXfrm>
        <a:off x="2045000" y="2754182"/>
        <a:ext cx="668463" cy="668463"/>
      </dsp:txXfrm>
    </dsp:sp>
    <dsp:sp modelId="{BCF020AD-8EA2-4465-A7F5-6804469481E0}">
      <dsp:nvSpPr>
        <dsp:cNvPr id="0" name=""/>
        <dsp:cNvSpPr/>
      </dsp:nvSpPr>
      <dsp:spPr>
        <a:xfrm rot="11880000">
          <a:off x="2806732" y="2137969"/>
          <a:ext cx="920614" cy="19907"/>
        </a:xfrm>
        <a:custGeom>
          <a:avLst/>
          <a:gdLst/>
          <a:ahLst/>
          <a:cxnLst/>
          <a:rect l="0" t="0" r="0" b="0"/>
          <a:pathLst>
            <a:path>
              <a:moveTo>
                <a:pt x="0" y="9953"/>
              </a:moveTo>
              <a:lnTo>
                <a:pt x="920614" y="99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244024" y="2124907"/>
        <a:ext cx="46030" cy="46030"/>
      </dsp:txXfrm>
    </dsp:sp>
    <dsp:sp modelId="{AF739738-B281-4045-A2DB-E64FAACFEA36}">
      <dsp:nvSpPr>
        <dsp:cNvPr id="0" name=""/>
        <dsp:cNvSpPr/>
      </dsp:nvSpPr>
      <dsp:spPr>
        <a:xfrm>
          <a:off x="1906245" y="1384338"/>
          <a:ext cx="945973" cy="95023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বিজয় মালব, চিতোর, বাংলা</a:t>
          </a:r>
          <a:endParaRPr lang="en-GB" sz="1300" kern="1200" dirty="0">
            <a:latin typeface="NikoshBAN" panose="02000000000000000000" pitchFamily="2" charset="0"/>
            <a:cs typeface="NikoshBAN" panose="02000000000000000000" pitchFamily="2" charset="0"/>
          </a:endParaRPr>
        </a:p>
      </dsp:txBody>
      <dsp:txXfrm>
        <a:off x="2044780" y="1523497"/>
        <a:ext cx="668903" cy="671919"/>
      </dsp:txXfrm>
    </dsp:sp>
    <dsp:sp modelId="{0FC41D81-D22E-43FE-A336-25CA10E5E716}">
      <dsp:nvSpPr>
        <dsp:cNvPr id="0" name=""/>
        <dsp:cNvSpPr/>
      </dsp:nvSpPr>
      <dsp:spPr>
        <a:xfrm rot="14040000">
          <a:off x="3187784" y="1614076"/>
          <a:ext cx="930253" cy="19907"/>
        </a:xfrm>
        <a:custGeom>
          <a:avLst/>
          <a:gdLst/>
          <a:ahLst/>
          <a:cxnLst/>
          <a:rect l="0" t="0" r="0" b="0"/>
          <a:pathLst>
            <a:path>
              <a:moveTo>
                <a:pt x="0" y="9953"/>
              </a:moveTo>
              <a:lnTo>
                <a:pt x="930253" y="99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629655" y="1600774"/>
        <a:ext cx="46512" cy="46512"/>
      </dsp:txXfrm>
    </dsp:sp>
    <dsp:sp modelId="{543C8A61-B890-4CCB-91CD-A493FC0E7225}">
      <dsp:nvSpPr>
        <dsp:cNvPr id="0" name=""/>
        <dsp:cNvSpPr/>
      </dsp:nvSpPr>
      <dsp:spPr>
        <a:xfrm>
          <a:off x="2637707" y="387447"/>
          <a:ext cx="927775" cy="95552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bn-BD" sz="1300" kern="1200" dirty="0" smtClean="0">
              <a:latin typeface="NikoshBAN" panose="02000000000000000000" pitchFamily="2" charset="0"/>
              <a:cs typeface="NikoshBAN" panose="02000000000000000000" pitchFamily="2" charset="0"/>
            </a:rPr>
            <a:t>সমাধিস্থল কাবুল </a:t>
          </a:r>
          <a:endParaRPr lang="en-GB" sz="1300" kern="1200" dirty="0">
            <a:latin typeface="NikoshBAN" panose="02000000000000000000" pitchFamily="2" charset="0"/>
            <a:cs typeface="NikoshBAN" panose="02000000000000000000" pitchFamily="2" charset="0"/>
          </a:endParaRPr>
        </a:p>
      </dsp:txBody>
      <dsp:txXfrm>
        <a:off x="2773577" y="527380"/>
        <a:ext cx="656035" cy="67565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E4E276-18E0-4A37-B7F4-BDC93D5FC885}"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C1B82-6539-4930-8EB0-1184B93BE62C}" type="slidenum">
              <a:rPr lang="en-GB" smtClean="0"/>
              <a:t>‹#›</a:t>
            </a:fld>
            <a:endParaRPr lang="en-GB"/>
          </a:p>
        </p:txBody>
      </p:sp>
    </p:spTree>
    <p:extLst>
      <p:ext uri="{BB962C8B-B14F-4D97-AF65-F5344CB8AC3E}">
        <p14:creationId xmlns:p14="http://schemas.microsoft.com/office/powerpoint/2010/main" val="156107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E4E276-18E0-4A37-B7F4-BDC93D5FC885}"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C1B82-6539-4930-8EB0-1184B93BE62C}" type="slidenum">
              <a:rPr lang="en-GB" smtClean="0"/>
              <a:t>‹#›</a:t>
            </a:fld>
            <a:endParaRPr lang="en-GB"/>
          </a:p>
        </p:txBody>
      </p:sp>
    </p:spTree>
    <p:extLst>
      <p:ext uri="{BB962C8B-B14F-4D97-AF65-F5344CB8AC3E}">
        <p14:creationId xmlns:p14="http://schemas.microsoft.com/office/powerpoint/2010/main" val="34029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E4E276-18E0-4A37-B7F4-BDC93D5FC885}"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C1B82-6539-4930-8EB0-1184B93BE62C}" type="slidenum">
              <a:rPr lang="en-GB" smtClean="0"/>
              <a:t>‹#›</a:t>
            </a:fld>
            <a:endParaRPr lang="en-GB"/>
          </a:p>
        </p:txBody>
      </p:sp>
    </p:spTree>
    <p:extLst>
      <p:ext uri="{BB962C8B-B14F-4D97-AF65-F5344CB8AC3E}">
        <p14:creationId xmlns:p14="http://schemas.microsoft.com/office/powerpoint/2010/main" val="192768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E4E276-18E0-4A37-B7F4-BDC93D5FC885}"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C1B82-6539-4930-8EB0-1184B93BE62C}" type="slidenum">
              <a:rPr lang="en-GB" smtClean="0"/>
              <a:t>‹#›</a:t>
            </a:fld>
            <a:endParaRPr lang="en-GB"/>
          </a:p>
        </p:txBody>
      </p:sp>
    </p:spTree>
    <p:extLst>
      <p:ext uri="{BB962C8B-B14F-4D97-AF65-F5344CB8AC3E}">
        <p14:creationId xmlns:p14="http://schemas.microsoft.com/office/powerpoint/2010/main" val="311519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4E276-18E0-4A37-B7F4-BDC93D5FC885}"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C1B82-6539-4930-8EB0-1184B93BE62C}" type="slidenum">
              <a:rPr lang="en-GB" smtClean="0"/>
              <a:t>‹#›</a:t>
            </a:fld>
            <a:endParaRPr lang="en-GB"/>
          </a:p>
        </p:txBody>
      </p:sp>
    </p:spTree>
    <p:extLst>
      <p:ext uri="{BB962C8B-B14F-4D97-AF65-F5344CB8AC3E}">
        <p14:creationId xmlns:p14="http://schemas.microsoft.com/office/powerpoint/2010/main" val="78835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E4E276-18E0-4A37-B7F4-BDC93D5FC885}" type="datetimeFigureOut">
              <a:rPr lang="en-GB" smtClean="0"/>
              <a:t>04/09/2021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1C1B82-6539-4930-8EB0-1184B93BE62C}" type="slidenum">
              <a:rPr lang="en-GB" smtClean="0"/>
              <a:t>‹#›</a:t>
            </a:fld>
            <a:endParaRPr lang="en-GB"/>
          </a:p>
        </p:txBody>
      </p:sp>
    </p:spTree>
    <p:extLst>
      <p:ext uri="{BB962C8B-B14F-4D97-AF65-F5344CB8AC3E}">
        <p14:creationId xmlns:p14="http://schemas.microsoft.com/office/powerpoint/2010/main" val="416511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E4E276-18E0-4A37-B7F4-BDC93D5FC885}" type="datetimeFigureOut">
              <a:rPr lang="en-GB" smtClean="0"/>
              <a:t>04/09/2021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1C1B82-6539-4930-8EB0-1184B93BE62C}" type="slidenum">
              <a:rPr lang="en-GB" smtClean="0"/>
              <a:t>‹#›</a:t>
            </a:fld>
            <a:endParaRPr lang="en-GB"/>
          </a:p>
        </p:txBody>
      </p:sp>
    </p:spTree>
    <p:extLst>
      <p:ext uri="{BB962C8B-B14F-4D97-AF65-F5344CB8AC3E}">
        <p14:creationId xmlns:p14="http://schemas.microsoft.com/office/powerpoint/2010/main" val="83032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E4E276-18E0-4A37-B7F4-BDC93D5FC885}" type="datetimeFigureOut">
              <a:rPr lang="en-GB" smtClean="0"/>
              <a:t>04/09/2021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1C1B82-6539-4930-8EB0-1184B93BE62C}" type="slidenum">
              <a:rPr lang="en-GB" smtClean="0"/>
              <a:t>‹#›</a:t>
            </a:fld>
            <a:endParaRPr lang="en-GB"/>
          </a:p>
        </p:txBody>
      </p:sp>
    </p:spTree>
    <p:extLst>
      <p:ext uri="{BB962C8B-B14F-4D97-AF65-F5344CB8AC3E}">
        <p14:creationId xmlns:p14="http://schemas.microsoft.com/office/powerpoint/2010/main" val="370317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4E276-18E0-4A37-B7F4-BDC93D5FC885}" type="datetimeFigureOut">
              <a:rPr lang="en-GB" smtClean="0"/>
              <a:t>04/09/2021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1C1B82-6539-4930-8EB0-1184B93BE62C}" type="slidenum">
              <a:rPr lang="en-GB" smtClean="0"/>
              <a:t>‹#›</a:t>
            </a:fld>
            <a:endParaRPr lang="en-GB"/>
          </a:p>
        </p:txBody>
      </p:sp>
    </p:spTree>
    <p:extLst>
      <p:ext uri="{BB962C8B-B14F-4D97-AF65-F5344CB8AC3E}">
        <p14:creationId xmlns:p14="http://schemas.microsoft.com/office/powerpoint/2010/main" val="189151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4E276-18E0-4A37-B7F4-BDC93D5FC885}" type="datetimeFigureOut">
              <a:rPr lang="en-GB" smtClean="0"/>
              <a:t>04/09/2021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1C1B82-6539-4930-8EB0-1184B93BE62C}" type="slidenum">
              <a:rPr lang="en-GB" smtClean="0"/>
              <a:t>‹#›</a:t>
            </a:fld>
            <a:endParaRPr lang="en-GB"/>
          </a:p>
        </p:txBody>
      </p:sp>
    </p:spTree>
    <p:extLst>
      <p:ext uri="{BB962C8B-B14F-4D97-AF65-F5344CB8AC3E}">
        <p14:creationId xmlns:p14="http://schemas.microsoft.com/office/powerpoint/2010/main" val="1505335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4E276-18E0-4A37-B7F4-BDC93D5FC885}" type="datetimeFigureOut">
              <a:rPr lang="en-GB" smtClean="0"/>
              <a:t>04/09/2021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1C1B82-6539-4930-8EB0-1184B93BE62C}" type="slidenum">
              <a:rPr lang="en-GB" smtClean="0"/>
              <a:t>‹#›</a:t>
            </a:fld>
            <a:endParaRPr lang="en-GB"/>
          </a:p>
        </p:txBody>
      </p:sp>
    </p:spTree>
    <p:extLst>
      <p:ext uri="{BB962C8B-B14F-4D97-AF65-F5344CB8AC3E}">
        <p14:creationId xmlns:p14="http://schemas.microsoft.com/office/powerpoint/2010/main" val="234982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4E276-18E0-4A37-B7F4-BDC93D5FC885}" type="datetimeFigureOut">
              <a:rPr lang="en-GB" smtClean="0"/>
              <a:t>04/09/2021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C1B82-6539-4930-8EB0-1184B93BE62C}" type="slidenum">
              <a:rPr lang="en-GB" smtClean="0"/>
              <a:t>‹#›</a:t>
            </a:fld>
            <a:endParaRPr lang="en-GB"/>
          </a:p>
        </p:txBody>
      </p:sp>
    </p:spTree>
    <p:extLst>
      <p:ext uri="{BB962C8B-B14F-4D97-AF65-F5344CB8AC3E}">
        <p14:creationId xmlns:p14="http://schemas.microsoft.com/office/powerpoint/2010/main" val="3570101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arifulkabir182@gmail.com"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f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a:noFill/>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753" y="919722"/>
            <a:ext cx="4810661" cy="3603352"/>
          </a:xfrm>
          <a:prstGeom prst="rect">
            <a:avLst/>
          </a:prstGeom>
          <a:ln>
            <a:noFill/>
          </a:ln>
          <a:effectLst>
            <a:outerShdw blurRad="190500" algn="tl" rotWithShape="0">
              <a:srgbClr val="000000">
                <a:alpha val="70000"/>
              </a:srgbClr>
            </a:outerShdw>
          </a:effectLst>
        </p:spPr>
      </p:pic>
      <p:sp>
        <p:nvSpPr>
          <p:cNvPr id="72" name="TextBox 71"/>
          <p:cNvSpPr txBox="1"/>
          <p:nvPr/>
        </p:nvSpPr>
        <p:spPr>
          <a:xfrm>
            <a:off x="-7763256" y="5312664"/>
            <a:ext cx="7323641" cy="33574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3" name="Flowchart: Alternate Process 2"/>
          <p:cNvSpPr/>
          <p:nvPr/>
        </p:nvSpPr>
        <p:spPr>
          <a:xfrm>
            <a:off x="3191256" y="4663440"/>
            <a:ext cx="4828032" cy="57931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tx1"/>
                </a:solidFill>
                <a:latin typeface="NikoshBAN" panose="02000000000000000000" pitchFamily="2" charset="0"/>
                <a:cs typeface="NikoshBAN" panose="02000000000000000000" pitchFamily="2" charset="0"/>
              </a:rPr>
              <a:t>সবাইকে জানাই সু-স্বাগতম।</a:t>
            </a:r>
            <a:endParaRPr lang="en-GB"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543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3" presetClass="entr" presetSubtype="16" fill="hold" nodeType="withEffect">
                                  <p:stCondLst>
                                    <p:cond delay="1000"/>
                                  </p:stCondLst>
                                  <p:childTnLst>
                                    <p:set>
                                      <p:cBhvr>
                                        <p:cTn id="138" dur="1" fill="hold">
                                          <p:stCondLst>
                                            <p:cond delay="0"/>
                                          </p:stCondLst>
                                        </p:cTn>
                                        <p:tgtEl>
                                          <p:spTgt spid="2"/>
                                        </p:tgtEl>
                                        <p:attrNameLst>
                                          <p:attrName>style.visibility</p:attrName>
                                        </p:attrNameLst>
                                      </p:cBhvr>
                                      <p:to>
                                        <p:strVal val="visible"/>
                                      </p:to>
                                    </p:set>
                                    <p:anim calcmode="lin" valueType="num">
                                      <p:cBhvr>
                                        <p:cTn id="139" dur="500" fill="hold"/>
                                        <p:tgtEl>
                                          <p:spTgt spid="2"/>
                                        </p:tgtEl>
                                        <p:attrNameLst>
                                          <p:attrName>ppt_w</p:attrName>
                                        </p:attrNameLst>
                                      </p:cBhvr>
                                      <p:tavLst>
                                        <p:tav tm="0">
                                          <p:val>
                                            <p:fltVal val="0"/>
                                          </p:val>
                                        </p:tav>
                                        <p:tav tm="100000">
                                          <p:val>
                                            <p:strVal val="#ppt_w"/>
                                          </p:val>
                                        </p:tav>
                                      </p:tavLst>
                                    </p:anim>
                                    <p:anim calcmode="lin" valueType="num">
                                      <p:cBhvr>
                                        <p:cTn id="140" dur="500" fill="hold"/>
                                        <p:tgtEl>
                                          <p:spTgt spid="2"/>
                                        </p:tgtEl>
                                        <p:attrNameLst>
                                          <p:attrName>ppt_h</p:attrName>
                                        </p:attrNameLst>
                                      </p:cBhvr>
                                      <p:tavLst>
                                        <p:tav tm="0">
                                          <p:val>
                                            <p:fltVal val="0"/>
                                          </p:val>
                                        </p:tav>
                                        <p:tav tm="100000">
                                          <p:val>
                                            <p:strVal val="#ppt_h"/>
                                          </p:val>
                                        </p:tav>
                                      </p:tavLst>
                                    </p:anim>
                                    <p:animEffect transition="in" filter="fade">
                                      <p:cBhvr>
                                        <p:cTn id="141" dur="500"/>
                                        <p:tgtEl>
                                          <p:spTgt spid="2"/>
                                        </p:tgtEl>
                                      </p:cBhvr>
                                    </p:animEffect>
                                  </p:childTnLst>
                                </p:cTn>
                              </p:par>
                              <p:par>
                                <p:cTn id="142" presetID="2" presetClass="entr" presetSubtype="4" fill="hold" grpId="0" nodeType="withEffect">
                                  <p:stCondLst>
                                    <p:cond delay="2000"/>
                                  </p:stCondLst>
                                  <p:childTnLst>
                                    <p:set>
                                      <p:cBhvr>
                                        <p:cTn id="143" dur="1" fill="hold">
                                          <p:stCondLst>
                                            <p:cond delay="0"/>
                                          </p:stCondLst>
                                        </p:cTn>
                                        <p:tgtEl>
                                          <p:spTgt spid="3"/>
                                        </p:tgtEl>
                                        <p:attrNameLst>
                                          <p:attrName>style.visibility</p:attrName>
                                        </p:attrNameLst>
                                      </p:cBhvr>
                                      <p:to>
                                        <p:strVal val="visible"/>
                                      </p:to>
                                    </p:set>
                                    <p:anim calcmode="lin" valueType="num">
                                      <p:cBhvr additive="base">
                                        <p:cTn id="144" dur="500" fill="hold"/>
                                        <p:tgtEl>
                                          <p:spTgt spid="3"/>
                                        </p:tgtEl>
                                        <p:attrNameLst>
                                          <p:attrName>ppt_x</p:attrName>
                                        </p:attrNameLst>
                                      </p:cBhvr>
                                      <p:tavLst>
                                        <p:tav tm="0">
                                          <p:val>
                                            <p:strVal val="#ppt_x"/>
                                          </p:val>
                                        </p:tav>
                                        <p:tav tm="100000">
                                          <p:val>
                                            <p:strVal val="#ppt_x"/>
                                          </p:val>
                                        </p:tav>
                                      </p:tavLst>
                                    </p:anim>
                                    <p:anim calcmode="lin" valueType="num">
                                      <p:cBhvr additive="base">
                                        <p:cTn id="1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720" y="3335915"/>
            <a:ext cx="3622120" cy="2260213"/>
          </a:xfrm>
          <a:prstGeom prst="rect">
            <a:avLst/>
          </a:prstGeom>
        </p:spPr>
      </p:pic>
      <p:pic>
        <p:nvPicPr>
          <p:cNvPr id="72" name="Picture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9529" y="940626"/>
            <a:ext cx="4211983" cy="4707509"/>
          </a:xfrm>
          <a:prstGeom prst="rect">
            <a:avLst/>
          </a:prstGeom>
        </p:spPr>
      </p:pic>
      <p:sp>
        <p:nvSpPr>
          <p:cNvPr id="73" name="TextBox 72"/>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9007" y="924946"/>
            <a:ext cx="3607169" cy="2400407"/>
          </a:xfrm>
          <a:prstGeom prst="rect">
            <a:avLst/>
          </a:prstGeom>
        </p:spPr>
      </p:pic>
    </p:spTree>
    <p:extLst>
      <p:ext uri="{BB962C8B-B14F-4D97-AF65-F5344CB8AC3E}">
        <p14:creationId xmlns:p14="http://schemas.microsoft.com/office/powerpoint/2010/main" val="35597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53" presetClass="entr" presetSubtype="16" fill="hold" nodeType="withEffect">
                                  <p:stCondLst>
                                    <p:cond delay="500"/>
                                  </p:stCondLst>
                                  <p:childTnLst>
                                    <p:set>
                                      <p:cBhvr>
                                        <p:cTn id="134" dur="1" fill="hold">
                                          <p:stCondLst>
                                            <p:cond delay="0"/>
                                          </p:stCondLst>
                                        </p:cTn>
                                        <p:tgtEl>
                                          <p:spTgt spid="3"/>
                                        </p:tgtEl>
                                        <p:attrNameLst>
                                          <p:attrName>style.visibility</p:attrName>
                                        </p:attrNameLst>
                                      </p:cBhvr>
                                      <p:to>
                                        <p:strVal val="visible"/>
                                      </p:to>
                                    </p:set>
                                    <p:anim calcmode="lin" valueType="num">
                                      <p:cBhvr>
                                        <p:cTn id="135" dur="500" fill="hold"/>
                                        <p:tgtEl>
                                          <p:spTgt spid="3"/>
                                        </p:tgtEl>
                                        <p:attrNameLst>
                                          <p:attrName>ppt_w</p:attrName>
                                        </p:attrNameLst>
                                      </p:cBhvr>
                                      <p:tavLst>
                                        <p:tav tm="0">
                                          <p:val>
                                            <p:fltVal val="0"/>
                                          </p:val>
                                        </p:tav>
                                        <p:tav tm="100000">
                                          <p:val>
                                            <p:strVal val="#ppt_w"/>
                                          </p:val>
                                        </p:tav>
                                      </p:tavLst>
                                    </p:anim>
                                    <p:anim calcmode="lin" valueType="num">
                                      <p:cBhvr>
                                        <p:cTn id="136" dur="500" fill="hold"/>
                                        <p:tgtEl>
                                          <p:spTgt spid="3"/>
                                        </p:tgtEl>
                                        <p:attrNameLst>
                                          <p:attrName>ppt_h</p:attrName>
                                        </p:attrNameLst>
                                      </p:cBhvr>
                                      <p:tavLst>
                                        <p:tav tm="0">
                                          <p:val>
                                            <p:fltVal val="0"/>
                                          </p:val>
                                        </p:tav>
                                        <p:tav tm="100000">
                                          <p:val>
                                            <p:strVal val="#ppt_h"/>
                                          </p:val>
                                        </p:tav>
                                      </p:tavLst>
                                    </p:anim>
                                    <p:animEffect transition="in" filter="fade">
                                      <p:cBhvr>
                                        <p:cTn id="137" dur="500"/>
                                        <p:tgtEl>
                                          <p:spTgt spid="3"/>
                                        </p:tgtEl>
                                      </p:cBhvr>
                                    </p:animEffect>
                                  </p:childTnLst>
                                </p:cTn>
                              </p:par>
                              <p:par>
                                <p:cTn id="138" presetID="2" presetClass="entr" presetSubtype="3" fill="hold" nodeType="withEffect">
                                  <p:stCondLst>
                                    <p:cond delay="1250"/>
                                  </p:stCondLst>
                                  <p:childTnLst>
                                    <p:set>
                                      <p:cBhvr>
                                        <p:cTn id="139" dur="1" fill="hold">
                                          <p:stCondLst>
                                            <p:cond delay="0"/>
                                          </p:stCondLst>
                                        </p:cTn>
                                        <p:tgtEl>
                                          <p:spTgt spid="72"/>
                                        </p:tgtEl>
                                        <p:attrNameLst>
                                          <p:attrName>style.visibility</p:attrName>
                                        </p:attrNameLst>
                                      </p:cBhvr>
                                      <p:to>
                                        <p:strVal val="visible"/>
                                      </p:to>
                                    </p:set>
                                    <p:anim calcmode="lin" valueType="num">
                                      <p:cBhvr additive="base">
                                        <p:cTn id="140" dur="500" fill="hold"/>
                                        <p:tgtEl>
                                          <p:spTgt spid="72"/>
                                        </p:tgtEl>
                                        <p:attrNameLst>
                                          <p:attrName>ppt_x</p:attrName>
                                        </p:attrNameLst>
                                      </p:cBhvr>
                                      <p:tavLst>
                                        <p:tav tm="0">
                                          <p:val>
                                            <p:strVal val="1+#ppt_w/2"/>
                                          </p:val>
                                        </p:tav>
                                        <p:tav tm="100000">
                                          <p:val>
                                            <p:strVal val="#ppt_x"/>
                                          </p:val>
                                        </p:tav>
                                      </p:tavLst>
                                    </p:anim>
                                    <p:anim calcmode="lin" valueType="num">
                                      <p:cBhvr additive="base">
                                        <p:cTn id="141" dur="500" fill="hold"/>
                                        <p:tgtEl>
                                          <p:spTgt spid="72"/>
                                        </p:tgtEl>
                                        <p:attrNameLst>
                                          <p:attrName>ppt_y</p:attrName>
                                        </p:attrNameLst>
                                      </p:cBhvr>
                                      <p:tavLst>
                                        <p:tav tm="0">
                                          <p:val>
                                            <p:strVal val="0-#ppt_h/2"/>
                                          </p:val>
                                        </p:tav>
                                        <p:tav tm="100000">
                                          <p:val>
                                            <p:strVal val="#ppt_y"/>
                                          </p:val>
                                        </p:tav>
                                      </p:tavLst>
                                    </p:anim>
                                  </p:childTnLst>
                                </p:cTn>
                              </p:par>
                              <p:par>
                                <p:cTn id="142" presetID="2" presetClass="entr" presetSubtype="2" repeatCount="indefinite" fill="hold" grpId="0" nodeType="withEffect">
                                  <p:stCondLst>
                                    <p:cond delay="250"/>
                                  </p:stCondLst>
                                  <p:childTnLst>
                                    <p:set>
                                      <p:cBhvr>
                                        <p:cTn id="143" dur="1" fill="hold">
                                          <p:stCondLst>
                                            <p:cond delay="0"/>
                                          </p:stCondLst>
                                        </p:cTn>
                                        <p:tgtEl>
                                          <p:spTgt spid="73"/>
                                        </p:tgtEl>
                                        <p:attrNameLst>
                                          <p:attrName>style.visibility</p:attrName>
                                        </p:attrNameLst>
                                      </p:cBhvr>
                                      <p:to>
                                        <p:strVal val="visible"/>
                                      </p:to>
                                    </p:set>
                                    <p:anim calcmode="lin" valueType="num">
                                      <p:cBhvr additive="base">
                                        <p:cTn id="144" dur="13000" fill="hold"/>
                                        <p:tgtEl>
                                          <p:spTgt spid="73"/>
                                        </p:tgtEl>
                                        <p:attrNameLst>
                                          <p:attrName>ppt_x</p:attrName>
                                        </p:attrNameLst>
                                      </p:cBhvr>
                                      <p:tavLst>
                                        <p:tav tm="0">
                                          <p:val>
                                            <p:strVal val="1+#ppt_w/2"/>
                                          </p:val>
                                        </p:tav>
                                        <p:tav tm="100000">
                                          <p:val>
                                            <p:strVal val="#ppt_x"/>
                                          </p:val>
                                        </p:tav>
                                      </p:tavLst>
                                    </p:anim>
                                    <p:anim calcmode="lin" valueType="num">
                                      <p:cBhvr additive="base">
                                        <p:cTn id="145" dur="13000" fill="hold"/>
                                        <p:tgtEl>
                                          <p:spTgt spid="73"/>
                                        </p:tgtEl>
                                        <p:attrNameLst>
                                          <p:attrName>ppt_y</p:attrName>
                                        </p:attrNameLst>
                                      </p:cBhvr>
                                      <p:tavLst>
                                        <p:tav tm="0">
                                          <p:val>
                                            <p:strVal val="#ppt_y"/>
                                          </p:val>
                                        </p:tav>
                                        <p:tav tm="100000">
                                          <p:val>
                                            <p:strVal val="#ppt_y"/>
                                          </p:val>
                                        </p:tav>
                                      </p:tavLst>
                                    </p:anim>
                                  </p:childTnLst>
                                </p:cTn>
                              </p:par>
                              <p:par>
                                <p:cTn id="146" presetID="53" presetClass="entr" presetSubtype="16" fill="hold" nodeType="withEffect">
                                  <p:stCondLst>
                                    <p:cond delay="250"/>
                                  </p:stCondLst>
                                  <p:childTnLst>
                                    <p:set>
                                      <p:cBhvr>
                                        <p:cTn id="147" dur="1" fill="hold">
                                          <p:stCondLst>
                                            <p:cond delay="0"/>
                                          </p:stCondLst>
                                        </p:cTn>
                                        <p:tgtEl>
                                          <p:spTgt spid="74"/>
                                        </p:tgtEl>
                                        <p:attrNameLst>
                                          <p:attrName>style.visibility</p:attrName>
                                        </p:attrNameLst>
                                      </p:cBhvr>
                                      <p:to>
                                        <p:strVal val="visible"/>
                                      </p:to>
                                    </p:set>
                                    <p:anim calcmode="lin" valueType="num">
                                      <p:cBhvr>
                                        <p:cTn id="148" dur="500" fill="hold"/>
                                        <p:tgtEl>
                                          <p:spTgt spid="74"/>
                                        </p:tgtEl>
                                        <p:attrNameLst>
                                          <p:attrName>ppt_w</p:attrName>
                                        </p:attrNameLst>
                                      </p:cBhvr>
                                      <p:tavLst>
                                        <p:tav tm="0">
                                          <p:val>
                                            <p:fltVal val="0"/>
                                          </p:val>
                                        </p:tav>
                                        <p:tav tm="100000">
                                          <p:val>
                                            <p:strVal val="#ppt_w"/>
                                          </p:val>
                                        </p:tav>
                                      </p:tavLst>
                                    </p:anim>
                                    <p:anim calcmode="lin" valueType="num">
                                      <p:cBhvr>
                                        <p:cTn id="149" dur="500" fill="hold"/>
                                        <p:tgtEl>
                                          <p:spTgt spid="74"/>
                                        </p:tgtEl>
                                        <p:attrNameLst>
                                          <p:attrName>ppt_h</p:attrName>
                                        </p:attrNameLst>
                                      </p:cBhvr>
                                      <p:tavLst>
                                        <p:tav tm="0">
                                          <p:val>
                                            <p:fltVal val="0"/>
                                          </p:val>
                                        </p:tav>
                                        <p:tav tm="100000">
                                          <p:val>
                                            <p:strVal val="#ppt_h"/>
                                          </p:val>
                                        </p:tav>
                                      </p:tavLst>
                                    </p:anim>
                                    <p:animEffect transition="in" filter="fade">
                                      <p:cBhvr>
                                        <p:cTn id="15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 name="Rounded Rectangle 1"/>
          <p:cNvSpPr/>
          <p:nvPr/>
        </p:nvSpPr>
        <p:spPr>
          <a:xfrm>
            <a:off x="1481328" y="1225295"/>
            <a:ext cx="8310742" cy="42877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anose="02000000000000000000" pitchFamily="2" charset="0"/>
                <a:cs typeface="NikoshBAN" panose="02000000000000000000" pitchFamily="2" charset="0"/>
              </a:rPr>
              <a:t>সিংহাসনে আরোহন</a:t>
            </a:r>
          </a:p>
          <a:p>
            <a:pPr algn="just"/>
            <a:r>
              <a:rPr lang="bn-BD" sz="3200" dirty="0" smtClean="0">
                <a:solidFill>
                  <a:schemeClr val="tx1"/>
                </a:solidFill>
                <a:latin typeface="NikoshBAN" panose="02000000000000000000" pitchFamily="2" charset="0"/>
                <a:cs typeface="NikoshBAN" panose="02000000000000000000" pitchFamily="2" charset="0"/>
              </a:rPr>
              <a:t>হৃত সাম্রাজ্যের একাংশ (পাঞ্জাব,দিল্লি ও আগ্রা) পুনরুদ্ধার করার অব্যবহিত পরেই হুমায়ুন মৃত্যুমুখে পতিত হলে আকবরের পিতৃবন্ধু খানে খানান বৈরাম খান ১৫৫৬খ্রিস্টাব্দে ১৪ ফেব্রুয়ারি </a:t>
            </a:r>
            <a:r>
              <a:rPr lang="bn-BD" sz="32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পাঞ্জাবের গুরুদাসপুর জেলার কালানৌর নামক ক্ষুদ্র উদ্যানে </a:t>
            </a:r>
            <a:r>
              <a:rPr lang="bn-BD" sz="3200" dirty="0" smtClean="0">
                <a:solidFill>
                  <a:schemeClr val="tx1"/>
                </a:solidFill>
                <a:latin typeface="NikoshBAN" panose="02000000000000000000" pitchFamily="2" charset="0"/>
                <a:cs typeface="NikoshBAN" panose="02000000000000000000" pitchFamily="2" charset="0"/>
              </a:rPr>
              <a:t>আকবরকে ভারতবর্ষের বাদশাহ বলে ঘোষণা করে অতি নগণ্য পরিবেশে তার অভিষেক উৎসব সম্পন্ন করেন। সে সময় তার বয়স ছিল মাত্র ১৩বছর।</a:t>
            </a:r>
            <a:endParaRPr lang="en-GB" sz="4000" dirty="0">
              <a:solidFill>
                <a:schemeClr val="tx1"/>
              </a:solidFill>
              <a:latin typeface="NikoshBAN" panose="02000000000000000000" pitchFamily="2" charset="0"/>
              <a:cs typeface="NikoshBAN" panose="02000000000000000000" pitchFamily="2" charset="0"/>
            </a:endParaRPr>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112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56" presetClass="entr" presetSubtype="0" fill="hold" grpId="0" nodeType="withEffect">
                                  <p:stCondLst>
                                    <p:cond delay="1000"/>
                                  </p:stCondLst>
                                  <p:iterate type="lt">
                                    <p:tmPct val="10000"/>
                                  </p:iterate>
                                  <p:childTnLst>
                                    <p:set>
                                      <p:cBhvr>
                                        <p:cTn id="134" dur="1" fill="hold">
                                          <p:stCondLst>
                                            <p:cond delay="0"/>
                                          </p:stCondLst>
                                        </p:cTn>
                                        <p:tgtEl>
                                          <p:spTgt spid="2"/>
                                        </p:tgtEl>
                                        <p:attrNameLst>
                                          <p:attrName>style.visibility</p:attrName>
                                        </p:attrNameLst>
                                      </p:cBhvr>
                                      <p:to>
                                        <p:strVal val="visible"/>
                                      </p:to>
                                    </p:set>
                                    <p:anim by="(-#ppt_w*2)" calcmode="lin" valueType="num">
                                      <p:cBhvr rctx="PPT">
                                        <p:cTn id="135" dur="250" autoRev="1" fill="hold">
                                          <p:stCondLst>
                                            <p:cond delay="0"/>
                                          </p:stCondLst>
                                        </p:cTn>
                                        <p:tgtEl>
                                          <p:spTgt spid="2"/>
                                        </p:tgtEl>
                                        <p:attrNameLst>
                                          <p:attrName>ppt_w</p:attrName>
                                        </p:attrNameLst>
                                      </p:cBhvr>
                                    </p:anim>
                                    <p:anim by="(#ppt_w*0.50)" calcmode="lin" valueType="num">
                                      <p:cBhvr>
                                        <p:cTn id="136" dur="250" decel="50000" autoRev="1" fill="hold">
                                          <p:stCondLst>
                                            <p:cond delay="0"/>
                                          </p:stCondLst>
                                        </p:cTn>
                                        <p:tgtEl>
                                          <p:spTgt spid="2"/>
                                        </p:tgtEl>
                                        <p:attrNameLst>
                                          <p:attrName>ppt_x</p:attrName>
                                        </p:attrNameLst>
                                      </p:cBhvr>
                                    </p:anim>
                                    <p:anim from="(-#ppt_h/2)" to="(#ppt_y)" calcmode="lin" valueType="num">
                                      <p:cBhvr>
                                        <p:cTn id="137" dur="500" fill="hold">
                                          <p:stCondLst>
                                            <p:cond delay="0"/>
                                          </p:stCondLst>
                                        </p:cTn>
                                        <p:tgtEl>
                                          <p:spTgt spid="2"/>
                                        </p:tgtEl>
                                        <p:attrNameLst>
                                          <p:attrName>ppt_y</p:attrName>
                                        </p:attrNameLst>
                                      </p:cBhvr>
                                    </p:anim>
                                    <p:animRot by="21600000">
                                      <p:cBhvr>
                                        <p:cTn id="138" dur="500" fill="hold">
                                          <p:stCondLst>
                                            <p:cond delay="0"/>
                                          </p:stCondLst>
                                        </p:cTn>
                                        <p:tgtEl>
                                          <p:spTgt spid="2"/>
                                        </p:tgtEl>
                                        <p:attrNameLst>
                                          <p:attrName>r</p:attrName>
                                        </p:attrNameLst>
                                      </p:cBhvr>
                                    </p:animRot>
                                  </p:childTnLst>
                                </p:cTn>
                              </p:par>
                              <p:par>
                                <p:cTn id="139" presetID="2" presetClass="entr" presetSubtype="2" repeatCount="indefinite" fill="hold" grpId="0" nodeType="withEffect">
                                  <p:stCondLst>
                                    <p:cond delay="250"/>
                                  </p:stCondLst>
                                  <p:childTnLst>
                                    <p:set>
                                      <p:cBhvr>
                                        <p:cTn id="140" dur="1" fill="hold">
                                          <p:stCondLst>
                                            <p:cond delay="0"/>
                                          </p:stCondLst>
                                        </p:cTn>
                                        <p:tgtEl>
                                          <p:spTgt spid="72"/>
                                        </p:tgtEl>
                                        <p:attrNameLst>
                                          <p:attrName>style.visibility</p:attrName>
                                        </p:attrNameLst>
                                      </p:cBhvr>
                                      <p:to>
                                        <p:strVal val="visible"/>
                                      </p:to>
                                    </p:set>
                                    <p:anim calcmode="lin" valueType="num">
                                      <p:cBhvr additive="base">
                                        <p:cTn id="141" dur="13000" fill="hold"/>
                                        <p:tgtEl>
                                          <p:spTgt spid="72"/>
                                        </p:tgtEl>
                                        <p:attrNameLst>
                                          <p:attrName>ppt_x</p:attrName>
                                        </p:attrNameLst>
                                      </p:cBhvr>
                                      <p:tavLst>
                                        <p:tav tm="0">
                                          <p:val>
                                            <p:strVal val="1+#ppt_w/2"/>
                                          </p:val>
                                        </p:tav>
                                        <p:tav tm="100000">
                                          <p:val>
                                            <p:strVal val="#ppt_x"/>
                                          </p:val>
                                        </p:tav>
                                      </p:tavLst>
                                    </p:anim>
                                    <p:anim calcmode="lin" valueType="num">
                                      <p:cBhvr additive="base">
                                        <p:cTn id="142" dur="13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2" grpId="0" animBg="1"/>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841" y="1283191"/>
            <a:ext cx="2776728" cy="3755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1562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6" presetClass="entr" presetSubtype="16" fill="hold" nodeType="withEffect">
                                  <p:stCondLst>
                                    <p:cond delay="500"/>
                                  </p:stCondLst>
                                  <p:childTnLst>
                                    <p:set>
                                      <p:cBhvr>
                                        <p:cTn id="134" dur="1" fill="hold">
                                          <p:stCondLst>
                                            <p:cond delay="0"/>
                                          </p:stCondLst>
                                        </p:cTn>
                                        <p:tgtEl>
                                          <p:spTgt spid="2"/>
                                        </p:tgtEl>
                                        <p:attrNameLst>
                                          <p:attrName>style.visibility</p:attrName>
                                        </p:attrNameLst>
                                      </p:cBhvr>
                                      <p:to>
                                        <p:strVal val="visible"/>
                                      </p:to>
                                    </p:set>
                                    <p:animEffect transition="in" filter="circle(in)">
                                      <p:cBhvr>
                                        <p:cTn id="135" dur="2000"/>
                                        <p:tgtEl>
                                          <p:spTgt spid="2"/>
                                        </p:tgtEl>
                                      </p:cBhvr>
                                    </p:animEffect>
                                  </p:childTnLst>
                                </p:cTn>
                              </p:par>
                              <p:par>
                                <p:cTn id="136" presetID="2" presetClass="entr" presetSubtype="2" repeatCount="indefinite" fill="hold" grpId="0" nodeType="withEffect">
                                  <p:stCondLst>
                                    <p:cond delay="250"/>
                                  </p:stCondLst>
                                  <p:childTnLst>
                                    <p:set>
                                      <p:cBhvr>
                                        <p:cTn id="137" dur="1" fill="hold">
                                          <p:stCondLst>
                                            <p:cond delay="0"/>
                                          </p:stCondLst>
                                        </p:cTn>
                                        <p:tgtEl>
                                          <p:spTgt spid="72"/>
                                        </p:tgtEl>
                                        <p:attrNameLst>
                                          <p:attrName>style.visibility</p:attrName>
                                        </p:attrNameLst>
                                      </p:cBhvr>
                                      <p:to>
                                        <p:strVal val="visible"/>
                                      </p:to>
                                    </p:set>
                                    <p:anim calcmode="lin" valueType="num">
                                      <p:cBhvr additive="base">
                                        <p:cTn id="138" dur="13000" fill="hold"/>
                                        <p:tgtEl>
                                          <p:spTgt spid="72"/>
                                        </p:tgtEl>
                                        <p:attrNameLst>
                                          <p:attrName>ppt_x</p:attrName>
                                        </p:attrNameLst>
                                      </p:cBhvr>
                                      <p:tavLst>
                                        <p:tav tm="0">
                                          <p:val>
                                            <p:strVal val="1+#ppt_w/2"/>
                                          </p:val>
                                        </p:tav>
                                        <p:tav tm="100000">
                                          <p:val>
                                            <p:strVal val="#ppt_x"/>
                                          </p:val>
                                        </p:tav>
                                      </p:tavLst>
                                    </p:anim>
                                    <p:anim calcmode="lin" valueType="num">
                                      <p:cBhvr additive="base">
                                        <p:cTn id="139" dur="13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 name="Rounded Rectangle 1"/>
          <p:cNvSpPr/>
          <p:nvPr/>
        </p:nvSpPr>
        <p:spPr>
          <a:xfrm>
            <a:off x="1234440" y="1340528"/>
            <a:ext cx="8857488" cy="44743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anose="02000000000000000000" pitchFamily="2" charset="0"/>
                <a:cs typeface="NikoshBAN" panose="02000000000000000000" pitchFamily="2" charset="0"/>
              </a:rPr>
              <a:t>সিংহাসনে আরোহণকালে ভারতের অবস্থা </a:t>
            </a:r>
          </a:p>
          <a:p>
            <a:pPr algn="just"/>
            <a:r>
              <a:rPr lang="bn-BD" sz="2800" dirty="0" smtClean="0">
                <a:solidFill>
                  <a:schemeClr val="tx1"/>
                </a:solidFill>
                <a:latin typeface="NikoshBAN" panose="02000000000000000000" pitchFamily="2" charset="0"/>
                <a:cs typeface="NikoshBAN" panose="02000000000000000000" pitchFamily="2" charset="0"/>
              </a:rPr>
              <a:t>১৫৫৬ খ্রিস্টাব্দে হুমায়ুন সবেমাত্র হারানো সাম্রাজ্যের কিয়দংশ পুনরুদ্ধার করলেও তা সুপ্রতিষ্ঠিত করে যেতে পারেন নি। ১৫৫৬ খ্রিস্টাব্দে তার মৃত্যুর পর সমগ্র দেশ বিশৃঙ্খলার এক স্তুপে পরিণত হয়। তখন ও হিন্দুস্থানের উপর মুঘল দের প্রভুত্ব স্থায়ীভাবে প্রতিষ্ঠিত হয়নি। একমাত্র বৈরাম খান ব্যতীত সকলেই জটিল বিরাজমান পরিস্থিতিতে বালক আকবরকে ভারতবর্ষ পরিত্যাগ করে কাবুলে যেতে পরামর্শ দিয়েছিলেন। মোটকথা আকবরের সম্মুখে চ্যালেঞ্জের কোন অভাব ছিল না ।</a:t>
            </a:r>
            <a:endParaRPr lang="bn-BD" sz="3600" dirty="0" smtClean="0">
              <a:solidFill>
                <a:schemeClr val="tx1"/>
              </a:solidFill>
              <a:latin typeface="NikoshBAN" panose="02000000000000000000" pitchFamily="2" charset="0"/>
              <a:cs typeface="NikoshBAN" panose="02000000000000000000" pitchFamily="2" charset="0"/>
            </a:endParaRPr>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9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6" presetClass="entr" presetSubtype="0" fill="hold" grpId="0" nodeType="withEffect">
                                  <p:stCondLst>
                                    <p:cond delay="500"/>
                                  </p:stCondLst>
                                  <p:iterate type="lt">
                                    <p:tmPct val="10000"/>
                                  </p:iterate>
                                  <p:childTnLst>
                                    <p:set>
                                      <p:cBhvr>
                                        <p:cTn id="138" dur="1" fill="hold">
                                          <p:stCondLst>
                                            <p:cond delay="0"/>
                                          </p:stCondLst>
                                        </p:cTn>
                                        <p:tgtEl>
                                          <p:spTgt spid="2"/>
                                        </p:tgtEl>
                                        <p:attrNameLst>
                                          <p:attrName>style.visibility</p:attrName>
                                        </p:attrNameLst>
                                      </p:cBhvr>
                                      <p:to>
                                        <p:strVal val="visible"/>
                                      </p:to>
                                    </p:set>
                                    <p:anim by="(-#ppt_w*2)" calcmode="lin" valueType="num">
                                      <p:cBhvr rctx="PPT">
                                        <p:cTn id="139" dur="250" autoRev="1" fill="hold">
                                          <p:stCondLst>
                                            <p:cond delay="0"/>
                                          </p:stCondLst>
                                        </p:cTn>
                                        <p:tgtEl>
                                          <p:spTgt spid="2"/>
                                        </p:tgtEl>
                                        <p:attrNameLst>
                                          <p:attrName>ppt_w</p:attrName>
                                        </p:attrNameLst>
                                      </p:cBhvr>
                                    </p:anim>
                                    <p:anim by="(#ppt_w*0.50)" calcmode="lin" valueType="num">
                                      <p:cBhvr>
                                        <p:cTn id="140" dur="250" decel="50000" autoRev="1" fill="hold">
                                          <p:stCondLst>
                                            <p:cond delay="0"/>
                                          </p:stCondLst>
                                        </p:cTn>
                                        <p:tgtEl>
                                          <p:spTgt spid="2"/>
                                        </p:tgtEl>
                                        <p:attrNameLst>
                                          <p:attrName>ppt_x</p:attrName>
                                        </p:attrNameLst>
                                      </p:cBhvr>
                                    </p:anim>
                                    <p:anim from="(-#ppt_h/2)" to="(#ppt_y)" calcmode="lin" valueType="num">
                                      <p:cBhvr>
                                        <p:cTn id="141" dur="500" fill="hold">
                                          <p:stCondLst>
                                            <p:cond delay="0"/>
                                          </p:stCondLst>
                                        </p:cTn>
                                        <p:tgtEl>
                                          <p:spTgt spid="2"/>
                                        </p:tgtEl>
                                        <p:attrNameLst>
                                          <p:attrName>ppt_y</p:attrName>
                                        </p:attrNameLst>
                                      </p:cBhvr>
                                    </p:anim>
                                    <p:animRot by="21600000">
                                      <p:cBhvr>
                                        <p:cTn id="142" dur="500" fill="hold">
                                          <p:stCondLst>
                                            <p:cond delay="0"/>
                                          </p:stCondLst>
                                        </p:cTn>
                                        <p:tgtEl>
                                          <p:spTgt spid="2"/>
                                        </p:tgtEl>
                                        <p:attrNameLst>
                                          <p:attrName>r</p:attrName>
                                        </p:attrNameLst>
                                      </p:cBhvr>
                                    </p:animRot>
                                  </p:childTnLst>
                                </p:cTn>
                              </p:par>
                              <p:par>
                                <p:cTn id="143" presetID="56" presetClass="entr" presetSubtype="0" fill="hold" nodeType="withEffect">
                                  <p:stCondLst>
                                    <p:cond delay="750"/>
                                  </p:stCondLst>
                                  <p:iterate type="lt">
                                    <p:tmPct val="10000"/>
                                  </p:iterate>
                                  <p:childTnLst>
                                    <p:set>
                                      <p:cBhvr>
                                        <p:cTn id="144" dur="1" fill="hold">
                                          <p:stCondLst>
                                            <p:cond delay="0"/>
                                          </p:stCondLst>
                                        </p:cTn>
                                        <p:tgtEl>
                                          <p:spTgt spid="2">
                                            <p:txEl>
                                              <p:pRg st="0" end="0"/>
                                            </p:txEl>
                                          </p:spTgt>
                                        </p:tgtEl>
                                        <p:attrNameLst>
                                          <p:attrName>style.visibility</p:attrName>
                                        </p:attrNameLst>
                                      </p:cBhvr>
                                      <p:to>
                                        <p:strVal val="visible"/>
                                      </p:to>
                                    </p:set>
                                    <p:anim by="(-#ppt_w*2)" calcmode="lin" valueType="num">
                                      <p:cBhvr rctx="PPT">
                                        <p:cTn id="145" dur="500" autoRev="1" fill="hold">
                                          <p:stCondLst>
                                            <p:cond delay="0"/>
                                          </p:stCondLst>
                                        </p:cTn>
                                        <p:tgtEl>
                                          <p:spTgt spid="2">
                                            <p:txEl>
                                              <p:pRg st="0" end="0"/>
                                            </p:txEl>
                                          </p:spTgt>
                                        </p:tgtEl>
                                        <p:attrNameLst>
                                          <p:attrName>ppt_w</p:attrName>
                                        </p:attrNameLst>
                                      </p:cBhvr>
                                    </p:anim>
                                    <p:anim by="(#ppt_w*0.50)" calcmode="lin" valueType="num">
                                      <p:cBhvr>
                                        <p:cTn id="146" dur="500" decel="50000" autoRev="1" fill="hold">
                                          <p:stCondLst>
                                            <p:cond delay="0"/>
                                          </p:stCondLst>
                                        </p:cTn>
                                        <p:tgtEl>
                                          <p:spTgt spid="2">
                                            <p:txEl>
                                              <p:pRg st="0" end="0"/>
                                            </p:txEl>
                                          </p:spTgt>
                                        </p:tgtEl>
                                        <p:attrNameLst>
                                          <p:attrName>ppt_x</p:attrName>
                                        </p:attrNameLst>
                                      </p:cBhvr>
                                    </p:anim>
                                    <p:anim from="(-#ppt_h/2)" to="(#ppt_y)" calcmode="lin" valueType="num">
                                      <p:cBhvr>
                                        <p:cTn id="147" dur="1000" fill="hold">
                                          <p:stCondLst>
                                            <p:cond delay="0"/>
                                          </p:stCondLst>
                                        </p:cTn>
                                        <p:tgtEl>
                                          <p:spTgt spid="2">
                                            <p:txEl>
                                              <p:pRg st="0" end="0"/>
                                            </p:txEl>
                                          </p:spTgt>
                                        </p:tgtEl>
                                        <p:attrNameLst>
                                          <p:attrName>ppt_y</p:attrName>
                                        </p:attrNameLst>
                                      </p:cBhvr>
                                    </p:anim>
                                    <p:animRot by="21600000">
                                      <p:cBhvr>
                                        <p:cTn id="148" dur="1000" fill="hold">
                                          <p:stCondLst>
                                            <p:cond delay="0"/>
                                          </p:stCondLst>
                                        </p:cTn>
                                        <p:tgtEl>
                                          <p:spTgt spid="2">
                                            <p:txEl>
                                              <p:pRg st="0" end="0"/>
                                            </p:txEl>
                                          </p:spTgt>
                                        </p:tgtEl>
                                        <p:attrNameLst>
                                          <p:attrName>r</p:attrName>
                                        </p:attrNameLst>
                                      </p:cBhvr>
                                    </p:animRot>
                                  </p:childTnLst>
                                </p:cTn>
                              </p:par>
                              <p:par>
                                <p:cTn id="149" presetID="56" presetClass="entr" presetSubtype="0" fill="hold" nodeType="withEffect">
                                  <p:stCondLst>
                                    <p:cond delay="750"/>
                                  </p:stCondLst>
                                  <p:iterate type="lt">
                                    <p:tmPct val="10000"/>
                                  </p:iterate>
                                  <p:childTnLst>
                                    <p:set>
                                      <p:cBhvr>
                                        <p:cTn id="150" dur="1" fill="hold">
                                          <p:stCondLst>
                                            <p:cond delay="0"/>
                                          </p:stCondLst>
                                        </p:cTn>
                                        <p:tgtEl>
                                          <p:spTgt spid="2">
                                            <p:txEl>
                                              <p:pRg st="1" end="1"/>
                                            </p:txEl>
                                          </p:spTgt>
                                        </p:tgtEl>
                                        <p:attrNameLst>
                                          <p:attrName>style.visibility</p:attrName>
                                        </p:attrNameLst>
                                      </p:cBhvr>
                                      <p:to>
                                        <p:strVal val="visible"/>
                                      </p:to>
                                    </p:set>
                                    <p:anim by="(-#ppt_w*2)" calcmode="lin" valueType="num">
                                      <p:cBhvr rctx="PPT">
                                        <p:cTn id="151" dur="500" autoRev="1" fill="hold">
                                          <p:stCondLst>
                                            <p:cond delay="0"/>
                                          </p:stCondLst>
                                        </p:cTn>
                                        <p:tgtEl>
                                          <p:spTgt spid="2">
                                            <p:txEl>
                                              <p:pRg st="1" end="1"/>
                                            </p:txEl>
                                          </p:spTgt>
                                        </p:tgtEl>
                                        <p:attrNameLst>
                                          <p:attrName>ppt_w</p:attrName>
                                        </p:attrNameLst>
                                      </p:cBhvr>
                                    </p:anim>
                                    <p:anim by="(#ppt_w*0.50)" calcmode="lin" valueType="num">
                                      <p:cBhvr>
                                        <p:cTn id="152" dur="500" decel="50000" autoRev="1" fill="hold">
                                          <p:stCondLst>
                                            <p:cond delay="0"/>
                                          </p:stCondLst>
                                        </p:cTn>
                                        <p:tgtEl>
                                          <p:spTgt spid="2">
                                            <p:txEl>
                                              <p:pRg st="1" end="1"/>
                                            </p:txEl>
                                          </p:spTgt>
                                        </p:tgtEl>
                                        <p:attrNameLst>
                                          <p:attrName>ppt_x</p:attrName>
                                        </p:attrNameLst>
                                      </p:cBhvr>
                                    </p:anim>
                                    <p:anim from="(-#ppt_h/2)" to="(#ppt_y)" calcmode="lin" valueType="num">
                                      <p:cBhvr>
                                        <p:cTn id="153" dur="1000" fill="hold">
                                          <p:stCondLst>
                                            <p:cond delay="0"/>
                                          </p:stCondLst>
                                        </p:cTn>
                                        <p:tgtEl>
                                          <p:spTgt spid="2">
                                            <p:txEl>
                                              <p:pRg st="1" end="1"/>
                                            </p:txEl>
                                          </p:spTgt>
                                        </p:tgtEl>
                                        <p:attrNameLst>
                                          <p:attrName>ppt_y</p:attrName>
                                        </p:attrNameLst>
                                      </p:cBhvr>
                                    </p:anim>
                                    <p:animRot by="21600000">
                                      <p:cBhvr>
                                        <p:cTn id="154" dur="1000" fill="hold">
                                          <p:stCondLst>
                                            <p:cond delay="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2" grpId="0" animBg="1"/>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TextBox 1"/>
          <p:cNvSpPr txBox="1"/>
          <p:nvPr/>
        </p:nvSpPr>
        <p:spPr>
          <a:xfrm>
            <a:off x="3441192" y="1191959"/>
            <a:ext cx="6745224" cy="1077218"/>
          </a:xfrm>
          <a:prstGeom prst="rect">
            <a:avLst/>
          </a:prstGeom>
          <a:solidFill>
            <a:schemeClr val="accent1">
              <a:lumMod val="20000"/>
              <a:lumOff val="80000"/>
            </a:schemeClr>
          </a:solid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সম্রাট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আকবরের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 ?</a:t>
            </a:r>
          </a:p>
          <a:p>
            <a:pPr algn="ctr"/>
            <a:r>
              <a:rPr lang="en-US" sz="2000" dirty="0" err="1" smtClean="0">
                <a:latin typeface="NikoshBAN" panose="02000000000000000000" pitchFamily="2" charset="0"/>
                <a:cs typeface="NikoshBAN" panose="02000000000000000000" pitchFamily="2" charset="0"/>
              </a:rPr>
              <a:t>প্রঃ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সম্রাট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আকবর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কত</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বছর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বয়সে</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সিংহাসনে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আরোহণ</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করেন</a:t>
            </a:r>
            <a:r>
              <a:rPr lang="en-US" sz="2000" dirty="0" smtClean="0">
                <a:latin typeface="NikoshBAN" panose="02000000000000000000" pitchFamily="2" charset="0"/>
                <a:cs typeface="NikoshBAN" panose="02000000000000000000" pitchFamily="2" charset="0"/>
              </a:rPr>
              <a:t>?</a:t>
            </a:r>
          </a:p>
          <a:p>
            <a:pPr algn="ctr"/>
            <a:r>
              <a:rPr lang="en-US" sz="2000" dirty="0" err="1" smtClean="0">
                <a:latin typeface="NikoshBAN" panose="02000000000000000000" pitchFamily="2" charset="0"/>
                <a:cs typeface="NikoshBAN" panose="02000000000000000000" pitchFamily="2" charset="0"/>
              </a:rPr>
              <a:t>প্রঃ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মুঘল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সম্রাট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জালালুদ্দিন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আকবর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কর্তৃক</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প্রতিষ্ঠিত</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নতুন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ধর্মমতের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নাম</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a:t>
            </a:r>
            <a:r>
              <a:rPr lang="en-US" sz="2000" dirty="0" smtClean="0">
                <a:latin typeface="NikoshBAN" panose="02000000000000000000" pitchFamily="2" charset="0"/>
                <a:cs typeface="NikoshBAN" panose="02000000000000000000" pitchFamily="2" charset="0"/>
              </a:rPr>
              <a:t>?</a:t>
            </a:r>
            <a:endParaRPr lang="en-GB" sz="2000" dirty="0">
              <a:latin typeface="NikoshBAN" panose="02000000000000000000" pitchFamily="2" charset="0"/>
              <a:cs typeface="NikoshBAN" panose="02000000000000000000" pitchFamily="2" charset="0"/>
            </a:endParaRPr>
          </a:p>
        </p:txBody>
      </p:sp>
      <p:sp>
        <p:nvSpPr>
          <p:cNvPr id="3" name="TextBox 2"/>
          <p:cNvSpPr txBox="1"/>
          <p:nvPr/>
        </p:nvSpPr>
        <p:spPr>
          <a:xfrm>
            <a:off x="3438144" y="3657600"/>
            <a:ext cx="6748272" cy="1230999"/>
          </a:xfrm>
          <a:prstGeom prst="rect">
            <a:avLst/>
          </a:prstGeom>
          <a:solidFill>
            <a:schemeClr val="accent1">
              <a:lumMod val="20000"/>
              <a:lumOff val="80000"/>
            </a:schemeClr>
          </a:solid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উঃ</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হুমায়ুন</a:t>
            </a:r>
            <a:endParaRPr lang="en-US" sz="2400" dirty="0" smtClean="0">
              <a:latin typeface="NikoshBAN" panose="02000000000000000000" pitchFamily="2" charset="0"/>
              <a:cs typeface="NikoshBAN" panose="02000000000000000000" pitchFamily="2" charset="0"/>
            </a:endParaRPr>
          </a:p>
          <a:p>
            <a:pPr algn="ctr"/>
            <a:r>
              <a:rPr lang="en-US" sz="2400" dirty="0" err="1" smtClean="0">
                <a:latin typeface="NikoshBAN" panose="02000000000000000000" pitchFamily="2" charset="0"/>
                <a:cs typeface="NikoshBAN" panose="02000000000000000000" pitchFamily="2" charset="0"/>
              </a:rPr>
              <a:t>উঃ</a:t>
            </a:r>
            <a:r>
              <a:rPr lang="en-US" sz="2400" dirty="0" smtClean="0">
                <a:latin typeface="NikoshBAN" panose="02000000000000000000" pitchFamily="2" charset="0"/>
                <a:cs typeface="NikoshBAN" panose="02000000000000000000" pitchFamily="2" charset="0"/>
              </a:rPr>
              <a:t> ১৩ </a:t>
            </a:r>
            <a:r>
              <a:rPr lang="en-US" sz="2400" dirty="0" err="1" smtClean="0">
                <a:latin typeface="NikoshBAN" panose="02000000000000000000" pitchFamily="2" charset="0"/>
                <a:cs typeface="NikoshBAN" panose="02000000000000000000" pitchFamily="2" charset="0"/>
              </a:rPr>
              <a:t>বছর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বয়সে</a:t>
            </a:r>
            <a:endParaRPr lang="en-US" sz="2400" dirty="0" smtClean="0">
              <a:latin typeface="NikoshBAN" panose="02000000000000000000" pitchFamily="2" charset="0"/>
              <a:cs typeface="NikoshBAN" panose="02000000000000000000" pitchFamily="2" charset="0"/>
            </a:endParaRPr>
          </a:p>
          <a:p>
            <a:pPr algn="ctr"/>
            <a:r>
              <a:rPr lang="en-US" sz="2400" dirty="0" err="1" smtClean="0">
                <a:latin typeface="NikoshBAN" panose="02000000000000000000" pitchFamily="2" charset="0"/>
                <a:cs typeface="NikoshBAN" panose="02000000000000000000" pitchFamily="2" charset="0"/>
              </a:rPr>
              <a:t>উঃ</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দ্বীন</a:t>
            </a:r>
            <a:r>
              <a:rPr lang="en-US" sz="2400" dirty="0" smtClean="0">
                <a:latin typeface="NikoshBAN" panose="02000000000000000000" pitchFamily="2" charset="0"/>
                <a:cs typeface="NikoshBAN" panose="02000000000000000000" pitchFamily="2" charset="0"/>
              </a:rPr>
              <a:t>-ই-</a:t>
            </a:r>
            <a:r>
              <a:rPr lang="en-US" sz="2400" dirty="0" err="1" smtClean="0">
                <a:latin typeface="NikoshBAN" panose="02000000000000000000" pitchFamily="2" charset="0"/>
                <a:cs typeface="NikoshBAN" panose="02000000000000000000" pitchFamily="2" charset="0"/>
              </a:rPr>
              <a:t>ইলাহি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আকবরের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দ্বীন</a:t>
            </a:r>
            <a:endParaRPr lang="en-GB" sz="2400" dirty="0">
              <a:latin typeface="NikoshBAN" panose="02000000000000000000" pitchFamily="2" charset="0"/>
              <a:cs typeface="NikoshBAN" panose="02000000000000000000" pitchFamily="2" charset="0"/>
            </a:endParaRPr>
          </a:p>
        </p:txBody>
      </p:sp>
      <p:pic>
        <p:nvPicPr>
          <p:cNvPr id="73" name="Picture 72"/>
          <p:cNvPicPr>
            <a:picLocks noChangeAspect="1"/>
          </p:cNvPicPr>
          <p:nvPr/>
        </p:nvPicPr>
        <p:blipFill rotWithShape="1">
          <a:blip r:embed="rId3">
            <a:extLst>
              <a:ext uri="{28A0092B-C50C-407E-A947-70E740481C1C}">
                <a14:useLocalDpi xmlns:a14="http://schemas.microsoft.com/office/drawing/2010/main" val="0"/>
              </a:ext>
            </a:extLst>
          </a:blip>
          <a:srcRect l="41451" t="2527" r="20773" b="946"/>
          <a:stretch/>
        </p:blipFill>
        <p:spPr>
          <a:xfrm>
            <a:off x="1179576" y="1151557"/>
            <a:ext cx="2231136" cy="3745852"/>
          </a:xfrm>
          <a:prstGeom prst="rect">
            <a:avLst/>
          </a:prstGeom>
          <a:ln>
            <a:noFill/>
          </a:ln>
          <a:effectLst>
            <a:softEdge rad="112500"/>
          </a:effectLst>
        </p:spPr>
      </p:pic>
    </p:spTree>
    <p:extLst>
      <p:ext uri="{BB962C8B-B14F-4D97-AF65-F5344CB8AC3E}">
        <p14:creationId xmlns:p14="http://schemas.microsoft.com/office/powerpoint/2010/main" val="5957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3" presetClass="entr" presetSubtype="16" fill="hold" nodeType="withEffect">
                                  <p:stCondLst>
                                    <p:cond delay="250"/>
                                  </p:stCondLst>
                                  <p:childTnLst>
                                    <p:set>
                                      <p:cBhvr>
                                        <p:cTn id="138" dur="1" fill="hold">
                                          <p:stCondLst>
                                            <p:cond delay="0"/>
                                          </p:stCondLst>
                                        </p:cTn>
                                        <p:tgtEl>
                                          <p:spTgt spid="73"/>
                                        </p:tgtEl>
                                        <p:attrNameLst>
                                          <p:attrName>style.visibility</p:attrName>
                                        </p:attrNameLst>
                                      </p:cBhvr>
                                      <p:to>
                                        <p:strVal val="visible"/>
                                      </p:to>
                                    </p:set>
                                    <p:anim calcmode="lin" valueType="num">
                                      <p:cBhvr>
                                        <p:cTn id="139" dur="1350" fill="hold"/>
                                        <p:tgtEl>
                                          <p:spTgt spid="73"/>
                                        </p:tgtEl>
                                        <p:attrNameLst>
                                          <p:attrName>ppt_w</p:attrName>
                                        </p:attrNameLst>
                                      </p:cBhvr>
                                      <p:tavLst>
                                        <p:tav tm="0">
                                          <p:val>
                                            <p:fltVal val="0"/>
                                          </p:val>
                                        </p:tav>
                                        <p:tav tm="100000">
                                          <p:val>
                                            <p:strVal val="#ppt_w"/>
                                          </p:val>
                                        </p:tav>
                                      </p:tavLst>
                                    </p:anim>
                                    <p:anim calcmode="lin" valueType="num">
                                      <p:cBhvr>
                                        <p:cTn id="140" dur="1350" fill="hold"/>
                                        <p:tgtEl>
                                          <p:spTgt spid="73"/>
                                        </p:tgtEl>
                                        <p:attrNameLst>
                                          <p:attrName>ppt_h</p:attrName>
                                        </p:attrNameLst>
                                      </p:cBhvr>
                                      <p:tavLst>
                                        <p:tav tm="0">
                                          <p:val>
                                            <p:fltVal val="0"/>
                                          </p:val>
                                        </p:tav>
                                        <p:tav tm="100000">
                                          <p:val>
                                            <p:strVal val="#ppt_h"/>
                                          </p:val>
                                        </p:tav>
                                      </p:tavLst>
                                    </p:anim>
                                    <p:animEffect transition="in" filter="fade">
                                      <p:cBhvr>
                                        <p:cTn id="141" dur="1350"/>
                                        <p:tgtEl>
                                          <p:spTgt spid="73"/>
                                        </p:tgtEl>
                                      </p:cBhvr>
                                    </p:animEffect>
                                  </p:childTnLst>
                                </p:cTn>
                              </p:par>
                              <p:par>
                                <p:cTn id="142" presetID="15" presetClass="entr" presetSubtype="0" fill="hold" grpId="0" nodeType="withEffect">
                                  <p:stCondLst>
                                    <p:cond delay="250"/>
                                  </p:stCondLst>
                                  <p:childTnLst>
                                    <p:set>
                                      <p:cBhvr>
                                        <p:cTn id="143" dur="1" fill="hold">
                                          <p:stCondLst>
                                            <p:cond delay="0"/>
                                          </p:stCondLst>
                                        </p:cTn>
                                        <p:tgtEl>
                                          <p:spTgt spid="2">
                                            <p:bg/>
                                          </p:spTgt>
                                        </p:tgtEl>
                                        <p:attrNameLst>
                                          <p:attrName>style.visibility</p:attrName>
                                        </p:attrNameLst>
                                      </p:cBhvr>
                                      <p:to>
                                        <p:strVal val="visible"/>
                                      </p:to>
                                    </p:set>
                                    <p:anim calcmode="lin" valueType="num">
                                      <p:cBhvr>
                                        <p:cTn id="144" dur="1000" fill="hold"/>
                                        <p:tgtEl>
                                          <p:spTgt spid="2">
                                            <p:bg/>
                                          </p:spTgt>
                                        </p:tgtEl>
                                        <p:attrNameLst>
                                          <p:attrName>ppt_w</p:attrName>
                                        </p:attrNameLst>
                                      </p:cBhvr>
                                      <p:tavLst>
                                        <p:tav tm="0">
                                          <p:val>
                                            <p:fltVal val="0"/>
                                          </p:val>
                                        </p:tav>
                                        <p:tav tm="100000">
                                          <p:val>
                                            <p:strVal val="#ppt_w"/>
                                          </p:val>
                                        </p:tav>
                                      </p:tavLst>
                                    </p:anim>
                                    <p:anim calcmode="lin" valueType="num">
                                      <p:cBhvr>
                                        <p:cTn id="145" dur="1000" fill="hold"/>
                                        <p:tgtEl>
                                          <p:spTgt spid="2">
                                            <p:bg/>
                                          </p:spTgt>
                                        </p:tgtEl>
                                        <p:attrNameLst>
                                          <p:attrName>ppt_h</p:attrName>
                                        </p:attrNameLst>
                                      </p:cBhvr>
                                      <p:tavLst>
                                        <p:tav tm="0">
                                          <p:val>
                                            <p:fltVal val="0"/>
                                          </p:val>
                                        </p:tav>
                                        <p:tav tm="100000">
                                          <p:val>
                                            <p:strVal val="#ppt_h"/>
                                          </p:val>
                                        </p:tav>
                                      </p:tavLst>
                                    </p:anim>
                                    <p:anim calcmode="lin" valueType="num">
                                      <p:cBhvr>
                                        <p:cTn id="146" dur="1000" fill="hold"/>
                                        <p:tgtEl>
                                          <p:spTgt spid="2">
                                            <p:bg/>
                                          </p:spTgt>
                                        </p:tgtEl>
                                        <p:attrNameLst>
                                          <p:attrName>ppt_x</p:attrName>
                                        </p:attrNameLst>
                                      </p:cBhvr>
                                      <p:tavLst>
                                        <p:tav tm="0" fmla="#ppt_x+(cos(-2*pi*(1-$))*-#ppt_x-sin(-2*pi*(1-$))*(1-#ppt_y))*(1-$)">
                                          <p:val>
                                            <p:fltVal val="0"/>
                                          </p:val>
                                        </p:tav>
                                        <p:tav tm="100000">
                                          <p:val>
                                            <p:fltVal val="1"/>
                                          </p:val>
                                        </p:tav>
                                      </p:tavLst>
                                    </p:anim>
                                    <p:anim calcmode="lin" valueType="num">
                                      <p:cBhvr>
                                        <p:cTn id="147" dur="1000" fill="hold"/>
                                        <p:tgtEl>
                                          <p:spTgt spid="2">
                                            <p:bg/>
                                          </p:spTgt>
                                        </p:tgtEl>
                                        <p:attrNameLst>
                                          <p:attrName>ppt_y</p:attrName>
                                        </p:attrNameLst>
                                      </p:cBhvr>
                                      <p:tavLst>
                                        <p:tav tm="0" fmla="#ppt_y+(sin(-2*pi*(1-$))*-#ppt_x+cos(-2*pi*(1-$))*(1-#ppt_y))*(1-$)">
                                          <p:val>
                                            <p:fltVal val="0"/>
                                          </p:val>
                                        </p:tav>
                                        <p:tav tm="100000">
                                          <p:val>
                                            <p:fltVal val="1"/>
                                          </p:val>
                                        </p:tav>
                                      </p:tavLst>
                                    </p:anim>
                                  </p:childTnLst>
                                </p:cTn>
                              </p:par>
                              <p:par>
                                <p:cTn id="148" presetID="15" presetClass="entr" presetSubtype="0" fill="hold" grpId="0" nodeType="withEffect">
                                  <p:stCondLst>
                                    <p:cond delay="500"/>
                                  </p:stCondLst>
                                  <p:childTnLst>
                                    <p:set>
                                      <p:cBhvr>
                                        <p:cTn id="149" dur="1" fill="hold">
                                          <p:stCondLst>
                                            <p:cond delay="0"/>
                                          </p:stCondLst>
                                        </p:cTn>
                                        <p:tgtEl>
                                          <p:spTgt spid="2">
                                            <p:txEl>
                                              <p:pRg st="0" end="0"/>
                                            </p:txEl>
                                          </p:spTgt>
                                        </p:tgtEl>
                                        <p:attrNameLst>
                                          <p:attrName>style.visibility</p:attrName>
                                        </p:attrNameLst>
                                      </p:cBhvr>
                                      <p:to>
                                        <p:strVal val="visible"/>
                                      </p:to>
                                    </p:set>
                                    <p:anim calcmode="lin" valueType="num">
                                      <p:cBhvr>
                                        <p:cTn id="150"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1"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52"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3"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par>
                                <p:cTn id="154" presetID="15" presetClass="entr" presetSubtype="0" fill="hold" grpId="0" nodeType="withEffect">
                                  <p:stCondLst>
                                    <p:cond delay="1000"/>
                                  </p:stCondLst>
                                  <p:childTnLst>
                                    <p:set>
                                      <p:cBhvr>
                                        <p:cTn id="155" dur="1" fill="hold">
                                          <p:stCondLst>
                                            <p:cond delay="0"/>
                                          </p:stCondLst>
                                        </p:cTn>
                                        <p:tgtEl>
                                          <p:spTgt spid="2">
                                            <p:txEl>
                                              <p:pRg st="1" end="1"/>
                                            </p:txEl>
                                          </p:spTgt>
                                        </p:tgtEl>
                                        <p:attrNameLst>
                                          <p:attrName>style.visibility</p:attrName>
                                        </p:attrNameLst>
                                      </p:cBhvr>
                                      <p:to>
                                        <p:strVal val="visible"/>
                                      </p:to>
                                    </p:set>
                                    <p:anim calcmode="lin" valueType="num">
                                      <p:cBhvr>
                                        <p:cTn id="156"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7"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8"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59"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par>
                                <p:cTn id="160" presetID="15" presetClass="entr" presetSubtype="0" fill="hold" grpId="0" nodeType="withEffect">
                                  <p:stCondLst>
                                    <p:cond delay="1500"/>
                                  </p:stCondLst>
                                  <p:childTnLst>
                                    <p:set>
                                      <p:cBhvr>
                                        <p:cTn id="161" dur="1" fill="hold">
                                          <p:stCondLst>
                                            <p:cond delay="0"/>
                                          </p:stCondLst>
                                        </p:cTn>
                                        <p:tgtEl>
                                          <p:spTgt spid="2">
                                            <p:txEl>
                                              <p:pRg st="2" end="2"/>
                                            </p:txEl>
                                          </p:spTgt>
                                        </p:tgtEl>
                                        <p:attrNameLst>
                                          <p:attrName>style.visibility</p:attrName>
                                        </p:attrNameLst>
                                      </p:cBhvr>
                                      <p:to>
                                        <p:strVal val="visible"/>
                                      </p:to>
                                    </p:set>
                                    <p:anim calcmode="lin" valueType="num">
                                      <p:cBhvr>
                                        <p:cTn id="162"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3"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64"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5"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par>
                                <p:cTn id="166" presetID="15" presetClass="entr" presetSubtype="0" fill="hold" grpId="0" nodeType="withEffect">
                                  <p:stCondLst>
                                    <p:cond delay="1500"/>
                                  </p:stCondLst>
                                  <p:childTnLst>
                                    <p:set>
                                      <p:cBhvr>
                                        <p:cTn id="167" dur="1" fill="hold">
                                          <p:stCondLst>
                                            <p:cond delay="0"/>
                                          </p:stCondLst>
                                        </p:cTn>
                                        <p:tgtEl>
                                          <p:spTgt spid="3">
                                            <p:bg/>
                                          </p:spTgt>
                                        </p:tgtEl>
                                        <p:attrNameLst>
                                          <p:attrName>style.visibility</p:attrName>
                                        </p:attrNameLst>
                                      </p:cBhvr>
                                      <p:to>
                                        <p:strVal val="visible"/>
                                      </p:to>
                                    </p:set>
                                    <p:anim calcmode="lin" valueType="num">
                                      <p:cBhvr>
                                        <p:cTn id="168" dur="1000" fill="hold"/>
                                        <p:tgtEl>
                                          <p:spTgt spid="3">
                                            <p:bg/>
                                          </p:spTgt>
                                        </p:tgtEl>
                                        <p:attrNameLst>
                                          <p:attrName>ppt_w</p:attrName>
                                        </p:attrNameLst>
                                      </p:cBhvr>
                                      <p:tavLst>
                                        <p:tav tm="0">
                                          <p:val>
                                            <p:fltVal val="0"/>
                                          </p:val>
                                        </p:tav>
                                        <p:tav tm="100000">
                                          <p:val>
                                            <p:strVal val="#ppt_w"/>
                                          </p:val>
                                        </p:tav>
                                      </p:tavLst>
                                    </p:anim>
                                    <p:anim calcmode="lin" valueType="num">
                                      <p:cBhvr>
                                        <p:cTn id="169" dur="1000" fill="hold"/>
                                        <p:tgtEl>
                                          <p:spTgt spid="3">
                                            <p:bg/>
                                          </p:spTgt>
                                        </p:tgtEl>
                                        <p:attrNameLst>
                                          <p:attrName>ppt_h</p:attrName>
                                        </p:attrNameLst>
                                      </p:cBhvr>
                                      <p:tavLst>
                                        <p:tav tm="0">
                                          <p:val>
                                            <p:fltVal val="0"/>
                                          </p:val>
                                        </p:tav>
                                        <p:tav tm="100000">
                                          <p:val>
                                            <p:strVal val="#ppt_h"/>
                                          </p:val>
                                        </p:tav>
                                      </p:tavLst>
                                    </p:anim>
                                    <p:anim calcmode="lin" valueType="num">
                                      <p:cBhvr>
                                        <p:cTn id="170"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71" dur="1000" fill="hold"/>
                                        <p:tgtEl>
                                          <p:spTgt spid="3">
                                            <p:bg/>
                                          </p:spTgt>
                                        </p:tgtEl>
                                        <p:attrNameLst>
                                          <p:attrName>ppt_y</p:attrName>
                                        </p:attrNameLst>
                                      </p:cBhvr>
                                      <p:tavLst>
                                        <p:tav tm="0" fmla="#ppt_y+(sin(-2*pi*(1-$))*-#ppt_x+cos(-2*pi*(1-$))*(1-#ppt_y))*(1-$)">
                                          <p:val>
                                            <p:fltVal val="0"/>
                                          </p:val>
                                        </p:tav>
                                        <p:tav tm="100000">
                                          <p:val>
                                            <p:fltVal val="1"/>
                                          </p:val>
                                        </p:tav>
                                      </p:tavLst>
                                    </p:anim>
                                  </p:childTnLst>
                                </p:cTn>
                              </p:par>
                              <p:par>
                                <p:cTn id="172" presetID="15" presetClass="entr" presetSubtype="0" fill="hold" grpId="0" nodeType="withEffect">
                                  <p:stCondLst>
                                    <p:cond delay="2250"/>
                                  </p:stCondLst>
                                  <p:childTnLst>
                                    <p:set>
                                      <p:cBhvr>
                                        <p:cTn id="173" dur="1" fill="hold">
                                          <p:stCondLst>
                                            <p:cond delay="0"/>
                                          </p:stCondLst>
                                        </p:cTn>
                                        <p:tgtEl>
                                          <p:spTgt spid="3">
                                            <p:txEl>
                                              <p:pRg st="0" end="0"/>
                                            </p:txEl>
                                          </p:spTgt>
                                        </p:tgtEl>
                                        <p:attrNameLst>
                                          <p:attrName>style.visibility</p:attrName>
                                        </p:attrNameLst>
                                      </p:cBhvr>
                                      <p:to>
                                        <p:strVal val="visible"/>
                                      </p:to>
                                    </p:set>
                                    <p:anim calcmode="lin" valueType="num">
                                      <p:cBhvr>
                                        <p:cTn id="17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78" presetID="15" presetClass="entr" presetSubtype="0" fill="hold" grpId="0" nodeType="withEffect">
                                  <p:stCondLst>
                                    <p:cond delay="3250"/>
                                  </p:stCondLst>
                                  <p:childTnLst>
                                    <p:set>
                                      <p:cBhvr>
                                        <p:cTn id="179" dur="1" fill="hold">
                                          <p:stCondLst>
                                            <p:cond delay="0"/>
                                          </p:stCondLst>
                                        </p:cTn>
                                        <p:tgtEl>
                                          <p:spTgt spid="3">
                                            <p:txEl>
                                              <p:pRg st="1" end="1"/>
                                            </p:txEl>
                                          </p:spTgt>
                                        </p:tgtEl>
                                        <p:attrNameLst>
                                          <p:attrName>style.visibility</p:attrName>
                                        </p:attrNameLst>
                                      </p:cBhvr>
                                      <p:to>
                                        <p:strVal val="visible"/>
                                      </p:to>
                                    </p:set>
                                    <p:anim calcmode="lin" valueType="num">
                                      <p:cBhvr>
                                        <p:cTn id="18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2"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3"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184" presetID="15" presetClass="entr" presetSubtype="0" fill="hold" grpId="0" nodeType="withEffect">
                                  <p:stCondLst>
                                    <p:cond delay="4500"/>
                                  </p:stCondLst>
                                  <p:childTnLst>
                                    <p:set>
                                      <p:cBhvr>
                                        <p:cTn id="185" dur="1" fill="hold">
                                          <p:stCondLst>
                                            <p:cond delay="0"/>
                                          </p:stCondLst>
                                        </p:cTn>
                                        <p:tgtEl>
                                          <p:spTgt spid="3">
                                            <p:txEl>
                                              <p:pRg st="2" end="2"/>
                                            </p:txEl>
                                          </p:spTgt>
                                        </p:tgtEl>
                                        <p:attrNameLst>
                                          <p:attrName>style.visibility</p:attrName>
                                        </p:attrNameLst>
                                      </p:cBhvr>
                                      <p:to>
                                        <p:strVal val="visible"/>
                                      </p:to>
                                    </p:set>
                                    <p:anim calcmode="lin" valueType="num">
                                      <p:cBhvr>
                                        <p:cTn id="18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8"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9"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2" grpId="0" build="p"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857" y="1026204"/>
            <a:ext cx="3240215" cy="4046239"/>
          </a:xfrm>
          <a:prstGeom prst="rect">
            <a:avLst/>
          </a:prstGeom>
        </p:spPr>
      </p:pic>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240" y="1032711"/>
            <a:ext cx="4159568" cy="4067948"/>
          </a:xfrm>
          <a:prstGeom prst="rect">
            <a:avLst/>
          </a:prstGeom>
        </p:spPr>
      </p:pic>
      <p:sp>
        <p:nvSpPr>
          <p:cNvPr id="4" name="TextBox 3"/>
          <p:cNvSpPr txBox="1"/>
          <p:nvPr/>
        </p:nvSpPr>
        <p:spPr>
          <a:xfrm>
            <a:off x="1926336" y="5102352"/>
            <a:ext cx="7437120" cy="584775"/>
          </a:xfrm>
          <a:prstGeom prst="rect">
            <a:avLst/>
          </a:prstGeom>
          <a:solidFill>
            <a:schemeClr val="accent1">
              <a:lumMod val="20000"/>
              <a:lumOff val="80000"/>
            </a:schemeClr>
          </a:solidFill>
        </p:spPr>
        <p:txBody>
          <a:bodyPr wrap="square" rtlCol="0">
            <a:spAutoFit/>
          </a:bodyPr>
          <a:lstStyle/>
          <a:p>
            <a:pPr algn="ctr"/>
            <a:r>
              <a:rPr lang="bn-BD" sz="3200" b="1" dirty="0">
                <a:latin typeface="NikoshBAN" panose="02000000000000000000" pitchFamily="2" charset="0"/>
                <a:cs typeface="NikoshBAN" panose="02000000000000000000" pitchFamily="2" charset="0"/>
              </a:rPr>
              <a:t>খান বাবা বৈরাম খানের তত্বাবধানে মুঘল সম্রাট আকবর।</a:t>
            </a:r>
            <a:endParaRPr lang="en-GB"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263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3" fill="hold" nodeType="withEffect">
                                  <p:stCondLst>
                                    <p:cond delay="1000"/>
                                  </p:stCondLst>
                                  <p:childTnLst>
                                    <p:set>
                                      <p:cBhvr>
                                        <p:cTn id="134" dur="1" fill="hold">
                                          <p:stCondLst>
                                            <p:cond delay="0"/>
                                          </p:stCondLst>
                                        </p:cTn>
                                        <p:tgtEl>
                                          <p:spTgt spid="2"/>
                                        </p:tgtEl>
                                        <p:attrNameLst>
                                          <p:attrName>style.visibility</p:attrName>
                                        </p:attrNameLst>
                                      </p:cBhvr>
                                      <p:to>
                                        <p:strVal val="visible"/>
                                      </p:to>
                                    </p:set>
                                    <p:anim calcmode="lin" valueType="num">
                                      <p:cBhvr additive="base">
                                        <p:cTn id="135" dur="500" fill="hold"/>
                                        <p:tgtEl>
                                          <p:spTgt spid="2"/>
                                        </p:tgtEl>
                                        <p:attrNameLst>
                                          <p:attrName>ppt_x</p:attrName>
                                        </p:attrNameLst>
                                      </p:cBhvr>
                                      <p:tavLst>
                                        <p:tav tm="0">
                                          <p:val>
                                            <p:strVal val="1+#ppt_w/2"/>
                                          </p:val>
                                        </p:tav>
                                        <p:tav tm="100000">
                                          <p:val>
                                            <p:strVal val="#ppt_x"/>
                                          </p:val>
                                        </p:tav>
                                      </p:tavLst>
                                    </p:anim>
                                    <p:anim calcmode="lin" valueType="num">
                                      <p:cBhvr additive="base">
                                        <p:cTn id="136" dur="500" fill="hold"/>
                                        <p:tgtEl>
                                          <p:spTgt spid="2"/>
                                        </p:tgtEl>
                                        <p:attrNameLst>
                                          <p:attrName>ppt_y</p:attrName>
                                        </p:attrNameLst>
                                      </p:cBhvr>
                                      <p:tavLst>
                                        <p:tav tm="0">
                                          <p:val>
                                            <p:strVal val="0-#ppt_h/2"/>
                                          </p:val>
                                        </p:tav>
                                        <p:tav tm="100000">
                                          <p:val>
                                            <p:strVal val="#ppt_y"/>
                                          </p:val>
                                        </p:tav>
                                      </p:tavLst>
                                    </p:anim>
                                  </p:childTnLst>
                                </p:cTn>
                              </p:par>
                              <p:par>
                                <p:cTn id="137" presetID="2" presetClass="entr" presetSubtype="2" repeatCount="indefinite" fill="hold" grpId="0" nodeType="withEffect">
                                  <p:stCondLst>
                                    <p:cond delay="250"/>
                                  </p:stCondLst>
                                  <p:childTnLst>
                                    <p:set>
                                      <p:cBhvr>
                                        <p:cTn id="138" dur="1" fill="hold">
                                          <p:stCondLst>
                                            <p:cond delay="0"/>
                                          </p:stCondLst>
                                        </p:cTn>
                                        <p:tgtEl>
                                          <p:spTgt spid="72"/>
                                        </p:tgtEl>
                                        <p:attrNameLst>
                                          <p:attrName>style.visibility</p:attrName>
                                        </p:attrNameLst>
                                      </p:cBhvr>
                                      <p:to>
                                        <p:strVal val="visible"/>
                                      </p:to>
                                    </p:set>
                                    <p:anim calcmode="lin" valueType="num">
                                      <p:cBhvr additive="base">
                                        <p:cTn id="139" dur="13000" fill="hold"/>
                                        <p:tgtEl>
                                          <p:spTgt spid="72"/>
                                        </p:tgtEl>
                                        <p:attrNameLst>
                                          <p:attrName>ppt_x</p:attrName>
                                        </p:attrNameLst>
                                      </p:cBhvr>
                                      <p:tavLst>
                                        <p:tav tm="0">
                                          <p:val>
                                            <p:strVal val="1+#ppt_w/2"/>
                                          </p:val>
                                        </p:tav>
                                        <p:tav tm="100000">
                                          <p:val>
                                            <p:strVal val="#ppt_x"/>
                                          </p:val>
                                        </p:tav>
                                      </p:tavLst>
                                    </p:anim>
                                    <p:anim calcmode="lin" valueType="num">
                                      <p:cBhvr additive="base">
                                        <p:cTn id="140" dur="13000" fill="hold"/>
                                        <p:tgtEl>
                                          <p:spTgt spid="72"/>
                                        </p:tgtEl>
                                        <p:attrNameLst>
                                          <p:attrName>ppt_y</p:attrName>
                                        </p:attrNameLst>
                                      </p:cBhvr>
                                      <p:tavLst>
                                        <p:tav tm="0">
                                          <p:val>
                                            <p:strVal val="#ppt_y"/>
                                          </p:val>
                                        </p:tav>
                                        <p:tav tm="100000">
                                          <p:val>
                                            <p:strVal val="#ppt_y"/>
                                          </p:val>
                                        </p:tav>
                                      </p:tavLst>
                                    </p:anim>
                                  </p:childTnLst>
                                </p:cTn>
                              </p:par>
                              <p:par>
                                <p:cTn id="141" presetID="2" presetClass="entr" presetSubtype="9" fill="hold" nodeType="withEffect">
                                  <p:stCondLst>
                                    <p:cond delay="500"/>
                                  </p:stCondLst>
                                  <p:childTnLst>
                                    <p:set>
                                      <p:cBhvr>
                                        <p:cTn id="142" dur="1" fill="hold">
                                          <p:stCondLst>
                                            <p:cond delay="0"/>
                                          </p:stCondLst>
                                        </p:cTn>
                                        <p:tgtEl>
                                          <p:spTgt spid="3"/>
                                        </p:tgtEl>
                                        <p:attrNameLst>
                                          <p:attrName>style.visibility</p:attrName>
                                        </p:attrNameLst>
                                      </p:cBhvr>
                                      <p:to>
                                        <p:strVal val="visible"/>
                                      </p:to>
                                    </p:set>
                                    <p:anim calcmode="lin" valueType="num">
                                      <p:cBhvr additive="base">
                                        <p:cTn id="143" dur="500" fill="hold"/>
                                        <p:tgtEl>
                                          <p:spTgt spid="3"/>
                                        </p:tgtEl>
                                        <p:attrNameLst>
                                          <p:attrName>ppt_x</p:attrName>
                                        </p:attrNameLst>
                                      </p:cBhvr>
                                      <p:tavLst>
                                        <p:tav tm="0">
                                          <p:val>
                                            <p:strVal val="0-#ppt_w/2"/>
                                          </p:val>
                                        </p:tav>
                                        <p:tav tm="100000">
                                          <p:val>
                                            <p:strVal val="#ppt_x"/>
                                          </p:val>
                                        </p:tav>
                                      </p:tavLst>
                                    </p:anim>
                                    <p:anim calcmode="lin" valueType="num">
                                      <p:cBhvr additive="base">
                                        <p:cTn id="144" dur="500" fill="hold"/>
                                        <p:tgtEl>
                                          <p:spTgt spid="3"/>
                                        </p:tgtEl>
                                        <p:attrNameLst>
                                          <p:attrName>ppt_y</p:attrName>
                                        </p:attrNameLst>
                                      </p:cBhvr>
                                      <p:tavLst>
                                        <p:tav tm="0">
                                          <p:val>
                                            <p:strVal val="0-#ppt_h/2"/>
                                          </p:val>
                                        </p:tav>
                                        <p:tav tm="100000">
                                          <p:val>
                                            <p:strVal val="#ppt_y"/>
                                          </p:val>
                                        </p:tav>
                                      </p:tavLst>
                                    </p:anim>
                                  </p:childTnLst>
                                </p:cTn>
                              </p:par>
                              <p:par>
                                <p:cTn id="145" presetID="2" presetClass="entr" presetSubtype="4" fill="hold" grpId="0" nodeType="withEffect">
                                  <p:stCondLst>
                                    <p:cond delay="2000"/>
                                  </p:stCondLst>
                                  <p:childTnLst>
                                    <p:set>
                                      <p:cBhvr>
                                        <p:cTn id="146" dur="1" fill="hold">
                                          <p:stCondLst>
                                            <p:cond delay="0"/>
                                          </p:stCondLst>
                                        </p:cTn>
                                        <p:tgtEl>
                                          <p:spTgt spid="4"/>
                                        </p:tgtEl>
                                        <p:attrNameLst>
                                          <p:attrName>style.visibility</p:attrName>
                                        </p:attrNameLst>
                                      </p:cBhvr>
                                      <p:to>
                                        <p:strVal val="visible"/>
                                      </p:to>
                                    </p:set>
                                    <p:anim calcmode="lin" valueType="num">
                                      <p:cBhvr additive="base">
                                        <p:cTn id="147" dur="500" fill="hold"/>
                                        <p:tgtEl>
                                          <p:spTgt spid="4"/>
                                        </p:tgtEl>
                                        <p:attrNameLst>
                                          <p:attrName>ppt_x</p:attrName>
                                        </p:attrNameLst>
                                      </p:cBhvr>
                                      <p:tavLst>
                                        <p:tav tm="0">
                                          <p:val>
                                            <p:strVal val="#ppt_x"/>
                                          </p:val>
                                        </p:tav>
                                        <p:tav tm="100000">
                                          <p:val>
                                            <p:strVal val="#ppt_x"/>
                                          </p:val>
                                        </p:tav>
                                      </p:tavLst>
                                    </p:anim>
                                    <p:anim calcmode="lin" valueType="num">
                                      <p:cBhvr additive="base">
                                        <p:cTn id="1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806" y="1233018"/>
            <a:ext cx="4845147" cy="3505391"/>
          </a:xfrm>
          <a:prstGeom prst="rect">
            <a:avLst/>
          </a:prstGeom>
        </p:spPr>
      </p:pic>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3" name="TextBox 2"/>
          <p:cNvSpPr txBox="1"/>
          <p:nvPr/>
        </p:nvSpPr>
        <p:spPr>
          <a:xfrm>
            <a:off x="3218688" y="4764024"/>
            <a:ext cx="4882896" cy="461665"/>
          </a:xfrm>
          <a:prstGeom prst="rect">
            <a:avLst/>
          </a:prstGeom>
          <a:solidFill>
            <a:schemeClr val="accent1">
              <a:lumMod val="20000"/>
              <a:lumOff val="80000"/>
            </a:schemeClr>
          </a:solidFill>
        </p:spPr>
        <p:txBody>
          <a:bodyPr wrap="square" rtlCol="0">
            <a:spAutoFit/>
          </a:bodyPr>
          <a:lstStyle/>
          <a:p>
            <a:pPr algn="ctr"/>
            <a:r>
              <a:rPr lang="bn-BD" sz="2400" dirty="0" smtClean="0">
                <a:latin typeface="NikoshBAN" panose="02000000000000000000" pitchFamily="2" charset="0"/>
                <a:cs typeface="NikoshBAN" panose="02000000000000000000" pitchFamily="2" charset="0"/>
              </a:rPr>
              <a:t>খান বাবার প্রভাবে রাজদরবার পরিচালিত হত। </a:t>
            </a:r>
            <a:endParaRPr lang="en-GB"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48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0" presetClass="entr" presetSubtype="0" fill="hold" nodeType="withEffect">
                                  <p:stCondLst>
                                    <p:cond delay="1000"/>
                                  </p:stCondLst>
                                  <p:childTnLst>
                                    <p:set>
                                      <p:cBhvr>
                                        <p:cTn id="134" dur="1" fill="hold">
                                          <p:stCondLst>
                                            <p:cond delay="0"/>
                                          </p:stCondLst>
                                        </p:cTn>
                                        <p:tgtEl>
                                          <p:spTgt spid="2"/>
                                        </p:tgtEl>
                                        <p:attrNameLst>
                                          <p:attrName>style.visibility</p:attrName>
                                        </p:attrNameLst>
                                      </p:cBhvr>
                                      <p:to>
                                        <p:strVal val="visible"/>
                                      </p:to>
                                    </p:set>
                                    <p:animEffect transition="in" filter="wedge">
                                      <p:cBhvr>
                                        <p:cTn id="135" dur="2000"/>
                                        <p:tgtEl>
                                          <p:spTgt spid="2"/>
                                        </p:tgtEl>
                                      </p:cBhvr>
                                    </p:animEffect>
                                  </p:childTnLst>
                                </p:cTn>
                              </p:par>
                              <p:par>
                                <p:cTn id="136" presetID="2" presetClass="entr" presetSubtype="2" repeatCount="indefinite" fill="hold" grpId="0" nodeType="withEffect">
                                  <p:stCondLst>
                                    <p:cond delay="250"/>
                                  </p:stCondLst>
                                  <p:childTnLst>
                                    <p:set>
                                      <p:cBhvr>
                                        <p:cTn id="137" dur="1" fill="hold">
                                          <p:stCondLst>
                                            <p:cond delay="0"/>
                                          </p:stCondLst>
                                        </p:cTn>
                                        <p:tgtEl>
                                          <p:spTgt spid="72"/>
                                        </p:tgtEl>
                                        <p:attrNameLst>
                                          <p:attrName>style.visibility</p:attrName>
                                        </p:attrNameLst>
                                      </p:cBhvr>
                                      <p:to>
                                        <p:strVal val="visible"/>
                                      </p:to>
                                    </p:set>
                                    <p:anim calcmode="lin" valueType="num">
                                      <p:cBhvr additive="base">
                                        <p:cTn id="138" dur="13000" fill="hold"/>
                                        <p:tgtEl>
                                          <p:spTgt spid="72"/>
                                        </p:tgtEl>
                                        <p:attrNameLst>
                                          <p:attrName>ppt_x</p:attrName>
                                        </p:attrNameLst>
                                      </p:cBhvr>
                                      <p:tavLst>
                                        <p:tav tm="0">
                                          <p:val>
                                            <p:strVal val="1+#ppt_w/2"/>
                                          </p:val>
                                        </p:tav>
                                        <p:tav tm="100000">
                                          <p:val>
                                            <p:strVal val="#ppt_x"/>
                                          </p:val>
                                        </p:tav>
                                      </p:tavLst>
                                    </p:anim>
                                    <p:anim calcmode="lin" valueType="num">
                                      <p:cBhvr additive="base">
                                        <p:cTn id="139" dur="13000" fill="hold"/>
                                        <p:tgtEl>
                                          <p:spTgt spid="72"/>
                                        </p:tgtEl>
                                        <p:attrNameLst>
                                          <p:attrName>ppt_y</p:attrName>
                                        </p:attrNameLst>
                                      </p:cBhvr>
                                      <p:tavLst>
                                        <p:tav tm="0">
                                          <p:val>
                                            <p:strVal val="#ppt_y"/>
                                          </p:val>
                                        </p:tav>
                                        <p:tav tm="100000">
                                          <p:val>
                                            <p:strVal val="#ppt_y"/>
                                          </p:val>
                                        </p:tav>
                                      </p:tavLst>
                                    </p:anim>
                                  </p:childTnLst>
                                </p:cTn>
                              </p:par>
                              <p:par>
                                <p:cTn id="140" presetID="2" presetClass="entr" presetSubtype="4" fill="hold" grpId="0" nodeType="withEffect">
                                  <p:stCondLst>
                                    <p:cond delay="2500"/>
                                  </p:stCondLst>
                                  <p:childTnLst>
                                    <p:set>
                                      <p:cBhvr>
                                        <p:cTn id="141" dur="1" fill="hold">
                                          <p:stCondLst>
                                            <p:cond delay="0"/>
                                          </p:stCondLst>
                                        </p:cTn>
                                        <p:tgtEl>
                                          <p:spTgt spid="3"/>
                                        </p:tgtEl>
                                        <p:attrNameLst>
                                          <p:attrName>style.visibility</p:attrName>
                                        </p:attrNameLst>
                                      </p:cBhvr>
                                      <p:to>
                                        <p:strVal val="visible"/>
                                      </p:to>
                                    </p:set>
                                    <p:anim calcmode="lin" valueType="num">
                                      <p:cBhvr additive="base">
                                        <p:cTn id="142" dur="500" fill="hold"/>
                                        <p:tgtEl>
                                          <p:spTgt spid="3"/>
                                        </p:tgtEl>
                                        <p:attrNameLst>
                                          <p:attrName>ppt_x</p:attrName>
                                        </p:attrNameLst>
                                      </p:cBhvr>
                                      <p:tavLst>
                                        <p:tav tm="0">
                                          <p:val>
                                            <p:strVal val="#ppt_x"/>
                                          </p:val>
                                        </p:tav>
                                        <p:tav tm="100000">
                                          <p:val>
                                            <p:strVal val="#ppt_x"/>
                                          </p:val>
                                        </p:tav>
                                      </p:tavLst>
                                    </p:anim>
                                    <p:anim calcmode="lin" valueType="num">
                                      <p:cBhvr additive="base">
                                        <p:cTn id="1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124" y="970059"/>
            <a:ext cx="2962656" cy="4411781"/>
          </a:xfrm>
          <a:prstGeom prst="rect">
            <a:avLst/>
          </a:prstGeom>
        </p:spPr>
      </p:pic>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9032" y="944147"/>
            <a:ext cx="3150181" cy="4433588"/>
          </a:xfrm>
          <a:prstGeom prst="rect">
            <a:avLst/>
          </a:prstGeom>
        </p:spPr>
      </p:pic>
    </p:spTree>
    <p:extLst>
      <p:ext uri="{BB962C8B-B14F-4D97-AF65-F5344CB8AC3E}">
        <p14:creationId xmlns:p14="http://schemas.microsoft.com/office/powerpoint/2010/main" val="102665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12" fill="hold" nodeType="withEffect">
                                  <p:stCondLst>
                                    <p:cond delay="750"/>
                                  </p:stCondLst>
                                  <p:childTnLst>
                                    <p:set>
                                      <p:cBhvr>
                                        <p:cTn id="134" dur="1" fill="hold">
                                          <p:stCondLst>
                                            <p:cond delay="0"/>
                                          </p:stCondLst>
                                        </p:cTn>
                                        <p:tgtEl>
                                          <p:spTgt spid="2"/>
                                        </p:tgtEl>
                                        <p:attrNameLst>
                                          <p:attrName>style.visibility</p:attrName>
                                        </p:attrNameLst>
                                      </p:cBhvr>
                                      <p:to>
                                        <p:strVal val="visible"/>
                                      </p:to>
                                    </p:set>
                                    <p:anim calcmode="lin" valueType="num">
                                      <p:cBhvr additive="base">
                                        <p:cTn id="135" dur="500" fill="hold"/>
                                        <p:tgtEl>
                                          <p:spTgt spid="2"/>
                                        </p:tgtEl>
                                        <p:attrNameLst>
                                          <p:attrName>ppt_x</p:attrName>
                                        </p:attrNameLst>
                                      </p:cBhvr>
                                      <p:tavLst>
                                        <p:tav tm="0">
                                          <p:val>
                                            <p:strVal val="0-#ppt_w/2"/>
                                          </p:val>
                                        </p:tav>
                                        <p:tav tm="100000">
                                          <p:val>
                                            <p:strVal val="#ppt_x"/>
                                          </p:val>
                                        </p:tav>
                                      </p:tavLst>
                                    </p:anim>
                                    <p:anim calcmode="lin" valueType="num">
                                      <p:cBhvr additive="base">
                                        <p:cTn id="136" dur="500" fill="hold"/>
                                        <p:tgtEl>
                                          <p:spTgt spid="2"/>
                                        </p:tgtEl>
                                        <p:attrNameLst>
                                          <p:attrName>ppt_y</p:attrName>
                                        </p:attrNameLst>
                                      </p:cBhvr>
                                      <p:tavLst>
                                        <p:tav tm="0">
                                          <p:val>
                                            <p:strVal val="1+#ppt_h/2"/>
                                          </p:val>
                                        </p:tav>
                                        <p:tav tm="100000">
                                          <p:val>
                                            <p:strVal val="#ppt_y"/>
                                          </p:val>
                                        </p:tav>
                                      </p:tavLst>
                                    </p:anim>
                                  </p:childTnLst>
                                </p:cTn>
                              </p:par>
                              <p:par>
                                <p:cTn id="137" presetID="2" presetClass="entr" presetSubtype="2" repeatCount="indefinite" fill="hold" grpId="0" nodeType="withEffect">
                                  <p:stCondLst>
                                    <p:cond delay="250"/>
                                  </p:stCondLst>
                                  <p:childTnLst>
                                    <p:set>
                                      <p:cBhvr>
                                        <p:cTn id="138" dur="1" fill="hold">
                                          <p:stCondLst>
                                            <p:cond delay="0"/>
                                          </p:stCondLst>
                                        </p:cTn>
                                        <p:tgtEl>
                                          <p:spTgt spid="72"/>
                                        </p:tgtEl>
                                        <p:attrNameLst>
                                          <p:attrName>style.visibility</p:attrName>
                                        </p:attrNameLst>
                                      </p:cBhvr>
                                      <p:to>
                                        <p:strVal val="visible"/>
                                      </p:to>
                                    </p:set>
                                    <p:anim calcmode="lin" valueType="num">
                                      <p:cBhvr additive="base">
                                        <p:cTn id="139" dur="13000" fill="hold"/>
                                        <p:tgtEl>
                                          <p:spTgt spid="72"/>
                                        </p:tgtEl>
                                        <p:attrNameLst>
                                          <p:attrName>ppt_x</p:attrName>
                                        </p:attrNameLst>
                                      </p:cBhvr>
                                      <p:tavLst>
                                        <p:tav tm="0">
                                          <p:val>
                                            <p:strVal val="1+#ppt_w/2"/>
                                          </p:val>
                                        </p:tav>
                                        <p:tav tm="100000">
                                          <p:val>
                                            <p:strVal val="#ppt_x"/>
                                          </p:val>
                                        </p:tav>
                                      </p:tavLst>
                                    </p:anim>
                                    <p:anim calcmode="lin" valueType="num">
                                      <p:cBhvr additive="base">
                                        <p:cTn id="140" dur="13000" fill="hold"/>
                                        <p:tgtEl>
                                          <p:spTgt spid="72"/>
                                        </p:tgtEl>
                                        <p:attrNameLst>
                                          <p:attrName>ppt_y</p:attrName>
                                        </p:attrNameLst>
                                      </p:cBhvr>
                                      <p:tavLst>
                                        <p:tav tm="0">
                                          <p:val>
                                            <p:strVal val="#ppt_y"/>
                                          </p:val>
                                        </p:tav>
                                        <p:tav tm="100000">
                                          <p:val>
                                            <p:strVal val="#ppt_y"/>
                                          </p:val>
                                        </p:tav>
                                      </p:tavLst>
                                    </p:anim>
                                  </p:childTnLst>
                                </p:cTn>
                              </p:par>
                              <p:par>
                                <p:cTn id="141" presetID="21" presetClass="entr" presetSubtype="1" fill="hold" nodeType="withEffect">
                                  <p:stCondLst>
                                    <p:cond delay="1000"/>
                                  </p:stCondLst>
                                  <p:childTnLst>
                                    <p:set>
                                      <p:cBhvr>
                                        <p:cTn id="142" dur="1" fill="hold">
                                          <p:stCondLst>
                                            <p:cond delay="0"/>
                                          </p:stCondLst>
                                        </p:cTn>
                                        <p:tgtEl>
                                          <p:spTgt spid="73"/>
                                        </p:tgtEl>
                                        <p:attrNameLst>
                                          <p:attrName>style.visibility</p:attrName>
                                        </p:attrNameLst>
                                      </p:cBhvr>
                                      <p:to>
                                        <p:strVal val="visible"/>
                                      </p:to>
                                    </p:set>
                                    <p:animEffect transition="in" filter="wheel(1)">
                                      <p:cBhvr>
                                        <p:cTn id="143"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 name="Rounded Rectangle 1"/>
          <p:cNvSpPr/>
          <p:nvPr/>
        </p:nvSpPr>
        <p:spPr>
          <a:xfrm>
            <a:off x="1361713" y="1098163"/>
            <a:ext cx="8372857" cy="42030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anose="02000000000000000000" pitchFamily="2" charset="0"/>
                <a:cs typeface="NikoshBAN" panose="02000000000000000000" pitchFamily="2" charset="0"/>
              </a:rPr>
              <a:t>বৈরাম</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খানের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পরিচয়</a:t>
            </a:r>
            <a:endParaRPr lang="bn-BD" sz="3200" b="1" dirty="0" smtClean="0">
              <a:solidFill>
                <a:schemeClr val="tx1"/>
              </a:solidFill>
              <a:latin typeface="NikoshBAN" panose="02000000000000000000" pitchFamily="2" charset="0"/>
              <a:cs typeface="NikoshBAN" panose="02000000000000000000" pitchFamily="2" charset="0"/>
            </a:endParaRPr>
          </a:p>
          <a:p>
            <a:pPr algn="just"/>
            <a:r>
              <a:rPr lang="bn-BD" sz="2400" dirty="0" smtClean="0">
                <a:solidFill>
                  <a:schemeClr val="tx1"/>
                </a:solidFill>
                <a:latin typeface="NikoshBAN" panose="02000000000000000000" pitchFamily="2" charset="0"/>
                <a:cs typeface="NikoshBAN" panose="02000000000000000000" pitchFamily="2" charset="0"/>
              </a:rPr>
              <a:t>শিয়া সম্প্রদায়ভুক্ত বৈরাম খান সে সময় সবচেয়ে উল্লেখযোগ্য ব্যাক্তি ছিলেন। বাদশাহ হুমায়ুনের দুঃখকষ্ট ও বিপর্যয়ের সময় তিনি তার পাশে দাঁড়িয়েছিলেন। তার ভবঘুরে জীবনের সকল প্রকার কষ্টের অংশীদার ছিলেন। </a:t>
            </a:r>
            <a:r>
              <a:rPr lang="bn-BD" sz="2400" dirty="0">
                <a:solidFill>
                  <a:schemeClr val="tx1"/>
                </a:solidFill>
                <a:latin typeface="NikoshBAN" panose="02000000000000000000" pitchFamily="2" charset="0"/>
                <a:cs typeface="NikoshBAN" panose="02000000000000000000" pitchFamily="2" charset="0"/>
              </a:rPr>
              <a:t>একদা হুমায়ুন বৈরাম </a:t>
            </a:r>
            <a:r>
              <a:rPr lang="bn-BD" sz="2400" dirty="0" smtClean="0">
                <a:solidFill>
                  <a:schemeClr val="tx1"/>
                </a:solidFill>
                <a:latin typeface="NikoshBAN" panose="02000000000000000000" pitchFamily="2" charset="0"/>
                <a:cs typeface="NikoshBAN" panose="02000000000000000000" pitchFamily="2" charset="0"/>
              </a:rPr>
              <a:t>খানকে বলেছিলেন , আমাদের পরিবারের দুঃখ-দুর্দশায়  আপনার ন্যায় সাহায্যকারি আর কেউই নেই।তিনি </a:t>
            </a:r>
            <a:r>
              <a:rPr lang="bn-BD" sz="2400" dirty="0">
                <a:solidFill>
                  <a:schemeClr val="tx1"/>
                </a:solidFill>
                <a:latin typeface="NikoshBAN" panose="02000000000000000000" pitchFamily="2" charset="0"/>
                <a:cs typeface="NikoshBAN" panose="02000000000000000000" pitchFamily="2" charset="0"/>
              </a:rPr>
              <a:t>বৈরাম </a:t>
            </a:r>
            <a:r>
              <a:rPr lang="bn-BD" sz="2400" dirty="0" smtClean="0">
                <a:solidFill>
                  <a:schemeClr val="tx1"/>
                </a:solidFill>
                <a:latin typeface="NikoshBAN" panose="02000000000000000000" pitchFamily="2" charset="0"/>
                <a:cs typeface="NikoshBAN" panose="02000000000000000000" pitchFamily="2" charset="0"/>
              </a:rPr>
              <a:t>খানের নিকট নানাভাবে ঋণী ছিলেন এবং বদান্যতার পুরস্কার হিসেবে কান্দাহার অধিকৃত হওয়ার পর </a:t>
            </a:r>
            <a:r>
              <a:rPr lang="bn-BD" sz="2400" dirty="0">
                <a:solidFill>
                  <a:schemeClr val="tx1"/>
                </a:solidFill>
                <a:latin typeface="NikoshBAN" panose="02000000000000000000" pitchFamily="2" charset="0"/>
                <a:cs typeface="NikoshBAN" panose="02000000000000000000" pitchFamily="2" charset="0"/>
              </a:rPr>
              <a:t>বৈরাম খান </a:t>
            </a:r>
            <a:r>
              <a:rPr lang="bn-BD" sz="2400" dirty="0" smtClean="0">
                <a:solidFill>
                  <a:schemeClr val="tx1"/>
                </a:solidFill>
                <a:latin typeface="NikoshBAN" panose="02000000000000000000" pitchFamily="2" charset="0"/>
                <a:cs typeface="NikoshBAN" panose="02000000000000000000" pitchFamily="2" charset="0"/>
              </a:rPr>
              <a:t>কে তথাকার শাসনকর্তা হিসেবে নিযুক্ত করেন। সর্বোপরি তাকে আকবরের খানে খানান বা প্রধান অভিভাবক নিযুক্ত করেন। আকবর ভালোবাসা ও শ্রদ্ধার নিদর্শন স্বরুপ তাকে </a:t>
            </a:r>
            <a:r>
              <a:rPr lang="bn-BD" sz="2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খান বাবা </a:t>
            </a:r>
            <a:r>
              <a:rPr lang="bn-BD" sz="2400" dirty="0" smtClean="0">
                <a:solidFill>
                  <a:schemeClr val="tx1"/>
                </a:solidFill>
                <a:latin typeface="NikoshBAN" panose="02000000000000000000" pitchFamily="2" charset="0"/>
                <a:cs typeface="NikoshBAN" panose="02000000000000000000" pitchFamily="2" charset="0"/>
              </a:rPr>
              <a:t>বলে ডাকতেন।</a:t>
            </a:r>
            <a:endParaRPr lang="en-GB" sz="2400" dirty="0">
              <a:solidFill>
                <a:schemeClr val="tx1"/>
              </a:solidFill>
              <a:latin typeface="NikoshBAN" panose="02000000000000000000" pitchFamily="2" charset="0"/>
              <a:cs typeface="NikoshBAN" panose="02000000000000000000" pitchFamily="2" charset="0"/>
            </a:endParaRPr>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6238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6" presetClass="entr" presetSubtype="0" fill="hold" grpId="0" nodeType="withEffect">
                                  <p:stCondLst>
                                    <p:cond delay="250"/>
                                  </p:stCondLst>
                                  <p:iterate type="lt">
                                    <p:tmPct val="10000"/>
                                  </p:iterate>
                                  <p:childTnLst>
                                    <p:set>
                                      <p:cBhvr>
                                        <p:cTn id="138" dur="1" fill="hold">
                                          <p:stCondLst>
                                            <p:cond delay="0"/>
                                          </p:stCondLst>
                                        </p:cTn>
                                        <p:tgtEl>
                                          <p:spTgt spid="2">
                                            <p:bg/>
                                          </p:spTgt>
                                        </p:tgtEl>
                                        <p:attrNameLst>
                                          <p:attrName>style.visibility</p:attrName>
                                        </p:attrNameLst>
                                      </p:cBhvr>
                                      <p:to>
                                        <p:strVal val="visible"/>
                                      </p:to>
                                    </p:set>
                                    <p:anim by="(-#ppt_w*2)" calcmode="lin" valueType="num">
                                      <p:cBhvr rctx="PPT">
                                        <p:cTn id="139" dur="250" autoRev="1" fill="hold">
                                          <p:stCondLst>
                                            <p:cond delay="0"/>
                                          </p:stCondLst>
                                        </p:cTn>
                                        <p:tgtEl>
                                          <p:spTgt spid="2">
                                            <p:bg/>
                                          </p:spTgt>
                                        </p:tgtEl>
                                        <p:attrNameLst>
                                          <p:attrName>ppt_w</p:attrName>
                                        </p:attrNameLst>
                                      </p:cBhvr>
                                    </p:anim>
                                    <p:anim by="(#ppt_w*0.50)" calcmode="lin" valueType="num">
                                      <p:cBhvr>
                                        <p:cTn id="140" dur="250" decel="50000" autoRev="1" fill="hold">
                                          <p:stCondLst>
                                            <p:cond delay="0"/>
                                          </p:stCondLst>
                                        </p:cTn>
                                        <p:tgtEl>
                                          <p:spTgt spid="2">
                                            <p:bg/>
                                          </p:spTgt>
                                        </p:tgtEl>
                                        <p:attrNameLst>
                                          <p:attrName>ppt_x</p:attrName>
                                        </p:attrNameLst>
                                      </p:cBhvr>
                                    </p:anim>
                                    <p:anim from="(-#ppt_h/2)" to="(#ppt_y)" calcmode="lin" valueType="num">
                                      <p:cBhvr>
                                        <p:cTn id="141" dur="500" fill="hold">
                                          <p:stCondLst>
                                            <p:cond delay="0"/>
                                          </p:stCondLst>
                                        </p:cTn>
                                        <p:tgtEl>
                                          <p:spTgt spid="2">
                                            <p:bg/>
                                          </p:spTgt>
                                        </p:tgtEl>
                                        <p:attrNameLst>
                                          <p:attrName>ppt_y</p:attrName>
                                        </p:attrNameLst>
                                      </p:cBhvr>
                                    </p:anim>
                                    <p:animRot by="21600000">
                                      <p:cBhvr>
                                        <p:cTn id="142" dur="500" fill="hold">
                                          <p:stCondLst>
                                            <p:cond delay="0"/>
                                          </p:stCondLst>
                                        </p:cTn>
                                        <p:tgtEl>
                                          <p:spTgt spid="2">
                                            <p:bg/>
                                          </p:spTgt>
                                        </p:tgtEl>
                                        <p:attrNameLst>
                                          <p:attrName>r</p:attrName>
                                        </p:attrNameLst>
                                      </p:cBhvr>
                                    </p:animRot>
                                  </p:childTnLst>
                                </p:cTn>
                              </p:par>
                              <p:par>
                                <p:cTn id="143" presetID="56" presetClass="entr" presetSubtype="0" fill="hold" grpId="0" nodeType="withEffect">
                                  <p:stCondLst>
                                    <p:cond delay="500"/>
                                  </p:stCondLst>
                                  <p:iterate type="lt">
                                    <p:tmPct val="10000"/>
                                  </p:iterate>
                                  <p:childTnLst>
                                    <p:set>
                                      <p:cBhvr>
                                        <p:cTn id="144" dur="1" fill="hold">
                                          <p:stCondLst>
                                            <p:cond delay="0"/>
                                          </p:stCondLst>
                                        </p:cTn>
                                        <p:tgtEl>
                                          <p:spTgt spid="2">
                                            <p:txEl>
                                              <p:pRg st="0" end="0"/>
                                            </p:txEl>
                                          </p:spTgt>
                                        </p:tgtEl>
                                        <p:attrNameLst>
                                          <p:attrName>style.visibility</p:attrName>
                                        </p:attrNameLst>
                                      </p:cBhvr>
                                      <p:to>
                                        <p:strVal val="visible"/>
                                      </p:to>
                                    </p:set>
                                    <p:anim by="(-#ppt_w*2)" calcmode="lin" valueType="num">
                                      <p:cBhvr rctx="PPT">
                                        <p:cTn id="145" dur="250" autoRev="1" fill="hold">
                                          <p:stCondLst>
                                            <p:cond delay="0"/>
                                          </p:stCondLst>
                                        </p:cTn>
                                        <p:tgtEl>
                                          <p:spTgt spid="2">
                                            <p:txEl>
                                              <p:pRg st="0" end="0"/>
                                            </p:txEl>
                                          </p:spTgt>
                                        </p:tgtEl>
                                        <p:attrNameLst>
                                          <p:attrName>ppt_w</p:attrName>
                                        </p:attrNameLst>
                                      </p:cBhvr>
                                    </p:anim>
                                    <p:anim by="(#ppt_w*0.50)" calcmode="lin" valueType="num">
                                      <p:cBhvr>
                                        <p:cTn id="146" dur="250" decel="50000" autoRev="1" fill="hold">
                                          <p:stCondLst>
                                            <p:cond delay="0"/>
                                          </p:stCondLst>
                                        </p:cTn>
                                        <p:tgtEl>
                                          <p:spTgt spid="2">
                                            <p:txEl>
                                              <p:pRg st="0" end="0"/>
                                            </p:txEl>
                                          </p:spTgt>
                                        </p:tgtEl>
                                        <p:attrNameLst>
                                          <p:attrName>ppt_x</p:attrName>
                                        </p:attrNameLst>
                                      </p:cBhvr>
                                    </p:anim>
                                    <p:anim from="(-#ppt_h/2)" to="(#ppt_y)" calcmode="lin" valueType="num">
                                      <p:cBhvr>
                                        <p:cTn id="147" dur="500" fill="hold">
                                          <p:stCondLst>
                                            <p:cond delay="0"/>
                                          </p:stCondLst>
                                        </p:cTn>
                                        <p:tgtEl>
                                          <p:spTgt spid="2">
                                            <p:txEl>
                                              <p:pRg st="0" end="0"/>
                                            </p:txEl>
                                          </p:spTgt>
                                        </p:tgtEl>
                                        <p:attrNameLst>
                                          <p:attrName>ppt_y</p:attrName>
                                        </p:attrNameLst>
                                      </p:cBhvr>
                                    </p:anim>
                                    <p:animRot by="21600000">
                                      <p:cBhvr>
                                        <p:cTn id="148" dur="500" fill="hold">
                                          <p:stCondLst>
                                            <p:cond delay="0"/>
                                          </p:stCondLst>
                                        </p:cTn>
                                        <p:tgtEl>
                                          <p:spTgt spid="2">
                                            <p:txEl>
                                              <p:pRg st="0" end="0"/>
                                            </p:txEl>
                                          </p:spTgt>
                                        </p:tgtEl>
                                        <p:attrNameLst>
                                          <p:attrName>r</p:attrName>
                                        </p:attrNameLst>
                                      </p:cBhvr>
                                    </p:animRot>
                                  </p:childTnLst>
                                </p:cTn>
                              </p:par>
                              <p:par>
                                <p:cTn id="149" presetID="56" presetClass="entr" presetSubtype="0" fill="hold" grpId="0" nodeType="withEffect">
                                  <p:stCondLst>
                                    <p:cond delay="1750"/>
                                  </p:stCondLst>
                                  <p:iterate type="lt">
                                    <p:tmPct val="10000"/>
                                  </p:iterate>
                                  <p:childTnLst>
                                    <p:set>
                                      <p:cBhvr>
                                        <p:cTn id="150" dur="1" fill="hold">
                                          <p:stCondLst>
                                            <p:cond delay="0"/>
                                          </p:stCondLst>
                                        </p:cTn>
                                        <p:tgtEl>
                                          <p:spTgt spid="2">
                                            <p:txEl>
                                              <p:pRg st="1" end="1"/>
                                            </p:txEl>
                                          </p:spTgt>
                                        </p:tgtEl>
                                        <p:attrNameLst>
                                          <p:attrName>style.visibility</p:attrName>
                                        </p:attrNameLst>
                                      </p:cBhvr>
                                      <p:to>
                                        <p:strVal val="visible"/>
                                      </p:to>
                                    </p:set>
                                    <p:anim by="(-#ppt_w*2)" calcmode="lin" valueType="num">
                                      <p:cBhvr rctx="PPT">
                                        <p:cTn id="151" dur="250" autoRev="1" fill="hold">
                                          <p:stCondLst>
                                            <p:cond delay="0"/>
                                          </p:stCondLst>
                                        </p:cTn>
                                        <p:tgtEl>
                                          <p:spTgt spid="2">
                                            <p:txEl>
                                              <p:pRg st="1" end="1"/>
                                            </p:txEl>
                                          </p:spTgt>
                                        </p:tgtEl>
                                        <p:attrNameLst>
                                          <p:attrName>ppt_w</p:attrName>
                                        </p:attrNameLst>
                                      </p:cBhvr>
                                    </p:anim>
                                    <p:anim by="(#ppt_w*0.50)" calcmode="lin" valueType="num">
                                      <p:cBhvr>
                                        <p:cTn id="152" dur="250" decel="50000" autoRev="1" fill="hold">
                                          <p:stCondLst>
                                            <p:cond delay="0"/>
                                          </p:stCondLst>
                                        </p:cTn>
                                        <p:tgtEl>
                                          <p:spTgt spid="2">
                                            <p:txEl>
                                              <p:pRg st="1" end="1"/>
                                            </p:txEl>
                                          </p:spTgt>
                                        </p:tgtEl>
                                        <p:attrNameLst>
                                          <p:attrName>ppt_x</p:attrName>
                                        </p:attrNameLst>
                                      </p:cBhvr>
                                    </p:anim>
                                    <p:anim from="(-#ppt_h/2)" to="(#ppt_y)" calcmode="lin" valueType="num">
                                      <p:cBhvr>
                                        <p:cTn id="153" dur="500" fill="hold">
                                          <p:stCondLst>
                                            <p:cond delay="0"/>
                                          </p:stCondLst>
                                        </p:cTn>
                                        <p:tgtEl>
                                          <p:spTgt spid="2">
                                            <p:txEl>
                                              <p:pRg st="1" end="1"/>
                                            </p:txEl>
                                          </p:spTgt>
                                        </p:tgtEl>
                                        <p:attrNameLst>
                                          <p:attrName>ppt_y</p:attrName>
                                        </p:attrNameLst>
                                      </p:cBhvr>
                                    </p:anim>
                                    <p:animRot by="21600000">
                                      <p:cBhvr>
                                        <p:cTn id="154" dur="500" fill="hold">
                                          <p:stCondLst>
                                            <p:cond delay="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2" grpId="0" build="p"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3" name="Rounded Rectangle 2"/>
          <p:cNvSpPr/>
          <p:nvPr/>
        </p:nvSpPr>
        <p:spPr>
          <a:xfrm>
            <a:off x="1252728" y="950976"/>
            <a:ext cx="8714232" cy="21185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প্রঃ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বৈরাম</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খান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ছিলেন</a:t>
            </a:r>
            <a:r>
              <a:rPr lang="en-US" sz="3200" dirty="0" smtClean="0">
                <a:solidFill>
                  <a:schemeClr val="tx1"/>
                </a:solidFill>
                <a:latin typeface="NikoshBAN" panose="02000000000000000000" pitchFamily="2" charset="0"/>
                <a:cs typeface="NikoshBAN" panose="02000000000000000000" pitchFamily="2" charset="0"/>
              </a:rPr>
              <a:t>?</a:t>
            </a:r>
          </a:p>
          <a:p>
            <a:pPr algn="ctr"/>
            <a:r>
              <a:rPr lang="en-US" sz="3200" dirty="0" err="1" smtClean="0">
                <a:solidFill>
                  <a:schemeClr val="tx1"/>
                </a:solidFill>
                <a:latin typeface="NikoshBAN" panose="02000000000000000000" pitchFamily="2" charset="0"/>
                <a:cs typeface="NikoshBAN" panose="02000000000000000000" pitchFamily="2" charset="0"/>
              </a:rPr>
              <a:t>প্রঃ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সম্রাট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আকবর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খান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বাবা</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বলে</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ডাকতেন</a:t>
            </a:r>
            <a:r>
              <a:rPr lang="en-US" sz="3200" dirty="0" smtClean="0">
                <a:solidFill>
                  <a:schemeClr val="tx1"/>
                </a:solidFill>
                <a:latin typeface="NikoshBAN" panose="02000000000000000000" pitchFamily="2" charset="0"/>
                <a:cs typeface="NikoshBAN" panose="02000000000000000000" pitchFamily="2" charset="0"/>
              </a:rPr>
              <a:t>?</a:t>
            </a:r>
          </a:p>
        </p:txBody>
      </p:sp>
      <p:sp>
        <p:nvSpPr>
          <p:cNvPr id="4" name="Rounded Rectangle 3"/>
          <p:cNvSpPr/>
          <p:nvPr/>
        </p:nvSpPr>
        <p:spPr>
          <a:xfrm>
            <a:off x="1225296" y="3319272"/>
            <a:ext cx="8741664" cy="21639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anose="02000000000000000000" pitchFamily="2" charset="0"/>
                <a:cs typeface="NikoshBAN" panose="02000000000000000000" pitchFamily="2" charset="0"/>
              </a:rPr>
              <a:t>উঃ সম্রাট হুমায়ুনের ঘনিষ্ঠ বন্ধু ছিলেন।</a:t>
            </a:r>
          </a:p>
          <a:p>
            <a:pPr algn="ctr"/>
            <a:r>
              <a:rPr lang="bn-BD" sz="3200" dirty="0" smtClean="0">
                <a:solidFill>
                  <a:schemeClr val="tx1"/>
                </a:solidFill>
                <a:latin typeface="NikoshBAN" panose="02000000000000000000" pitchFamily="2" charset="0"/>
                <a:cs typeface="NikoshBAN" panose="02000000000000000000" pitchFamily="2" charset="0"/>
              </a:rPr>
              <a:t>উঃ </a:t>
            </a:r>
            <a:r>
              <a:rPr lang="en-US" sz="3200" dirty="0" err="1" smtClean="0">
                <a:solidFill>
                  <a:schemeClr val="tx1"/>
                </a:solidFill>
                <a:latin typeface="NikoshBAN" panose="02000000000000000000" pitchFamily="2" charset="0"/>
                <a:cs typeface="NikoshBAN" panose="02000000000000000000" pitchFamily="2" charset="0"/>
              </a:rPr>
              <a:t>সম্রাট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আকবর</a:t>
            </a:r>
            <a:r>
              <a:rPr lang="en-US" sz="3200" dirty="0">
                <a:solidFill>
                  <a:schemeClr val="tx1"/>
                </a:solidFill>
                <a:latin typeface="NikoshBAN" panose="02000000000000000000" pitchFamily="2" charset="0"/>
                <a:cs typeface="NikoshBAN" panose="02000000000000000000" pitchFamily="2" charset="0"/>
              </a:rPr>
              <a:t> </a:t>
            </a:r>
            <a:r>
              <a:rPr lang="bn-BD" sz="3200" dirty="0" smtClean="0">
                <a:solidFill>
                  <a:schemeClr val="tx1"/>
                </a:solidFill>
                <a:latin typeface="NikoshBAN" panose="02000000000000000000" pitchFamily="2" charset="0"/>
                <a:cs typeface="NikoshBAN" panose="02000000000000000000" pitchFamily="2" charset="0"/>
              </a:rPr>
              <a:t>বৈরাম</a:t>
            </a:r>
            <a:r>
              <a:rPr lang="en-US" sz="3200" dirty="0" smtClean="0">
                <a:solidFill>
                  <a:schemeClr val="tx1"/>
                </a:solidFill>
                <a:latin typeface="NikoshBAN" panose="02000000000000000000" pitchFamily="2" charset="0"/>
                <a:cs typeface="NikoshBAN" panose="02000000000000000000" pitchFamily="2" charset="0"/>
              </a:rPr>
              <a:t> </a:t>
            </a:r>
            <a:r>
              <a:rPr lang="bn-BD" sz="3200" dirty="0" smtClean="0">
                <a:solidFill>
                  <a:schemeClr val="tx1"/>
                </a:solidFill>
                <a:latin typeface="NikoshBAN" panose="02000000000000000000" pitchFamily="2" charset="0"/>
                <a:cs typeface="NikoshBAN" panose="02000000000000000000" pitchFamily="2" charset="0"/>
              </a:rPr>
              <a:t>খান কে </a:t>
            </a:r>
            <a:r>
              <a:rPr lang="en-US" sz="3200" dirty="0" err="1" smtClean="0">
                <a:solidFill>
                  <a:schemeClr val="tx1"/>
                </a:solidFill>
                <a:latin typeface="NikoshBAN" panose="02000000000000000000" pitchFamily="2" charset="0"/>
                <a:cs typeface="NikoshBAN" panose="02000000000000000000" pitchFamily="2" charset="0"/>
              </a:rPr>
              <a:t>খান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বাবা</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বলে</a:t>
            </a:r>
            <a:r>
              <a:rPr lang="en-US" sz="3200" dirty="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ডাকতেন</a:t>
            </a:r>
            <a:r>
              <a:rPr lang="bn-BD" sz="3200" dirty="0" smtClean="0">
                <a:solidFill>
                  <a:schemeClr val="tx1"/>
                </a:solidFill>
                <a:latin typeface="NikoshBAN" panose="02000000000000000000" pitchFamily="2" charset="0"/>
                <a:cs typeface="NikoshBAN" panose="02000000000000000000" pitchFamily="2" charset="0"/>
              </a:rPr>
              <a:t>।</a:t>
            </a:r>
            <a:endParaRPr lang="bn-BD" sz="32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7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6" presetClass="entr" presetSubtype="0" fill="hold" grpId="0" nodeType="withEffect">
                                  <p:stCondLst>
                                    <p:cond delay="0"/>
                                  </p:stCondLst>
                                  <p:iterate type="lt">
                                    <p:tmPct val="10000"/>
                                  </p:iterate>
                                  <p:childTnLst>
                                    <p:set>
                                      <p:cBhvr>
                                        <p:cTn id="138" dur="1" fill="hold">
                                          <p:stCondLst>
                                            <p:cond delay="0"/>
                                          </p:stCondLst>
                                        </p:cTn>
                                        <p:tgtEl>
                                          <p:spTgt spid="3">
                                            <p:bg/>
                                          </p:spTgt>
                                        </p:tgtEl>
                                        <p:attrNameLst>
                                          <p:attrName>style.visibility</p:attrName>
                                        </p:attrNameLst>
                                      </p:cBhvr>
                                      <p:to>
                                        <p:strVal val="visible"/>
                                      </p:to>
                                    </p:set>
                                    <p:anim by="(-#ppt_w*2)" calcmode="lin" valueType="num">
                                      <p:cBhvr rctx="PPT">
                                        <p:cTn id="139" dur="500" autoRev="1" fill="hold">
                                          <p:stCondLst>
                                            <p:cond delay="0"/>
                                          </p:stCondLst>
                                        </p:cTn>
                                        <p:tgtEl>
                                          <p:spTgt spid="3">
                                            <p:bg/>
                                          </p:spTgt>
                                        </p:tgtEl>
                                        <p:attrNameLst>
                                          <p:attrName>ppt_w</p:attrName>
                                        </p:attrNameLst>
                                      </p:cBhvr>
                                    </p:anim>
                                    <p:anim by="(#ppt_w*0.50)" calcmode="lin" valueType="num">
                                      <p:cBhvr>
                                        <p:cTn id="140" dur="500" decel="50000" autoRev="1" fill="hold">
                                          <p:stCondLst>
                                            <p:cond delay="0"/>
                                          </p:stCondLst>
                                        </p:cTn>
                                        <p:tgtEl>
                                          <p:spTgt spid="3">
                                            <p:bg/>
                                          </p:spTgt>
                                        </p:tgtEl>
                                        <p:attrNameLst>
                                          <p:attrName>ppt_x</p:attrName>
                                        </p:attrNameLst>
                                      </p:cBhvr>
                                    </p:anim>
                                    <p:anim from="(-#ppt_h/2)" to="(#ppt_y)" calcmode="lin" valueType="num">
                                      <p:cBhvr>
                                        <p:cTn id="141" dur="1000" fill="hold">
                                          <p:stCondLst>
                                            <p:cond delay="0"/>
                                          </p:stCondLst>
                                        </p:cTn>
                                        <p:tgtEl>
                                          <p:spTgt spid="3">
                                            <p:bg/>
                                          </p:spTgt>
                                        </p:tgtEl>
                                        <p:attrNameLst>
                                          <p:attrName>ppt_y</p:attrName>
                                        </p:attrNameLst>
                                      </p:cBhvr>
                                    </p:anim>
                                    <p:animRot by="21600000">
                                      <p:cBhvr>
                                        <p:cTn id="142" dur="1000" fill="hold">
                                          <p:stCondLst>
                                            <p:cond delay="0"/>
                                          </p:stCondLst>
                                        </p:cTn>
                                        <p:tgtEl>
                                          <p:spTgt spid="3">
                                            <p:bg/>
                                          </p:spTgt>
                                        </p:tgtEl>
                                        <p:attrNameLst>
                                          <p:attrName>r</p:attrName>
                                        </p:attrNameLst>
                                      </p:cBhvr>
                                    </p:animRot>
                                  </p:childTnLst>
                                </p:cTn>
                              </p:par>
                              <p:par>
                                <p:cTn id="143" presetID="56" presetClass="entr" presetSubtype="0" fill="hold" grpId="0" nodeType="withEffect">
                                  <p:stCondLst>
                                    <p:cond delay="500"/>
                                  </p:stCondLst>
                                  <p:iterate type="lt">
                                    <p:tmPct val="10000"/>
                                  </p:iterate>
                                  <p:childTnLst>
                                    <p:set>
                                      <p:cBhvr>
                                        <p:cTn id="144" dur="1" fill="hold">
                                          <p:stCondLst>
                                            <p:cond delay="0"/>
                                          </p:stCondLst>
                                        </p:cTn>
                                        <p:tgtEl>
                                          <p:spTgt spid="3">
                                            <p:txEl>
                                              <p:pRg st="0" end="0"/>
                                            </p:txEl>
                                          </p:spTgt>
                                        </p:tgtEl>
                                        <p:attrNameLst>
                                          <p:attrName>style.visibility</p:attrName>
                                        </p:attrNameLst>
                                      </p:cBhvr>
                                      <p:to>
                                        <p:strVal val="visible"/>
                                      </p:to>
                                    </p:set>
                                    <p:anim by="(-#ppt_w*2)" calcmode="lin" valueType="num">
                                      <p:cBhvr rctx="PPT">
                                        <p:cTn id="145" dur="500" autoRev="1" fill="hold">
                                          <p:stCondLst>
                                            <p:cond delay="0"/>
                                          </p:stCondLst>
                                        </p:cTn>
                                        <p:tgtEl>
                                          <p:spTgt spid="3">
                                            <p:txEl>
                                              <p:pRg st="0" end="0"/>
                                            </p:txEl>
                                          </p:spTgt>
                                        </p:tgtEl>
                                        <p:attrNameLst>
                                          <p:attrName>ppt_w</p:attrName>
                                        </p:attrNameLst>
                                      </p:cBhvr>
                                    </p:anim>
                                    <p:anim by="(#ppt_w*0.50)" calcmode="lin" valueType="num">
                                      <p:cBhvr>
                                        <p:cTn id="146" dur="500" decel="50000" autoRev="1" fill="hold">
                                          <p:stCondLst>
                                            <p:cond delay="0"/>
                                          </p:stCondLst>
                                        </p:cTn>
                                        <p:tgtEl>
                                          <p:spTgt spid="3">
                                            <p:txEl>
                                              <p:pRg st="0" end="0"/>
                                            </p:txEl>
                                          </p:spTgt>
                                        </p:tgtEl>
                                        <p:attrNameLst>
                                          <p:attrName>ppt_x</p:attrName>
                                        </p:attrNameLst>
                                      </p:cBhvr>
                                    </p:anim>
                                    <p:anim from="(-#ppt_h/2)" to="(#ppt_y)" calcmode="lin" valueType="num">
                                      <p:cBhvr>
                                        <p:cTn id="147" dur="1000" fill="hold">
                                          <p:stCondLst>
                                            <p:cond delay="0"/>
                                          </p:stCondLst>
                                        </p:cTn>
                                        <p:tgtEl>
                                          <p:spTgt spid="3">
                                            <p:txEl>
                                              <p:pRg st="0" end="0"/>
                                            </p:txEl>
                                          </p:spTgt>
                                        </p:tgtEl>
                                        <p:attrNameLst>
                                          <p:attrName>ppt_y</p:attrName>
                                        </p:attrNameLst>
                                      </p:cBhvr>
                                    </p:anim>
                                    <p:animRot by="21600000">
                                      <p:cBhvr>
                                        <p:cTn id="148" dur="1000" fill="hold">
                                          <p:stCondLst>
                                            <p:cond delay="0"/>
                                          </p:stCondLst>
                                        </p:cTn>
                                        <p:tgtEl>
                                          <p:spTgt spid="3">
                                            <p:txEl>
                                              <p:pRg st="0" end="0"/>
                                            </p:txEl>
                                          </p:spTgt>
                                        </p:tgtEl>
                                        <p:attrNameLst>
                                          <p:attrName>r</p:attrName>
                                        </p:attrNameLst>
                                      </p:cBhvr>
                                    </p:animRot>
                                  </p:childTnLst>
                                </p:cTn>
                              </p:par>
                              <p:par>
                                <p:cTn id="149" presetID="56" presetClass="entr" presetSubtype="0" fill="hold" grpId="0" nodeType="withEffect">
                                  <p:stCondLst>
                                    <p:cond delay="1000"/>
                                  </p:stCondLst>
                                  <p:iterate type="lt">
                                    <p:tmPct val="10000"/>
                                  </p:iterate>
                                  <p:childTnLst>
                                    <p:set>
                                      <p:cBhvr>
                                        <p:cTn id="150" dur="1" fill="hold">
                                          <p:stCondLst>
                                            <p:cond delay="0"/>
                                          </p:stCondLst>
                                        </p:cTn>
                                        <p:tgtEl>
                                          <p:spTgt spid="3">
                                            <p:txEl>
                                              <p:pRg st="1" end="1"/>
                                            </p:txEl>
                                          </p:spTgt>
                                        </p:tgtEl>
                                        <p:attrNameLst>
                                          <p:attrName>style.visibility</p:attrName>
                                        </p:attrNameLst>
                                      </p:cBhvr>
                                      <p:to>
                                        <p:strVal val="visible"/>
                                      </p:to>
                                    </p:set>
                                    <p:anim by="(-#ppt_w*2)" calcmode="lin" valueType="num">
                                      <p:cBhvr rctx="PPT">
                                        <p:cTn id="151" dur="500" autoRev="1" fill="hold">
                                          <p:stCondLst>
                                            <p:cond delay="0"/>
                                          </p:stCondLst>
                                        </p:cTn>
                                        <p:tgtEl>
                                          <p:spTgt spid="3">
                                            <p:txEl>
                                              <p:pRg st="1" end="1"/>
                                            </p:txEl>
                                          </p:spTgt>
                                        </p:tgtEl>
                                        <p:attrNameLst>
                                          <p:attrName>ppt_w</p:attrName>
                                        </p:attrNameLst>
                                      </p:cBhvr>
                                    </p:anim>
                                    <p:anim by="(#ppt_w*0.50)" calcmode="lin" valueType="num">
                                      <p:cBhvr>
                                        <p:cTn id="152" dur="500" decel="50000" autoRev="1" fill="hold">
                                          <p:stCondLst>
                                            <p:cond delay="0"/>
                                          </p:stCondLst>
                                        </p:cTn>
                                        <p:tgtEl>
                                          <p:spTgt spid="3">
                                            <p:txEl>
                                              <p:pRg st="1" end="1"/>
                                            </p:txEl>
                                          </p:spTgt>
                                        </p:tgtEl>
                                        <p:attrNameLst>
                                          <p:attrName>ppt_x</p:attrName>
                                        </p:attrNameLst>
                                      </p:cBhvr>
                                    </p:anim>
                                    <p:anim from="(-#ppt_h/2)" to="(#ppt_y)" calcmode="lin" valueType="num">
                                      <p:cBhvr>
                                        <p:cTn id="153" dur="1000" fill="hold">
                                          <p:stCondLst>
                                            <p:cond delay="0"/>
                                          </p:stCondLst>
                                        </p:cTn>
                                        <p:tgtEl>
                                          <p:spTgt spid="3">
                                            <p:txEl>
                                              <p:pRg st="1" end="1"/>
                                            </p:txEl>
                                          </p:spTgt>
                                        </p:tgtEl>
                                        <p:attrNameLst>
                                          <p:attrName>ppt_y</p:attrName>
                                        </p:attrNameLst>
                                      </p:cBhvr>
                                    </p:anim>
                                    <p:animRot by="21600000">
                                      <p:cBhvr>
                                        <p:cTn id="154" dur="1000" fill="hold">
                                          <p:stCondLst>
                                            <p:cond delay="0"/>
                                          </p:stCondLst>
                                        </p:cTn>
                                        <p:tgtEl>
                                          <p:spTgt spid="3">
                                            <p:txEl>
                                              <p:pRg st="1" end="1"/>
                                            </p:txEl>
                                          </p:spTgt>
                                        </p:tgtEl>
                                        <p:attrNameLst>
                                          <p:attrName>r</p:attrName>
                                        </p:attrNameLst>
                                      </p:cBhvr>
                                    </p:animRot>
                                  </p:childTnLst>
                                </p:cTn>
                              </p:par>
                              <p:par>
                                <p:cTn id="155" presetID="56" presetClass="entr" presetSubtype="0" fill="hold" grpId="0" nodeType="withEffect">
                                  <p:stCondLst>
                                    <p:cond delay="2000"/>
                                  </p:stCondLst>
                                  <p:iterate type="lt">
                                    <p:tmPct val="10000"/>
                                  </p:iterate>
                                  <p:childTnLst>
                                    <p:set>
                                      <p:cBhvr>
                                        <p:cTn id="156" dur="1" fill="hold">
                                          <p:stCondLst>
                                            <p:cond delay="0"/>
                                          </p:stCondLst>
                                        </p:cTn>
                                        <p:tgtEl>
                                          <p:spTgt spid="4">
                                            <p:bg/>
                                          </p:spTgt>
                                        </p:tgtEl>
                                        <p:attrNameLst>
                                          <p:attrName>style.visibility</p:attrName>
                                        </p:attrNameLst>
                                      </p:cBhvr>
                                      <p:to>
                                        <p:strVal val="visible"/>
                                      </p:to>
                                    </p:set>
                                    <p:anim by="(-#ppt_w*2)" calcmode="lin" valueType="num">
                                      <p:cBhvr rctx="PPT">
                                        <p:cTn id="157" dur="500" autoRev="1" fill="hold">
                                          <p:stCondLst>
                                            <p:cond delay="0"/>
                                          </p:stCondLst>
                                        </p:cTn>
                                        <p:tgtEl>
                                          <p:spTgt spid="4">
                                            <p:bg/>
                                          </p:spTgt>
                                        </p:tgtEl>
                                        <p:attrNameLst>
                                          <p:attrName>ppt_w</p:attrName>
                                        </p:attrNameLst>
                                      </p:cBhvr>
                                    </p:anim>
                                    <p:anim by="(#ppt_w*0.50)" calcmode="lin" valueType="num">
                                      <p:cBhvr>
                                        <p:cTn id="158" dur="500" decel="50000" autoRev="1" fill="hold">
                                          <p:stCondLst>
                                            <p:cond delay="0"/>
                                          </p:stCondLst>
                                        </p:cTn>
                                        <p:tgtEl>
                                          <p:spTgt spid="4">
                                            <p:bg/>
                                          </p:spTgt>
                                        </p:tgtEl>
                                        <p:attrNameLst>
                                          <p:attrName>ppt_x</p:attrName>
                                        </p:attrNameLst>
                                      </p:cBhvr>
                                    </p:anim>
                                    <p:anim from="(-#ppt_h/2)" to="(#ppt_y)" calcmode="lin" valueType="num">
                                      <p:cBhvr>
                                        <p:cTn id="159" dur="1000" fill="hold">
                                          <p:stCondLst>
                                            <p:cond delay="0"/>
                                          </p:stCondLst>
                                        </p:cTn>
                                        <p:tgtEl>
                                          <p:spTgt spid="4">
                                            <p:bg/>
                                          </p:spTgt>
                                        </p:tgtEl>
                                        <p:attrNameLst>
                                          <p:attrName>ppt_y</p:attrName>
                                        </p:attrNameLst>
                                      </p:cBhvr>
                                    </p:anim>
                                    <p:animRot by="21600000">
                                      <p:cBhvr>
                                        <p:cTn id="160" dur="1000" fill="hold">
                                          <p:stCondLst>
                                            <p:cond delay="0"/>
                                          </p:stCondLst>
                                        </p:cTn>
                                        <p:tgtEl>
                                          <p:spTgt spid="4">
                                            <p:bg/>
                                          </p:spTgt>
                                        </p:tgtEl>
                                        <p:attrNameLst>
                                          <p:attrName>r</p:attrName>
                                        </p:attrNameLst>
                                      </p:cBhvr>
                                    </p:animRot>
                                  </p:childTnLst>
                                </p:cTn>
                              </p:par>
                              <p:par>
                                <p:cTn id="161" presetID="56" presetClass="entr" presetSubtype="0" fill="hold" grpId="0" nodeType="withEffect">
                                  <p:stCondLst>
                                    <p:cond delay="3000"/>
                                  </p:stCondLst>
                                  <p:iterate type="lt">
                                    <p:tmPct val="10000"/>
                                  </p:iterate>
                                  <p:childTnLst>
                                    <p:set>
                                      <p:cBhvr>
                                        <p:cTn id="162" dur="1" fill="hold">
                                          <p:stCondLst>
                                            <p:cond delay="0"/>
                                          </p:stCondLst>
                                        </p:cTn>
                                        <p:tgtEl>
                                          <p:spTgt spid="4">
                                            <p:txEl>
                                              <p:pRg st="0" end="0"/>
                                            </p:txEl>
                                          </p:spTgt>
                                        </p:tgtEl>
                                        <p:attrNameLst>
                                          <p:attrName>style.visibility</p:attrName>
                                        </p:attrNameLst>
                                      </p:cBhvr>
                                      <p:to>
                                        <p:strVal val="visible"/>
                                      </p:to>
                                    </p:set>
                                    <p:anim by="(-#ppt_w*2)" calcmode="lin" valueType="num">
                                      <p:cBhvr rctx="PPT">
                                        <p:cTn id="163" dur="500" autoRev="1" fill="hold">
                                          <p:stCondLst>
                                            <p:cond delay="0"/>
                                          </p:stCondLst>
                                        </p:cTn>
                                        <p:tgtEl>
                                          <p:spTgt spid="4">
                                            <p:txEl>
                                              <p:pRg st="0" end="0"/>
                                            </p:txEl>
                                          </p:spTgt>
                                        </p:tgtEl>
                                        <p:attrNameLst>
                                          <p:attrName>ppt_w</p:attrName>
                                        </p:attrNameLst>
                                      </p:cBhvr>
                                    </p:anim>
                                    <p:anim by="(#ppt_w*0.50)" calcmode="lin" valueType="num">
                                      <p:cBhvr>
                                        <p:cTn id="164" dur="500" decel="50000" autoRev="1" fill="hold">
                                          <p:stCondLst>
                                            <p:cond delay="0"/>
                                          </p:stCondLst>
                                        </p:cTn>
                                        <p:tgtEl>
                                          <p:spTgt spid="4">
                                            <p:txEl>
                                              <p:pRg st="0" end="0"/>
                                            </p:txEl>
                                          </p:spTgt>
                                        </p:tgtEl>
                                        <p:attrNameLst>
                                          <p:attrName>ppt_x</p:attrName>
                                        </p:attrNameLst>
                                      </p:cBhvr>
                                    </p:anim>
                                    <p:anim from="(-#ppt_h/2)" to="(#ppt_y)" calcmode="lin" valueType="num">
                                      <p:cBhvr>
                                        <p:cTn id="165" dur="1000" fill="hold">
                                          <p:stCondLst>
                                            <p:cond delay="0"/>
                                          </p:stCondLst>
                                        </p:cTn>
                                        <p:tgtEl>
                                          <p:spTgt spid="4">
                                            <p:txEl>
                                              <p:pRg st="0" end="0"/>
                                            </p:txEl>
                                          </p:spTgt>
                                        </p:tgtEl>
                                        <p:attrNameLst>
                                          <p:attrName>ppt_y</p:attrName>
                                        </p:attrNameLst>
                                      </p:cBhvr>
                                    </p:anim>
                                    <p:animRot by="21600000">
                                      <p:cBhvr>
                                        <p:cTn id="166" dur="1000" fill="hold">
                                          <p:stCondLst>
                                            <p:cond delay="0"/>
                                          </p:stCondLst>
                                        </p:cTn>
                                        <p:tgtEl>
                                          <p:spTgt spid="4">
                                            <p:txEl>
                                              <p:pRg st="0" end="0"/>
                                            </p:txEl>
                                          </p:spTgt>
                                        </p:tgtEl>
                                        <p:attrNameLst>
                                          <p:attrName>r</p:attrName>
                                        </p:attrNameLst>
                                      </p:cBhvr>
                                    </p:animRot>
                                  </p:childTnLst>
                                </p:cTn>
                              </p:par>
                              <p:par>
                                <p:cTn id="167" presetID="56" presetClass="entr" presetSubtype="0" fill="hold" grpId="0" nodeType="withEffect">
                                  <p:stCondLst>
                                    <p:cond delay="4000"/>
                                  </p:stCondLst>
                                  <p:iterate type="lt">
                                    <p:tmPct val="10000"/>
                                  </p:iterate>
                                  <p:childTnLst>
                                    <p:set>
                                      <p:cBhvr>
                                        <p:cTn id="168" dur="1" fill="hold">
                                          <p:stCondLst>
                                            <p:cond delay="0"/>
                                          </p:stCondLst>
                                        </p:cTn>
                                        <p:tgtEl>
                                          <p:spTgt spid="4">
                                            <p:txEl>
                                              <p:pRg st="1" end="1"/>
                                            </p:txEl>
                                          </p:spTgt>
                                        </p:tgtEl>
                                        <p:attrNameLst>
                                          <p:attrName>style.visibility</p:attrName>
                                        </p:attrNameLst>
                                      </p:cBhvr>
                                      <p:to>
                                        <p:strVal val="visible"/>
                                      </p:to>
                                    </p:set>
                                    <p:anim by="(-#ppt_w*2)" calcmode="lin" valueType="num">
                                      <p:cBhvr rctx="PPT">
                                        <p:cTn id="169" dur="500" autoRev="1" fill="hold">
                                          <p:stCondLst>
                                            <p:cond delay="0"/>
                                          </p:stCondLst>
                                        </p:cTn>
                                        <p:tgtEl>
                                          <p:spTgt spid="4">
                                            <p:txEl>
                                              <p:pRg st="1" end="1"/>
                                            </p:txEl>
                                          </p:spTgt>
                                        </p:tgtEl>
                                        <p:attrNameLst>
                                          <p:attrName>ppt_w</p:attrName>
                                        </p:attrNameLst>
                                      </p:cBhvr>
                                    </p:anim>
                                    <p:anim by="(#ppt_w*0.50)" calcmode="lin" valueType="num">
                                      <p:cBhvr>
                                        <p:cTn id="170" dur="500" decel="50000" autoRev="1" fill="hold">
                                          <p:stCondLst>
                                            <p:cond delay="0"/>
                                          </p:stCondLst>
                                        </p:cTn>
                                        <p:tgtEl>
                                          <p:spTgt spid="4">
                                            <p:txEl>
                                              <p:pRg st="1" end="1"/>
                                            </p:txEl>
                                          </p:spTgt>
                                        </p:tgtEl>
                                        <p:attrNameLst>
                                          <p:attrName>ppt_x</p:attrName>
                                        </p:attrNameLst>
                                      </p:cBhvr>
                                    </p:anim>
                                    <p:anim from="(-#ppt_h/2)" to="(#ppt_y)" calcmode="lin" valueType="num">
                                      <p:cBhvr>
                                        <p:cTn id="171" dur="1000" fill="hold">
                                          <p:stCondLst>
                                            <p:cond delay="0"/>
                                          </p:stCondLst>
                                        </p:cTn>
                                        <p:tgtEl>
                                          <p:spTgt spid="4">
                                            <p:txEl>
                                              <p:pRg st="1" end="1"/>
                                            </p:txEl>
                                          </p:spTgt>
                                        </p:tgtEl>
                                        <p:attrNameLst>
                                          <p:attrName>ppt_y</p:attrName>
                                        </p:attrNameLst>
                                      </p:cBhvr>
                                    </p:anim>
                                    <p:animRot by="21600000">
                                      <p:cBhvr>
                                        <p:cTn id="172" dur="1000" fill="hold">
                                          <p:stCondLst>
                                            <p:cond delay="0"/>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3" grpId="0" uiExpand="1" build="p" animBg="1"/>
      <p:bldP spid="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2" name="Rectangle 71"/>
          <p:cNvSpPr/>
          <p:nvPr/>
        </p:nvSpPr>
        <p:spPr>
          <a:xfrm>
            <a:off x="1509206" y="1277159"/>
            <a:ext cx="4170319" cy="395148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NikoshBAN" panose="02000000000000000000" pitchFamily="2" charset="0"/>
                <a:cs typeface="NikoshBAN" panose="02000000000000000000" pitchFamily="2" charset="0"/>
              </a:rPr>
              <a:t>মোঃ</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আরিফুল</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কবির</a:t>
            </a:r>
            <a:endParaRPr lang="en-US" sz="2400" b="1" dirty="0">
              <a:solidFill>
                <a:schemeClr val="tx1"/>
              </a:solidFill>
              <a:latin typeface="NikoshBAN" panose="02000000000000000000" pitchFamily="2" charset="0"/>
              <a:cs typeface="NikoshBAN" panose="02000000000000000000" pitchFamily="2" charset="0"/>
            </a:endParaRPr>
          </a:p>
          <a:p>
            <a:r>
              <a:rPr lang="en-US" sz="2400" b="1" dirty="0" err="1">
                <a:solidFill>
                  <a:schemeClr val="tx1"/>
                </a:solidFill>
                <a:latin typeface="NikoshBAN" panose="02000000000000000000" pitchFamily="2" charset="0"/>
                <a:cs typeface="NikoshBAN" panose="02000000000000000000" pitchFamily="2" charset="0"/>
              </a:rPr>
              <a:t>প্রভাষক</a:t>
            </a:r>
            <a:endParaRPr lang="en-US" sz="2400" b="1" dirty="0">
              <a:solidFill>
                <a:schemeClr val="tx1"/>
              </a:solidFill>
              <a:latin typeface="NikoshBAN" panose="02000000000000000000" pitchFamily="2" charset="0"/>
              <a:cs typeface="NikoshBAN" panose="02000000000000000000" pitchFamily="2" charset="0"/>
            </a:endParaRPr>
          </a:p>
          <a:p>
            <a:r>
              <a:rPr lang="en-US" sz="2400" b="1" dirty="0" err="1">
                <a:solidFill>
                  <a:schemeClr val="tx1"/>
                </a:solidFill>
                <a:latin typeface="NikoshBAN" panose="02000000000000000000" pitchFamily="2" charset="0"/>
                <a:cs typeface="NikoshBAN" panose="02000000000000000000" pitchFamily="2" charset="0"/>
              </a:rPr>
              <a:t>ইসলামের</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ইতিহাস</a:t>
            </a:r>
            <a:r>
              <a:rPr lang="en-US" sz="2400" b="1" dirty="0">
                <a:solidFill>
                  <a:schemeClr val="tx1"/>
                </a:solidFill>
                <a:latin typeface="NikoshBAN" panose="02000000000000000000" pitchFamily="2" charset="0"/>
                <a:cs typeface="NikoshBAN" panose="02000000000000000000" pitchFamily="2" charset="0"/>
              </a:rPr>
              <a:t> ও </a:t>
            </a:r>
            <a:r>
              <a:rPr lang="en-US" sz="2400" b="1" dirty="0" err="1">
                <a:solidFill>
                  <a:schemeClr val="tx1"/>
                </a:solidFill>
                <a:latin typeface="NikoshBAN" panose="02000000000000000000" pitchFamily="2" charset="0"/>
                <a:cs typeface="NikoshBAN" panose="02000000000000000000" pitchFamily="2" charset="0"/>
              </a:rPr>
              <a:t>সংস্কৃতি</a:t>
            </a:r>
            <a:endParaRPr lang="en-US" sz="2400" b="1" dirty="0">
              <a:solidFill>
                <a:schemeClr val="tx1"/>
              </a:solidFill>
              <a:latin typeface="NikoshBAN" panose="02000000000000000000" pitchFamily="2" charset="0"/>
              <a:cs typeface="NikoshBAN" panose="02000000000000000000" pitchFamily="2" charset="0"/>
            </a:endParaRPr>
          </a:p>
          <a:p>
            <a:r>
              <a:rPr lang="en-US" sz="2400" b="1" dirty="0" err="1">
                <a:solidFill>
                  <a:schemeClr val="tx1"/>
                </a:solidFill>
                <a:latin typeface="NikoshBAN" panose="02000000000000000000" pitchFamily="2" charset="0"/>
                <a:cs typeface="NikoshBAN" panose="02000000000000000000" pitchFamily="2" charset="0"/>
              </a:rPr>
              <a:t>চাপুইর</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ইসলামিয়া</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আলিম</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মাদ্রাসা</a:t>
            </a:r>
            <a:endParaRPr lang="en-US" sz="2400" b="1" dirty="0">
              <a:solidFill>
                <a:schemeClr val="tx1"/>
              </a:solidFill>
              <a:latin typeface="NikoshBAN" panose="02000000000000000000" pitchFamily="2" charset="0"/>
              <a:cs typeface="NikoshBAN" panose="02000000000000000000" pitchFamily="2" charset="0"/>
            </a:endParaRPr>
          </a:p>
          <a:p>
            <a:r>
              <a:rPr lang="en-US" sz="2400" b="1" dirty="0" err="1">
                <a:solidFill>
                  <a:schemeClr val="tx1"/>
                </a:solidFill>
                <a:latin typeface="NikoshBAN" panose="02000000000000000000" pitchFamily="2" charset="0"/>
                <a:cs typeface="NikoshBAN" panose="02000000000000000000" pitchFamily="2" charset="0"/>
              </a:rPr>
              <a:t>চাপুইর</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ভাতশালা</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সদর</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ব্রাহ্মণবাড়ীয়া</a:t>
            </a:r>
            <a:r>
              <a:rPr lang="en-US" sz="2400" b="1" dirty="0">
                <a:solidFill>
                  <a:schemeClr val="tx1"/>
                </a:solidFill>
                <a:latin typeface="NikoshBAN" panose="02000000000000000000" pitchFamily="2" charset="0"/>
                <a:cs typeface="NikoshBAN" panose="02000000000000000000" pitchFamily="2" charset="0"/>
              </a:rPr>
              <a:t>।</a:t>
            </a:r>
          </a:p>
          <a:p>
            <a:r>
              <a:rPr lang="en-US" sz="2400" b="1" dirty="0" err="1">
                <a:solidFill>
                  <a:schemeClr val="tx1"/>
                </a:solidFill>
                <a:latin typeface="NikoshBAN" panose="02000000000000000000" pitchFamily="2" charset="0"/>
                <a:cs typeface="NikoshBAN" panose="02000000000000000000" pitchFamily="2" charset="0"/>
              </a:rPr>
              <a:t>ভূতপূর্ব</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পরীক্ষক</a:t>
            </a:r>
            <a:endParaRPr lang="en-US" sz="2400" b="1" dirty="0">
              <a:solidFill>
                <a:schemeClr val="tx1"/>
              </a:solidFill>
              <a:latin typeface="NikoshBAN" panose="02000000000000000000" pitchFamily="2" charset="0"/>
              <a:cs typeface="NikoshBAN" panose="02000000000000000000" pitchFamily="2" charset="0"/>
            </a:endParaRPr>
          </a:p>
          <a:p>
            <a:r>
              <a:rPr lang="en-US" sz="2400" b="1" dirty="0" err="1">
                <a:solidFill>
                  <a:schemeClr val="tx1"/>
                </a:solidFill>
                <a:latin typeface="NikoshBAN" panose="02000000000000000000" pitchFamily="2" charset="0"/>
                <a:cs typeface="NikoshBAN" panose="02000000000000000000" pitchFamily="2" charset="0"/>
              </a:rPr>
              <a:t>বাংলাদেশ</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মাদ্রাসা</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শিক্ষা</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বোর্ড</a:t>
            </a:r>
            <a:r>
              <a:rPr lang="en-US" sz="2400" b="1" dirty="0">
                <a:solidFill>
                  <a:schemeClr val="tx1"/>
                </a:solidFill>
                <a:latin typeface="NikoshBAN" panose="02000000000000000000" pitchFamily="2" charset="0"/>
                <a:cs typeface="NikoshBAN" panose="02000000000000000000" pitchFamily="2" charset="0"/>
              </a:rPr>
              <a:t>, </a:t>
            </a:r>
            <a:r>
              <a:rPr lang="en-US" sz="2400" b="1" dirty="0" err="1">
                <a:solidFill>
                  <a:schemeClr val="tx1"/>
                </a:solidFill>
                <a:latin typeface="NikoshBAN" panose="02000000000000000000" pitchFamily="2" charset="0"/>
                <a:cs typeface="NikoshBAN" panose="02000000000000000000" pitchFamily="2" charset="0"/>
              </a:rPr>
              <a:t>ঢাকা</a:t>
            </a:r>
            <a:r>
              <a:rPr lang="en-US" sz="2400" b="1" dirty="0">
                <a:solidFill>
                  <a:schemeClr val="tx1"/>
                </a:solidFill>
                <a:latin typeface="NikoshBAN" panose="02000000000000000000" pitchFamily="2" charset="0"/>
                <a:cs typeface="NikoshBAN" panose="02000000000000000000" pitchFamily="2" charset="0"/>
              </a:rPr>
              <a:t>। </a:t>
            </a:r>
          </a:p>
          <a:p>
            <a:r>
              <a:rPr lang="en-US" sz="2400" b="1" dirty="0" err="1">
                <a:solidFill>
                  <a:schemeClr val="tx1"/>
                </a:solidFill>
                <a:latin typeface="NikoshBAN" panose="02000000000000000000" pitchFamily="2" charset="0"/>
                <a:cs typeface="NikoshBAN" panose="02000000000000000000" pitchFamily="2" charset="0"/>
              </a:rPr>
              <a:t>দূরালাপনীঃ</a:t>
            </a:r>
            <a:r>
              <a:rPr lang="en-US" sz="2400" b="1" dirty="0">
                <a:solidFill>
                  <a:schemeClr val="tx1"/>
                </a:solidFill>
                <a:latin typeface="NikoshBAN" panose="02000000000000000000" pitchFamily="2" charset="0"/>
                <a:cs typeface="NikoshBAN" panose="02000000000000000000" pitchFamily="2" charset="0"/>
              </a:rPr>
              <a:t> ০১৭৯১০০৭৬৬৭</a:t>
            </a:r>
          </a:p>
          <a:p>
            <a:r>
              <a:rPr lang="en-US" sz="2400" b="1" dirty="0">
                <a:solidFill>
                  <a:schemeClr val="tx1"/>
                </a:solidFill>
                <a:latin typeface="Times New Roman" panose="02020603050405020304" pitchFamily="18" charset="0"/>
                <a:cs typeface="Times New Roman" panose="02020603050405020304" pitchFamily="18" charset="0"/>
                <a:hlinkClick r:id="rId3"/>
              </a:rPr>
              <a:t>arifulkabir182@gmail.com</a:t>
            </a:r>
            <a:endParaRPr lang="en-GB" sz="2400" b="1" dirty="0"/>
          </a:p>
        </p:txBody>
      </p:sp>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337" y="1270752"/>
            <a:ext cx="4806515" cy="3974376"/>
          </a:xfrm>
          <a:prstGeom prst="rect">
            <a:avLst/>
          </a:prstGeom>
          <a:noFill/>
        </p:spPr>
      </p:pic>
      <p:grpSp>
        <p:nvGrpSpPr>
          <p:cNvPr id="78" name="Group 77"/>
          <p:cNvGrpSpPr/>
          <p:nvPr/>
        </p:nvGrpSpPr>
        <p:grpSpPr>
          <a:xfrm>
            <a:off x="5939159" y="1625539"/>
            <a:ext cx="4336619" cy="2539667"/>
            <a:chOff x="6295997" y="1374042"/>
            <a:chExt cx="4565710" cy="2705708"/>
          </a:xfrm>
        </p:grpSpPr>
        <p:pic>
          <p:nvPicPr>
            <p:cNvPr id="79" name="Picture 78"/>
            <p:cNvPicPr>
              <a:picLocks noChangeAspect="1"/>
            </p:cNvPicPr>
            <p:nvPr/>
          </p:nvPicPr>
          <p:blipFill rotWithShape="1">
            <a:blip r:embed="rId5" cstate="print">
              <a:extLst>
                <a:ext uri="{28A0092B-C50C-407E-A947-70E740481C1C}">
                  <a14:useLocalDpi xmlns:a14="http://schemas.microsoft.com/office/drawing/2010/main" val="0"/>
                </a:ext>
              </a:extLst>
            </a:blip>
            <a:srcRect t="1772" r="880" b="790"/>
            <a:stretch/>
          </p:blipFill>
          <p:spPr>
            <a:xfrm>
              <a:off x="7503205" y="1374042"/>
              <a:ext cx="2206312" cy="2702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0" name="Picture 79"/>
            <p:cNvPicPr>
              <a:picLocks noChangeAspect="1"/>
            </p:cNvPicPr>
            <p:nvPr/>
          </p:nvPicPr>
          <p:blipFill rotWithShape="1">
            <a:blip r:embed="rId6" cstate="print">
              <a:extLst>
                <a:ext uri="{28A0092B-C50C-407E-A947-70E740481C1C}">
                  <a14:useLocalDpi xmlns:a14="http://schemas.microsoft.com/office/drawing/2010/main" val="0"/>
                </a:ext>
              </a:extLst>
            </a:blip>
            <a:srcRect r="53204" b="23987"/>
            <a:stretch/>
          </p:blipFill>
          <p:spPr>
            <a:xfrm>
              <a:off x="6295997" y="1392968"/>
              <a:ext cx="1121753" cy="2686782"/>
            </a:xfrm>
            <a:prstGeom prst="rect">
              <a:avLst/>
            </a:prstGeom>
          </p:spPr>
        </p:pic>
        <p:pic>
          <p:nvPicPr>
            <p:cNvPr id="81" name="Picture 80"/>
            <p:cNvPicPr>
              <a:picLocks noChangeAspect="1"/>
            </p:cNvPicPr>
            <p:nvPr/>
          </p:nvPicPr>
          <p:blipFill rotWithShape="1">
            <a:blip r:embed="rId6" cstate="print">
              <a:extLst>
                <a:ext uri="{28A0092B-C50C-407E-A947-70E740481C1C}">
                  <a14:useLocalDpi xmlns:a14="http://schemas.microsoft.com/office/drawing/2010/main" val="0"/>
                </a:ext>
              </a:extLst>
            </a:blip>
            <a:srcRect l="53682" t="22555" r="1704" b="187"/>
            <a:stretch/>
          </p:blipFill>
          <p:spPr>
            <a:xfrm>
              <a:off x="9801793" y="1374042"/>
              <a:ext cx="1059914" cy="2702391"/>
            </a:xfrm>
            <a:prstGeom prst="rect">
              <a:avLst/>
            </a:prstGeom>
          </p:spPr>
        </p:pic>
      </p:grpSp>
      <p:sp>
        <p:nvSpPr>
          <p:cNvPr id="73" name="TextBox 72"/>
          <p:cNvSpPr txBox="1"/>
          <p:nvPr/>
        </p:nvSpPr>
        <p:spPr>
          <a:xfrm>
            <a:off x="-7763256" y="5312664"/>
            <a:ext cx="7323641" cy="33574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96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15" presetClass="entr" presetSubtype="0" fill="hold" grpId="0" nodeType="withEffect">
                                  <p:stCondLst>
                                    <p:cond delay="700"/>
                                  </p:stCondLst>
                                  <p:childTnLst>
                                    <p:set>
                                      <p:cBhvr>
                                        <p:cTn id="134" dur="1" fill="hold">
                                          <p:stCondLst>
                                            <p:cond delay="0"/>
                                          </p:stCondLst>
                                        </p:cTn>
                                        <p:tgtEl>
                                          <p:spTgt spid="72">
                                            <p:bg/>
                                          </p:spTgt>
                                        </p:tgtEl>
                                        <p:attrNameLst>
                                          <p:attrName>style.visibility</p:attrName>
                                        </p:attrNameLst>
                                      </p:cBhvr>
                                      <p:to>
                                        <p:strVal val="visible"/>
                                      </p:to>
                                    </p:set>
                                    <p:anim calcmode="lin" valueType="num">
                                      <p:cBhvr>
                                        <p:cTn id="135" dur="5000" fill="hold"/>
                                        <p:tgtEl>
                                          <p:spTgt spid="72">
                                            <p:bg/>
                                          </p:spTgt>
                                        </p:tgtEl>
                                        <p:attrNameLst>
                                          <p:attrName>ppt_w</p:attrName>
                                        </p:attrNameLst>
                                      </p:cBhvr>
                                      <p:tavLst>
                                        <p:tav tm="0">
                                          <p:val>
                                            <p:fltVal val="0"/>
                                          </p:val>
                                        </p:tav>
                                        <p:tav tm="100000">
                                          <p:val>
                                            <p:strVal val="#ppt_w"/>
                                          </p:val>
                                        </p:tav>
                                      </p:tavLst>
                                    </p:anim>
                                    <p:anim calcmode="lin" valueType="num">
                                      <p:cBhvr>
                                        <p:cTn id="136" dur="5000" fill="hold"/>
                                        <p:tgtEl>
                                          <p:spTgt spid="72">
                                            <p:bg/>
                                          </p:spTgt>
                                        </p:tgtEl>
                                        <p:attrNameLst>
                                          <p:attrName>ppt_h</p:attrName>
                                        </p:attrNameLst>
                                      </p:cBhvr>
                                      <p:tavLst>
                                        <p:tav tm="0">
                                          <p:val>
                                            <p:fltVal val="0"/>
                                          </p:val>
                                        </p:tav>
                                        <p:tav tm="100000">
                                          <p:val>
                                            <p:strVal val="#ppt_h"/>
                                          </p:val>
                                        </p:tav>
                                      </p:tavLst>
                                    </p:anim>
                                    <p:anim calcmode="lin" valueType="num">
                                      <p:cBhvr>
                                        <p:cTn id="137" dur="5000" fill="hold"/>
                                        <p:tgtEl>
                                          <p:spTgt spid="72">
                                            <p:bg/>
                                          </p:spTgt>
                                        </p:tgtEl>
                                        <p:attrNameLst>
                                          <p:attrName>ppt_x</p:attrName>
                                        </p:attrNameLst>
                                      </p:cBhvr>
                                      <p:tavLst>
                                        <p:tav tm="0" fmla="#ppt_x+(cos(-2*pi*(1-$))*-#ppt_x-sin(-2*pi*(1-$))*(1-#ppt_y))*(1-$)">
                                          <p:val>
                                            <p:fltVal val="0"/>
                                          </p:val>
                                        </p:tav>
                                        <p:tav tm="100000">
                                          <p:val>
                                            <p:fltVal val="1"/>
                                          </p:val>
                                        </p:tav>
                                      </p:tavLst>
                                    </p:anim>
                                    <p:anim calcmode="lin" valueType="num">
                                      <p:cBhvr>
                                        <p:cTn id="138" dur="5000" fill="hold"/>
                                        <p:tgtEl>
                                          <p:spTgt spid="72">
                                            <p:bg/>
                                          </p:spTgt>
                                        </p:tgtEl>
                                        <p:attrNameLst>
                                          <p:attrName>ppt_y</p:attrName>
                                        </p:attrNameLst>
                                      </p:cBhvr>
                                      <p:tavLst>
                                        <p:tav tm="0" fmla="#ppt_y+(sin(-2*pi*(1-$))*-#ppt_x+cos(-2*pi*(1-$))*(1-#ppt_y))*(1-$)">
                                          <p:val>
                                            <p:fltVal val="0"/>
                                          </p:val>
                                        </p:tav>
                                        <p:tav tm="100000">
                                          <p:val>
                                            <p:fltVal val="1"/>
                                          </p:val>
                                        </p:tav>
                                      </p:tavLst>
                                    </p:anim>
                                  </p:childTnLst>
                                </p:cTn>
                              </p:par>
                              <p:par>
                                <p:cTn id="139" presetID="15" presetClass="entr" presetSubtype="0" fill="hold" grpId="0" nodeType="withEffect">
                                  <p:stCondLst>
                                    <p:cond delay="250"/>
                                  </p:stCondLst>
                                  <p:childTnLst>
                                    <p:set>
                                      <p:cBhvr>
                                        <p:cTn id="140" dur="1" fill="hold">
                                          <p:stCondLst>
                                            <p:cond delay="0"/>
                                          </p:stCondLst>
                                        </p:cTn>
                                        <p:tgtEl>
                                          <p:spTgt spid="72">
                                            <p:txEl>
                                              <p:pRg st="0" end="0"/>
                                            </p:txEl>
                                          </p:spTgt>
                                        </p:tgtEl>
                                        <p:attrNameLst>
                                          <p:attrName>style.visibility</p:attrName>
                                        </p:attrNameLst>
                                      </p:cBhvr>
                                      <p:to>
                                        <p:strVal val="visible"/>
                                      </p:to>
                                    </p:set>
                                    <p:anim calcmode="lin" valueType="num">
                                      <p:cBhvr>
                                        <p:cTn id="141" dur="50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142" dur="5000" fill="hold"/>
                                        <p:tgtEl>
                                          <p:spTgt spid="72">
                                            <p:txEl>
                                              <p:pRg st="0" end="0"/>
                                            </p:txEl>
                                          </p:spTgt>
                                        </p:tgtEl>
                                        <p:attrNameLst>
                                          <p:attrName>ppt_h</p:attrName>
                                        </p:attrNameLst>
                                      </p:cBhvr>
                                      <p:tavLst>
                                        <p:tav tm="0">
                                          <p:val>
                                            <p:fltVal val="0"/>
                                          </p:val>
                                        </p:tav>
                                        <p:tav tm="100000">
                                          <p:val>
                                            <p:strVal val="#ppt_h"/>
                                          </p:val>
                                        </p:tav>
                                      </p:tavLst>
                                    </p:anim>
                                    <p:anim calcmode="lin" valueType="num">
                                      <p:cBhvr>
                                        <p:cTn id="143" dur="5000" fill="hold"/>
                                        <p:tgtEl>
                                          <p:spTgt spid="7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4" dur="5000" fill="hold"/>
                                        <p:tgtEl>
                                          <p:spTgt spid="72">
                                            <p:txEl>
                                              <p:pRg st="0" end="0"/>
                                            </p:txEl>
                                          </p:spTgt>
                                        </p:tgtEl>
                                        <p:attrNameLst>
                                          <p:attrName>ppt_y</p:attrName>
                                        </p:attrNameLst>
                                      </p:cBhvr>
                                      <p:tavLst>
                                        <p:tav tm="0" fmla="#ppt_y+(sin(-2*pi*(1-$))*-#ppt_x+cos(-2*pi*(1-$))*(1-#ppt_y))*(1-$)">
                                          <p:val>
                                            <p:fltVal val="0"/>
                                          </p:val>
                                        </p:tav>
                                        <p:tav tm="100000">
                                          <p:val>
                                            <p:fltVal val="1"/>
                                          </p:val>
                                        </p:tav>
                                      </p:tavLst>
                                    </p:anim>
                                  </p:childTnLst>
                                </p:cTn>
                              </p:par>
                              <p:par>
                                <p:cTn id="145" presetID="15" presetClass="entr" presetSubtype="0" fill="hold" grpId="0" nodeType="withEffect">
                                  <p:stCondLst>
                                    <p:cond delay="1000"/>
                                  </p:stCondLst>
                                  <p:childTnLst>
                                    <p:set>
                                      <p:cBhvr>
                                        <p:cTn id="146" dur="1" fill="hold">
                                          <p:stCondLst>
                                            <p:cond delay="0"/>
                                          </p:stCondLst>
                                        </p:cTn>
                                        <p:tgtEl>
                                          <p:spTgt spid="72">
                                            <p:txEl>
                                              <p:pRg st="1" end="1"/>
                                            </p:txEl>
                                          </p:spTgt>
                                        </p:tgtEl>
                                        <p:attrNameLst>
                                          <p:attrName>style.visibility</p:attrName>
                                        </p:attrNameLst>
                                      </p:cBhvr>
                                      <p:to>
                                        <p:strVal val="visible"/>
                                      </p:to>
                                    </p:set>
                                    <p:anim calcmode="lin" valueType="num">
                                      <p:cBhvr>
                                        <p:cTn id="147" dur="5000" fill="hold"/>
                                        <p:tgtEl>
                                          <p:spTgt spid="72">
                                            <p:txEl>
                                              <p:pRg st="1" end="1"/>
                                            </p:txEl>
                                          </p:spTgt>
                                        </p:tgtEl>
                                        <p:attrNameLst>
                                          <p:attrName>ppt_w</p:attrName>
                                        </p:attrNameLst>
                                      </p:cBhvr>
                                      <p:tavLst>
                                        <p:tav tm="0">
                                          <p:val>
                                            <p:fltVal val="0"/>
                                          </p:val>
                                        </p:tav>
                                        <p:tav tm="100000">
                                          <p:val>
                                            <p:strVal val="#ppt_w"/>
                                          </p:val>
                                        </p:tav>
                                      </p:tavLst>
                                    </p:anim>
                                    <p:anim calcmode="lin" valueType="num">
                                      <p:cBhvr>
                                        <p:cTn id="148" dur="5000" fill="hold"/>
                                        <p:tgtEl>
                                          <p:spTgt spid="72">
                                            <p:txEl>
                                              <p:pRg st="1" end="1"/>
                                            </p:txEl>
                                          </p:spTgt>
                                        </p:tgtEl>
                                        <p:attrNameLst>
                                          <p:attrName>ppt_h</p:attrName>
                                        </p:attrNameLst>
                                      </p:cBhvr>
                                      <p:tavLst>
                                        <p:tav tm="0">
                                          <p:val>
                                            <p:fltVal val="0"/>
                                          </p:val>
                                        </p:tav>
                                        <p:tav tm="100000">
                                          <p:val>
                                            <p:strVal val="#ppt_h"/>
                                          </p:val>
                                        </p:tav>
                                      </p:tavLst>
                                    </p:anim>
                                    <p:anim calcmode="lin" valueType="num">
                                      <p:cBhvr>
                                        <p:cTn id="149" dur="5000" fill="hold"/>
                                        <p:tgtEl>
                                          <p:spTgt spid="7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50" dur="5000" fill="hold"/>
                                        <p:tgtEl>
                                          <p:spTgt spid="72">
                                            <p:txEl>
                                              <p:pRg st="1" end="1"/>
                                            </p:txEl>
                                          </p:spTgt>
                                        </p:tgtEl>
                                        <p:attrNameLst>
                                          <p:attrName>ppt_y</p:attrName>
                                        </p:attrNameLst>
                                      </p:cBhvr>
                                      <p:tavLst>
                                        <p:tav tm="0" fmla="#ppt_y+(sin(-2*pi*(1-$))*-#ppt_x+cos(-2*pi*(1-$))*(1-#ppt_y))*(1-$)">
                                          <p:val>
                                            <p:fltVal val="0"/>
                                          </p:val>
                                        </p:tav>
                                        <p:tav tm="100000">
                                          <p:val>
                                            <p:fltVal val="1"/>
                                          </p:val>
                                        </p:tav>
                                      </p:tavLst>
                                    </p:anim>
                                  </p:childTnLst>
                                </p:cTn>
                              </p:par>
                              <p:par>
                                <p:cTn id="151" presetID="15" presetClass="entr" presetSubtype="0" fill="hold" grpId="0" nodeType="withEffect">
                                  <p:stCondLst>
                                    <p:cond delay="2000"/>
                                  </p:stCondLst>
                                  <p:childTnLst>
                                    <p:set>
                                      <p:cBhvr>
                                        <p:cTn id="152" dur="1" fill="hold">
                                          <p:stCondLst>
                                            <p:cond delay="0"/>
                                          </p:stCondLst>
                                        </p:cTn>
                                        <p:tgtEl>
                                          <p:spTgt spid="72">
                                            <p:txEl>
                                              <p:pRg st="2" end="2"/>
                                            </p:txEl>
                                          </p:spTgt>
                                        </p:tgtEl>
                                        <p:attrNameLst>
                                          <p:attrName>style.visibility</p:attrName>
                                        </p:attrNameLst>
                                      </p:cBhvr>
                                      <p:to>
                                        <p:strVal val="visible"/>
                                      </p:to>
                                    </p:set>
                                    <p:anim calcmode="lin" valueType="num">
                                      <p:cBhvr>
                                        <p:cTn id="153" dur="5000" fill="hold"/>
                                        <p:tgtEl>
                                          <p:spTgt spid="72">
                                            <p:txEl>
                                              <p:pRg st="2" end="2"/>
                                            </p:txEl>
                                          </p:spTgt>
                                        </p:tgtEl>
                                        <p:attrNameLst>
                                          <p:attrName>ppt_w</p:attrName>
                                        </p:attrNameLst>
                                      </p:cBhvr>
                                      <p:tavLst>
                                        <p:tav tm="0">
                                          <p:val>
                                            <p:fltVal val="0"/>
                                          </p:val>
                                        </p:tav>
                                        <p:tav tm="100000">
                                          <p:val>
                                            <p:strVal val="#ppt_w"/>
                                          </p:val>
                                        </p:tav>
                                      </p:tavLst>
                                    </p:anim>
                                    <p:anim calcmode="lin" valueType="num">
                                      <p:cBhvr>
                                        <p:cTn id="154" dur="5000" fill="hold"/>
                                        <p:tgtEl>
                                          <p:spTgt spid="72">
                                            <p:txEl>
                                              <p:pRg st="2" end="2"/>
                                            </p:txEl>
                                          </p:spTgt>
                                        </p:tgtEl>
                                        <p:attrNameLst>
                                          <p:attrName>ppt_h</p:attrName>
                                        </p:attrNameLst>
                                      </p:cBhvr>
                                      <p:tavLst>
                                        <p:tav tm="0">
                                          <p:val>
                                            <p:fltVal val="0"/>
                                          </p:val>
                                        </p:tav>
                                        <p:tav tm="100000">
                                          <p:val>
                                            <p:strVal val="#ppt_h"/>
                                          </p:val>
                                        </p:tav>
                                      </p:tavLst>
                                    </p:anim>
                                    <p:anim calcmode="lin" valueType="num">
                                      <p:cBhvr>
                                        <p:cTn id="155" dur="5000" fill="hold"/>
                                        <p:tgtEl>
                                          <p:spTgt spid="7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56" dur="5000" fill="hold"/>
                                        <p:tgtEl>
                                          <p:spTgt spid="72">
                                            <p:txEl>
                                              <p:pRg st="2" end="2"/>
                                            </p:txEl>
                                          </p:spTgt>
                                        </p:tgtEl>
                                        <p:attrNameLst>
                                          <p:attrName>ppt_y</p:attrName>
                                        </p:attrNameLst>
                                      </p:cBhvr>
                                      <p:tavLst>
                                        <p:tav tm="0" fmla="#ppt_y+(sin(-2*pi*(1-$))*-#ppt_x+cos(-2*pi*(1-$))*(1-#ppt_y))*(1-$)">
                                          <p:val>
                                            <p:fltVal val="0"/>
                                          </p:val>
                                        </p:tav>
                                        <p:tav tm="100000">
                                          <p:val>
                                            <p:fltVal val="1"/>
                                          </p:val>
                                        </p:tav>
                                      </p:tavLst>
                                    </p:anim>
                                  </p:childTnLst>
                                </p:cTn>
                              </p:par>
                              <p:par>
                                <p:cTn id="157" presetID="15" presetClass="entr" presetSubtype="0" fill="hold" grpId="0" nodeType="withEffect">
                                  <p:stCondLst>
                                    <p:cond delay="3000"/>
                                  </p:stCondLst>
                                  <p:childTnLst>
                                    <p:set>
                                      <p:cBhvr>
                                        <p:cTn id="158" dur="1" fill="hold">
                                          <p:stCondLst>
                                            <p:cond delay="0"/>
                                          </p:stCondLst>
                                        </p:cTn>
                                        <p:tgtEl>
                                          <p:spTgt spid="72">
                                            <p:txEl>
                                              <p:pRg st="3" end="3"/>
                                            </p:txEl>
                                          </p:spTgt>
                                        </p:tgtEl>
                                        <p:attrNameLst>
                                          <p:attrName>style.visibility</p:attrName>
                                        </p:attrNameLst>
                                      </p:cBhvr>
                                      <p:to>
                                        <p:strVal val="visible"/>
                                      </p:to>
                                    </p:set>
                                    <p:anim calcmode="lin" valueType="num">
                                      <p:cBhvr>
                                        <p:cTn id="159" dur="5000" fill="hold"/>
                                        <p:tgtEl>
                                          <p:spTgt spid="72">
                                            <p:txEl>
                                              <p:pRg st="3" end="3"/>
                                            </p:txEl>
                                          </p:spTgt>
                                        </p:tgtEl>
                                        <p:attrNameLst>
                                          <p:attrName>ppt_w</p:attrName>
                                        </p:attrNameLst>
                                      </p:cBhvr>
                                      <p:tavLst>
                                        <p:tav tm="0">
                                          <p:val>
                                            <p:fltVal val="0"/>
                                          </p:val>
                                        </p:tav>
                                        <p:tav tm="100000">
                                          <p:val>
                                            <p:strVal val="#ppt_w"/>
                                          </p:val>
                                        </p:tav>
                                      </p:tavLst>
                                    </p:anim>
                                    <p:anim calcmode="lin" valueType="num">
                                      <p:cBhvr>
                                        <p:cTn id="160" dur="5000" fill="hold"/>
                                        <p:tgtEl>
                                          <p:spTgt spid="72">
                                            <p:txEl>
                                              <p:pRg st="3" end="3"/>
                                            </p:txEl>
                                          </p:spTgt>
                                        </p:tgtEl>
                                        <p:attrNameLst>
                                          <p:attrName>ppt_h</p:attrName>
                                        </p:attrNameLst>
                                      </p:cBhvr>
                                      <p:tavLst>
                                        <p:tav tm="0">
                                          <p:val>
                                            <p:fltVal val="0"/>
                                          </p:val>
                                        </p:tav>
                                        <p:tav tm="100000">
                                          <p:val>
                                            <p:strVal val="#ppt_h"/>
                                          </p:val>
                                        </p:tav>
                                      </p:tavLst>
                                    </p:anim>
                                    <p:anim calcmode="lin" valueType="num">
                                      <p:cBhvr>
                                        <p:cTn id="161" dur="5000" fill="hold"/>
                                        <p:tgtEl>
                                          <p:spTgt spid="7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62" dur="5000" fill="hold"/>
                                        <p:tgtEl>
                                          <p:spTgt spid="72">
                                            <p:txEl>
                                              <p:pRg st="3" end="3"/>
                                            </p:txEl>
                                          </p:spTgt>
                                        </p:tgtEl>
                                        <p:attrNameLst>
                                          <p:attrName>ppt_y</p:attrName>
                                        </p:attrNameLst>
                                      </p:cBhvr>
                                      <p:tavLst>
                                        <p:tav tm="0" fmla="#ppt_y+(sin(-2*pi*(1-$))*-#ppt_x+cos(-2*pi*(1-$))*(1-#ppt_y))*(1-$)">
                                          <p:val>
                                            <p:fltVal val="0"/>
                                          </p:val>
                                        </p:tav>
                                        <p:tav tm="100000">
                                          <p:val>
                                            <p:fltVal val="1"/>
                                          </p:val>
                                        </p:tav>
                                      </p:tavLst>
                                    </p:anim>
                                  </p:childTnLst>
                                </p:cTn>
                              </p:par>
                              <p:par>
                                <p:cTn id="163" presetID="15" presetClass="entr" presetSubtype="0" fill="hold" grpId="0" nodeType="withEffect">
                                  <p:stCondLst>
                                    <p:cond delay="4000"/>
                                  </p:stCondLst>
                                  <p:childTnLst>
                                    <p:set>
                                      <p:cBhvr>
                                        <p:cTn id="164" dur="1" fill="hold">
                                          <p:stCondLst>
                                            <p:cond delay="0"/>
                                          </p:stCondLst>
                                        </p:cTn>
                                        <p:tgtEl>
                                          <p:spTgt spid="72">
                                            <p:txEl>
                                              <p:pRg st="4" end="4"/>
                                            </p:txEl>
                                          </p:spTgt>
                                        </p:tgtEl>
                                        <p:attrNameLst>
                                          <p:attrName>style.visibility</p:attrName>
                                        </p:attrNameLst>
                                      </p:cBhvr>
                                      <p:to>
                                        <p:strVal val="visible"/>
                                      </p:to>
                                    </p:set>
                                    <p:anim calcmode="lin" valueType="num">
                                      <p:cBhvr>
                                        <p:cTn id="165" dur="5000" fill="hold"/>
                                        <p:tgtEl>
                                          <p:spTgt spid="72">
                                            <p:txEl>
                                              <p:pRg st="4" end="4"/>
                                            </p:txEl>
                                          </p:spTgt>
                                        </p:tgtEl>
                                        <p:attrNameLst>
                                          <p:attrName>ppt_w</p:attrName>
                                        </p:attrNameLst>
                                      </p:cBhvr>
                                      <p:tavLst>
                                        <p:tav tm="0">
                                          <p:val>
                                            <p:fltVal val="0"/>
                                          </p:val>
                                        </p:tav>
                                        <p:tav tm="100000">
                                          <p:val>
                                            <p:strVal val="#ppt_w"/>
                                          </p:val>
                                        </p:tav>
                                      </p:tavLst>
                                    </p:anim>
                                    <p:anim calcmode="lin" valueType="num">
                                      <p:cBhvr>
                                        <p:cTn id="166" dur="5000" fill="hold"/>
                                        <p:tgtEl>
                                          <p:spTgt spid="72">
                                            <p:txEl>
                                              <p:pRg st="4" end="4"/>
                                            </p:txEl>
                                          </p:spTgt>
                                        </p:tgtEl>
                                        <p:attrNameLst>
                                          <p:attrName>ppt_h</p:attrName>
                                        </p:attrNameLst>
                                      </p:cBhvr>
                                      <p:tavLst>
                                        <p:tav tm="0">
                                          <p:val>
                                            <p:fltVal val="0"/>
                                          </p:val>
                                        </p:tav>
                                        <p:tav tm="100000">
                                          <p:val>
                                            <p:strVal val="#ppt_h"/>
                                          </p:val>
                                        </p:tav>
                                      </p:tavLst>
                                    </p:anim>
                                    <p:anim calcmode="lin" valueType="num">
                                      <p:cBhvr>
                                        <p:cTn id="167" dur="5000" fill="hold"/>
                                        <p:tgtEl>
                                          <p:spTgt spid="7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68" dur="5000" fill="hold"/>
                                        <p:tgtEl>
                                          <p:spTgt spid="72">
                                            <p:txEl>
                                              <p:pRg st="4" end="4"/>
                                            </p:txEl>
                                          </p:spTgt>
                                        </p:tgtEl>
                                        <p:attrNameLst>
                                          <p:attrName>ppt_y</p:attrName>
                                        </p:attrNameLst>
                                      </p:cBhvr>
                                      <p:tavLst>
                                        <p:tav tm="0" fmla="#ppt_y+(sin(-2*pi*(1-$))*-#ppt_x+cos(-2*pi*(1-$))*(1-#ppt_y))*(1-$)">
                                          <p:val>
                                            <p:fltVal val="0"/>
                                          </p:val>
                                        </p:tav>
                                        <p:tav tm="100000">
                                          <p:val>
                                            <p:fltVal val="1"/>
                                          </p:val>
                                        </p:tav>
                                      </p:tavLst>
                                    </p:anim>
                                  </p:childTnLst>
                                </p:cTn>
                              </p:par>
                              <p:par>
                                <p:cTn id="169" presetID="15" presetClass="entr" presetSubtype="0" fill="hold" grpId="0" nodeType="withEffect">
                                  <p:stCondLst>
                                    <p:cond delay="5000"/>
                                  </p:stCondLst>
                                  <p:childTnLst>
                                    <p:set>
                                      <p:cBhvr>
                                        <p:cTn id="170" dur="1" fill="hold">
                                          <p:stCondLst>
                                            <p:cond delay="0"/>
                                          </p:stCondLst>
                                        </p:cTn>
                                        <p:tgtEl>
                                          <p:spTgt spid="72">
                                            <p:txEl>
                                              <p:pRg st="5" end="5"/>
                                            </p:txEl>
                                          </p:spTgt>
                                        </p:tgtEl>
                                        <p:attrNameLst>
                                          <p:attrName>style.visibility</p:attrName>
                                        </p:attrNameLst>
                                      </p:cBhvr>
                                      <p:to>
                                        <p:strVal val="visible"/>
                                      </p:to>
                                    </p:set>
                                    <p:anim calcmode="lin" valueType="num">
                                      <p:cBhvr>
                                        <p:cTn id="171" dur="5000" fill="hold"/>
                                        <p:tgtEl>
                                          <p:spTgt spid="72">
                                            <p:txEl>
                                              <p:pRg st="5" end="5"/>
                                            </p:txEl>
                                          </p:spTgt>
                                        </p:tgtEl>
                                        <p:attrNameLst>
                                          <p:attrName>ppt_w</p:attrName>
                                        </p:attrNameLst>
                                      </p:cBhvr>
                                      <p:tavLst>
                                        <p:tav tm="0">
                                          <p:val>
                                            <p:fltVal val="0"/>
                                          </p:val>
                                        </p:tav>
                                        <p:tav tm="100000">
                                          <p:val>
                                            <p:strVal val="#ppt_w"/>
                                          </p:val>
                                        </p:tav>
                                      </p:tavLst>
                                    </p:anim>
                                    <p:anim calcmode="lin" valueType="num">
                                      <p:cBhvr>
                                        <p:cTn id="172" dur="5000" fill="hold"/>
                                        <p:tgtEl>
                                          <p:spTgt spid="72">
                                            <p:txEl>
                                              <p:pRg st="5" end="5"/>
                                            </p:txEl>
                                          </p:spTgt>
                                        </p:tgtEl>
                                        <p:attrNameLst>
                                          <p:attrName>ppt_h</p:attrName>
                                        </p:attrNameLst>
                                      </p:cBhvr>
                                      <p:tavLst>
                                        <p:tav tm="0">
                                          <p:val>
                                            <p:fltVal val="0"/>
                                          </p:val>
                                        </p:tav>
                                        <p:tav tm="100000">
                                          <p:val>
                                            <p:strVal val="#ppt_h"/>
                                          </p:val>
                                        </p:tav>
                                      </p:tavLst>
                                    </p:anim>
                                    <p:anim calcmode="lin" valueType="num">
                                      <p:cBhvr>
                                        <p:cTn id="173" dur="5000" fill="hold"/>
                                        <p:tgtEl>
                                          <p:spTgt spid="7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74" dur="5000" fill="hold"/>
                                        <p:tgtEl>
                                          <p:spTgt spid="72">
                                            <p:txEl>
                                              <p:pRg st="5" end="5"/>
                                            </p:txEl>
                                          </p:spTgt>
                                        </p:tgtEl>
                                        <p:attrNameLst>
                                          <p:attrName>ppt_y</p:attrName>
                                        </p:attrNameLst>
                                      </p:cBhvr>
                                      <p:tavLst>
                                        <p:tav tm="0" fmla="#ppt_y+(sin(-2*pi*(1-$))*-#ppt_x+cos(-2*pi*(1-$))*(1-#ppt_y))*(1-$)">
                                          <p:val>
                                            <p:fltVal val="0"/>
                                          </p:val>
                                        </p:tav>
                                        <p:tav tm="100000">
                                          <p:val>
                                            <p:fltVal val="1"/>
                                          </p:val>
                                        </p:tav>
                                      </p:tavLst>
                                    </p:anim>
                                  </p:childTnLst>
                                </p:cTn>
                              </p:par>
                              <p:par>
                                <p:cTn id="175" presetID="15" presetClass="entr" presetSubtype="0" fill="hold" grpId="0" nodeType="withEffect">
                                  <p:stCondLst>
                                    <p:cond delay="6000"/>
                                  </p:stCondLst>
                                  <p:childTnLst>
                                    <p:set>
                                      <p:cBhvr>
                                        <p:cTn id="176" dur="1" fill="hold">
                                          <p:stCondLst>
                                            <p:cond delay="0"/>
                                          </p:stCondLst>
                                        </p:cTn>
                                        <p:tgtEl>
                                          <p:spTgt spid="72">
                                            <p:txEl>
                                              <p:pRg st="6" end="6"/>
                                            </p:txEl>
                                          </p:spTgt>
                                        </p:tgtEl>
                                        <p:attrNameLst>
                                          <p:attrName>style.visibility</p:attrName>
                                        </p:attrNameLst>
                                      </p:cBhvr>
                                      <p:to>
                                        <p:strVal val="visible"/>
                                      </p:to>
                                    </p:set>
                                    <p:anim calcmode="lin" valueType="num">
                                      <p:cBhvr>
                                        <p:cTn id="177" dur="5000" fill="hold"/>
                                        <p:tgtEl>
                                          <p:spTgt spid="72">
                                            <p:txEl>
                                              <p:pRg st="6" end="6"/>
                                            </p:txEl>
                                          </p:spTgt>
                                        </p:tgtEl>
                                        <p:attrNameLst>
                                          <p:attrName>ppt_w</p:attrName>
                                        </p:attrNameLst>
                                      </p:cBhvr>
                                      <p:tavLst>
                                        <p:tav tm="0">
                                          <p:val>
                                            <p:fltVal val="0"/>
                                          </p:val>
                                        </p:tav>
                                        <p:tav tm="100000">
                                          <p:val>
                                            <p:strVal val="#ppt_w"/>
                                          </p:val>
                                        </p:tav>
                                      </p:tavLst>
                                    </p:anim>
                                    <p:anim calcmode="lin" valueType="num">
                                      <p:cBhvr>
                                        <p:cTn id="178" dur="5000" fill="hold"/>
                                        <p:tgtEl>
                                          <p:spTgt spid="72">
                                            <p:txEl>
                                              <p:pRg st="6" end="6"/>
                                            </p:txEl>
                                          </p:spTgt>
                                        </p:tgtEl>
                                        <p:attrNameLst>
                                          <p:attrName>ppt_h</p:attrName>
                                        </p:attrNameLst>
                                      </p:cBhvr>
                                      <p:tavLst>
                                        <p:tav tm="0">
                                          <p:val>
                                            <p:fltVal val="0"/>
                                          </p:val>
                                        </p:tav>
                                        <p:tav tm="100000">
                                          <p:val>
                                            <p:strVal val="#ppt_h"/>
                                          </p:val>
                                        </p:tav>
                                      </p:tavLst>
                                    </p:anim>
                                    <p:anim calcmode="lin" valueType="num">
                                      <p:cBhvr>
                                        <p:cTn id="179" dur="5000" fill="hold"/>
                                        <p:tgtEl>
                                          <p:spTgt spid="72">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80" dur="5000" fill="hold"/>
                                        <p:tgtEl>
                                          <p:spTgt spid="72">
                                            <p:txEl>
                                              <p:pRg st="6" end="6"/>
                                            </p:txEl>
                                          </p:spTgt>
                                        </p:tgtEl>
                                        <p:attrNameLst>
                                          <p:attrName>ppt_y</p:attrName>
                                        </p:attrNameLst>
                                      </p:cBhvr>
                                      <p:tavLst>
                                        <p:tav tm="0" fmla="#ppt_y+(sin(-2*pi*(1-$))*-#ppt_x+cos(-2*pi*(1-$))*(1-#ppt_y))*(1-$)">
                                          <p:val>
                                            <p:fltVal val="0"/>
                                          </p:val>
                                        </p:tav>
                                        <p:tav tm="100000">
                                          <p:val>
                                            <p:fltVal val="1"/>
                                          </p:val>
                                        </p:tav>
                                      </p:tavLst>
                                    </p:anim>
                                  </p:childTnLst>
                                </p:cTn>
                              </p:par>
                              <p:par>
                                <p:cTn id="181" presetID="15" presetClass="entr" presetSubtype="0" fill="hold" grpId="0" nodeType="withEffect">
                                  <p:stCondLst>
                                    <p:cond delay="7000"/>
                                  </p:stCondLst>
                                  <p:childTnLst>
                                    <p:set>
                                      <p:cBhvr>
                                        <p:cTn id="182" dur="1" fill="hold">
                                          <p:stCondLst>
                                            <p:cond delay="0"/>
                                          </p:stCondLst>
                                        </p:cTn>
                                        <p:tgtEl>
                                          <p:spTgt spid="72">
                                            <p:txEl>
                                              <p:pRg st="7" end="7"/>
                                            </p:txEl>
                                          </p:spTgt>
                                        </p:tgtEl>
                                        <p:attrNameLst>
                                          <p:attrName>style.visibility</p:attrName>
                                        </p:attrNameLst>
                                      </p:cBhvr>
                                      <p:to>
                                        <p:strVal val="visible"/>
                                      </p:to>
                                    </p:set>
                                    <p:anim calcmode="lin" valueType="num">
                                      <p:cBhvr>
                                        <p:cTn id="183" dur="5000" fill="hold"/>
                                        <p:tgtEl>
                                          <p:spTgt spid="72">
                                            <p:txEl>
                                              <p:pRg st="7" end="7"/>
                                            </p:txEl>
                                          </p:spTgt>
                                        </p:tgtEl>
                                        <p:attrNameLst>
                                          <p:attrName>ppt_w</p:attrName>
                                        </p:attrNameLst>
                                      </p:cBhvr>
                                      <p:tavLst>
                                        <p:tav tm="0">
                                          <p:val>
                                            <p:fltVal val="0"/>
                                          </p:val>
                                        </p:tav>
                                        <p:tav tm="100000">
                                          <p:val>
                                            <p:strVal val="#ppt_w"/>
                                          </p:val>
                                        </p:tav>
                                      </p:tavLst>
                                    </p:anim>
                                    <p:anim calcmode="lin" valueType="num">
                                      <p:cBhvr>
                                        <p:cTn id="184" dur="5000" fill="hold"/>
                                        <p:tgtEl>
                                          <p:spTgt spid="72">
                                            <p:txEl>
                                              <p:pRg st="7" end="7"/>
                                            </p:txEl>
                                          </p:spTgt>
                                        </p:tgtEl>
                                        <p:attrNameLst>
                                          <p:attrName>ppt_h</p:attrName>
                                        </p:attrNameLst>
                                      </p:cBhvr>
                                      <p:tavLst>
                                        <p:tav tm="0">
                                          <p:val>
                                            <p:fltVal val="0"/>
                                          </p:val>
                                        </p:tav>
                                        <p:tav tm="100000">
                                          <p:val>
                                            <p:strVal val="#ppt_h"/>
                                          </p:val>
                                        </p:tav>
                                      </p:tavLst>
                                    </p:anim>
                                    <p:anim calcmode="lin" valueType="num">
                                      <p:cBhvr>
                                        <p:cTn id="185" dur="5000" fill="hold"/>
                                        <p:tgtEl>
                                          <p:spTgt spid="72">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186" dur="5000" fill="hold"/>
                                        <p:tgtEl>
                                          <p:spTgt spid="72">
                                            <p:txEl>
                                              <p:pRg st="7" end="7"/>
                                            </p:txEl>
                                          </p:spTgt>
                                        </p:tgtEl>
                                        <p:attrNameLst>
                                          <p:attrName>ppt_y</p:attrName>
                                        </p:attrNameLst>
                                      </p:cBhvr>
                                      <p:tavLst>
                                        <p:tav tm="0" fmla="#ppt_y+(sin(-2*pi*(1-$))*-#ppt_x+cos(-2*pi*(1-$))*(1-#ppt_y))*(1-$)">
                                          <p:val>
                                            <p:fltVal val="0"/>
                                          </p:val>
                                        </p:tav>
                                        <p:tav tm="100000">
                                          <p:val>
                                            <p:fltVal val="1"/>
                                          </p:val>
                                        </p:tav>
                                      </p:tavLst>
                                    </p:anim>
                                  </p:childTnLst>
                                </p:cTn>
                              </p:par>
                              <p:par>
                                <p:cTn id="187" presetID="15" presetClass="entr" presetSubtype="0" fill="hold" grpId="0" nodeType="withEffect">
                                  <p:stCondLst>
                                    <p:cond delay="8000"/>
                                  </p:stCondLst>
                                  <p:childTnLst>
                                    <p:set>
                                      <p:cBhvr>
                                        <p:cTn id="188" dur="1" fill="hold">
                                          <p:stCondLst>
                                            <p:cond delay="0"/>
                                          </p:stCondLst>
                                        </p:cTn>
                                        <p:tgtEl>
                                          <p:spTgt spid="72">
                                            <p:txEl>
                                              <p:pRg st="8" end="8"/>
                                            </p:txEl>
                                          </p:spTgt>
                                        </p:tgtEl>
                                        <p:attrNameLst>
                                          <p:attrName>style.visibility</p:attrName>
                                        </p:attrNameLst>
                                      </p:cBhvr>
                                      <p:to>
                                        <p:strVal val="visible"/>
                                      </p:to>
                                    </p:set>
                                    <p:anim calcmode="lin" valueType="num">
                                      <p:cBhvr>
                                        <p:cTn id="189" dur="5000" fill="hold"/>
                                        <p:tgtEl>
                                          <p:spTgt spid="72">
                                            <p:txEl>
                                              <p:pRg st="8" end="8"/>
                                            </p:txEl>
                                          </p:spTgt>
                                        </p:tgtEl>
                                        <p:attrNameLst>
                                          <p:attrName>ppt_w</p:attrName>
                                        </p:attrNameLst>
                                      </p:cBhvr>
                                      <p:tavLst>
                                        <p:tav tm="0">
                                          <p:val>
                                            <p:fltVal val="0"/>
                                          </p:val>
                                        </p:tav>
                                        <p:tav tm="100000">
                                          <p:val>
                                            <p:strVal val="#ppt_w"/>
                                          </p:val>
                                        </p:tav>
                                      </p:tavLst>
                                    </p:anim>
                                    <p:anim calcmode="lin" valueType="num">
                                      <p:cBhvr>
                                        <p:cTn id="190" dur="5000" fill="hold"/>
                                        <p:tgtEl>
                                          <p:spTgt spid="72">
                                            <p:txEl>
                                              <p:pRg st="8" end="8"/>
                                            </p:txEl>
                                          </p:spTgt>
                                        </p:tgtEl>
                                        <p:attrNameLst>
                                          <p:attrName>ppt_h</p:attrName>
                                        </p:attrNameLst>
                                      </p:cBhvr>
                                      <p:tavLst>
                                        <p:tav tm="0">
                                          <p:val>
                                            <p:fltVal val="0"/>
                                          </p:val>
                                        </p:tav>
                                        <p:tav tm="100000">
                                          <p:val>
                                            <p:strVal val="#ppt_h"/>
                                          </p:val>
                                        </p:tav>
                                      </p:tavLst>
                                    </p:anim>
                                    <p:anim calcmode="lin" valueType="num">
                                      <p:cBhvr>
                                        <p:cTn id="191" dur="5000" fill="hold"/>
                                        <p:tgtEl>
                                          <p:spTgt spid="72">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192" dur="5000" fill="hold"/>
                                        <p:tgtEl>
                                          <p:spTgt spid="72">
                                            <p:txEl>
                                              <p:pRg st="8" end="8"/>
                                            </p:txEl>
                                          </p:spTgt>
                                        </p:tgtEl>
                                        <p:attrNameLst>
                                          <p:attrName>ppt_y</p:attrName>
                                        </p:attrNameLst>
                                      </p:cBhvr>
                                      <p:tavLst>
                                        <p:tav tm="0" fmla="#ppt_y+(sin(-2*pi*(1-$))*-#ppt_x+cos(-2*pi*(1-$))*(1-#ppt_y))*(1-$)">
                                          <p:val>
                                            <p:fltVal val="0"/>
                                          </p:val>
                                        </p:tav>
                                        <p:tav tm="100000">
                                          <p:val>
                                            <p:fltVal val="1"/>
                                          </p:val>
                                        </p:tav>
                                      </p:tavLst>
                                    </p:anim>
                                  </p:childTnLst>
                                </p:cTn>
                              </p:par>
                              <p:par>
                                <p:cTn id="193" presetID="53" presetClass="entr" presetSubtype="16" fill="hold" nodeType="withEffect">
                                  <p:stCondLst>
                                    <p:cond delay="1000"/>
                                  </p:stCondLst>
                                  <p:childTnLst>
                                    <p:set>
                                      <p:cBhvr>
                                        <p:cTn id="194" dur="1" fill="hold">
                                          <p:stCondLst>
                                            <p:cond delay="0"/>
                                          </p:stCondLst>
                                        </p:cTn>
                                        <p:tgtEl>
                                          <p:spTgt spid="78"/>
                                        </p:tgtEl>
                                        <p:attrNameLst>
                                          <p:attrName>style.visibility</p:attrName>
                                        </p:attrNameLst>
                                      </p:cBhvr>
                                      <p:to>
                                        <p:strVal val="visible"/>
                                      </p:to>
                                    </p:set>
                                    <p:anim calcmode="lin" valueType="num">
                                      <p:cBhvr>
                                        <p:cTn id="195" dur="2000" fill="hold"/>
                                        <p:tgtEl>
                                          <p:spTgt spid="78"/>
                                        </p:tgtEl>
                                        <p:attrNameLst>
                                          <p:attrName>ppt_w</p:attrName>
                                        </p:attrNameLst>
                                      </p:cBhvr>
                                      <p:tavLst>
                                        <p:tav tm="0">
                                          <p:val>
                                            <p:fltVal val="0"/>
                                          </p:val>
                                        </p:tav>
                                        <p:tav tm="100000">
                                          <p:val>
                                            <p:strVal val="#ppt_w"/>
                                          </p:val>
                                        </p:tav>
                                      </p:tavLst>
                                    </p:anim>
                                    <p:anim calcmode="lin" valueType="num">
                                      <p:cBhvr>
                                        <p:cTn id="196" dur="2000" fill="hold"/>
                                        <p:tgtEl>
                                          <p:spTgt spid="78"/>
                                        </p:tgtEl>
                                        <p:attrNameLst>
                                          <p:attrName>ppt_h</p:attrName>
                                        </p:attrNameLst>
                                      </p:cBhvr>
                                      <p:tavLst>
                                        <p:tav tm="0">
                                          <p:val>
                                            <p:fltVal val="0"/>
                                          </p:val>
                                        </p:tav>
                                        <p:tav tm="100000">
                                          <p:val>
                                            <p:strVal val="#ppt_h"/>
                                          </p:val>
                                        </p:tav>
                                      </p:tavLst>
                                    </p:anim>
                                    <p:animEffect transition="in" filter="fade">
                                      <p:cBhvr>
                                        <p:cTn id="197" dur="2000"/>
                                        <p:tgtEl>
                                          <p:spTgt spid="78"/>
                                        </p:tgtEl>
                                      </p:cBhvr>
                                    </p:animEffect>
                                  </p:childTnLst>
                                </p:cTn>
                              </p:par>
                              <p:par>
                                <p:cTn id="198" presetID="2" presetClass="entr" presetSubtype="2" repeatCount="indefinite" fill="hold" grpId="0" nodeType="withEffect">
                                  <p:stCondLst>
                                    <p:cond delay="250"/>
                                  </p:stCondLst>
                                  <p:childTnLst>
                                    <p:set>
                                      <p:cBhvr>
                                        <p:cTn id="199" dur="1" fill="hold">
                                          <p:stCondLst>
                                            <p:cond delay="0"/>
                                          </p:stCondLst>
                                        </p:cTn>
                                        <p:tgtEl>
                                          <p:spTgt spid="73"/>
                                        </p:tgtEl>
                                        <p:attrNameLst>
                                          <p:attrName>style.visibility</p:attrName>
                                        </p:attrNameLst>
                                      </p:cBhvr>
                                      <p:to>
                                        <p:strVal val="visible"/>
                                      </p:to>
                                    </p:set>
                                    <p:anim calcmode="lin" valueType="num">
                                      <p:cBhvr additive="base">
                                        <p:cTn id="200" dur="13000" fill="hold"/>
                                        <p:tgtEl>
                                          <p:spTgt spid="73"/>
                                        </p:tgtEl>
                                        <p:attrNameLst>
                                          <p:attrName>ppt_x</p:attrName>
                                        </p:attrNameLst>
                                      </p:cBhvr>
                                      <p:tavLst>
                                        <p:tav tm="0">
                                          <p:val>
                                            <p:strVal val="1+#ppt_w/2"/>
                                          </p:val>
                                        </p:tav>
                                        <p:tav tm="100000">
                                          <p:val>
                                            <p:strVal val="#ppt_x"/>
                                          </p:val>
                                        </p:tav>
                                      </p:tavLst>
                                    </p:anim>
                                    <p:anim calcmode="lin" valueType="num">
                                      <p:cBhvr additive="base">
                                        <p:cTn id="201" dur="13000" fill="hold"/>
                                        <p:tgtEl>
                                          <p:spTgt spid="73"/>
                                        </p:tgtEl>
                                        <p:attrNameLst>
                                          <p:attrName>ppt_y</p:attrName>
                                        </p:attrNameLst>
                                      </p:cBhvr>
                                      <p:tavLst>
                                        <p:tav tm="0">
                                          <p:val>
                                            <p:strVal val="#ppt_y"/>
                                          </p:val>
                                        </p:tav>
                                        <p:tav tm="100000">
                                          <p:val>
                                            <p:strVal val="#ppt_y"/>
                                          </p:val>
                                        </p:tav>
                                      </p:tavLst>
                                    </p:anim>
                                  </p:childTnLst>
                                </p:cTn>
                              </p:par>
                              <p:par>
                                <p:cTn id="202" presetID="53" presetClass="entr" presetSubtype="16" fill="hold" nodeType="withEffect">
                                  <p:stCondLst>
                                    <p:cond delay="250"/>
                                  </p:stCondLst>
                                  <p:childTnLst>
                                    <p:set>
                                      <p:cBhvr>
                                        <p:cTn id="203" dur="1" fill="hold">
                                          <p:stCondLst>
                                            <p:cond delay="0"/>
                                          </p:stCondLst>
                                        </p:cTn>
                                        <p:tgtEl>
                                          <p:spTgt spid="77"/>
                                        </p:tgtEl>
                                        <p:attrNameLst>
                                          <p:attrName>style.visibility</p:attrName>
                                        </p:attrNameLst>
                                      </p:cBhvr>
                                      <p:to>
                                        <p:strVal val="visible"/>
                                      </p:to>
                                    </p:set>
                                    <p:anim calcmode="lin" valueType="num">
                                      <p:cBhvr>
                                        <p:cTn id="204" dur="500" fill="hold"/>
                                        <p:tgtEl>
                                          <p:spTgt spid="77"/>
                                        </p:tgtEl>
                                        <p:attrNameLst>
                                          <p:attrName>ppt_w</p:attrName>
                                        </p:attrNameLst>
                                      </p:cBhvr>
                                      <p:tavLst>
                                        <p:tav tm="0">
                                          <p:val>
                                            <p:fltVal val="0"/>
                                          </p:val>
                                        </p:tav>
                                        <p:tav tm="100000">
                                          <p:val>
                                            <p:strVal val="#ppt_w"/>
                                          </p:val>
                                        </p:tav>
                                      </p:tavLst>
                                    </p:anim>
                                    <p:anim calcmode="lin" valueType="num">
                                      <p:cBhvr>
                                        <p:cTn id="205" dur="500" fill="hold"/>
                                        <p:tgtEl>
                                          <p:spTgt spid="77"/>
                                        </p:tgtEl>
                                        <p:attrNameLst>
                                          <p:attrName>ppt_h</p:attrName>
                                        </p:attrNameLst>
                                      </p:cBhvr>
                                      <p:tavLst>
                                        <p:tav tm="0">
                                          <p:val>
                                            <p:fltVal val="0"/>
                                          </p:val>
                                        </p:tav>
                                        <p:tav tm="100000">
                                          <p:val>
                                            <p:strVal val="#ppt_h"/>
                                          </p:val>
                                        </p:tav>
                                      </p:tavLst>
                                    </p:anim>
                                    <p:animEffect transition="in" filter="fade">
                                      <p:cBhvr>
                                        <p:cTn id="20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build="p" animBg="1"/>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575" y="1689902"/>
            <a:ext cx="4183429" cy="3133534"/>
          </a:xfrm>
          <a:prstGeom prst="rect">
            <a:avLst/>
          </a:prstGeom>
        </p:spPr>
      </p:pic>
      <p:sp>
        <p:nvSpPr>
          <p:cNvPr id="3" name="TextBox 2"/>
          <p:cNvSpPr txBox="1"/>
          <p:nvPr/>
        </p:nvSpPr>
        <p:spPr>
          <a:xfrm>
            <a:off x="3489960" y="4944864"/>
            <a:ext cx="5378832" cy="369332"/>
          </a:xfrm>
          <a:prstGeom prst="rect">
            <a:avLst/>
          </a:prstGeom>
          <a:solidFill>
            <a:schemeClr val="accent1">
              <a:lumMod val="20000"/>
              <a:lumOff val="80000"/>
            </a:schemeClr>
          </a:solidFill>
        </p:spPr>
        <p:txBody>
          <a:bodyPr wrap="square" rtlCol="0">
            <a:spAutoFit/>
          </a:bodyPr>
          <a:lstStyle/>
          <a:p>
            <a:pPr algn="ctr"/>
            <a:r>
              <a:rPr lang="bn-BD" dirty="0" smtClean="0">
                <a:latin typeface="NikoshBAN" panose="02000000000000000000" pitchFamily="2" charset="0"/>
                <a:cs typeface="NikoshBAN" panose="02000000000000000000" pitchFamily="2" charset="0"/>
              </a:rPr>
              <a:t>সম্রাট আকবরের নবরত্নের সাথে সভা। </a:t>
            </a:r>
            <a:endParaRPr lang="en-GB" dirty="0">
              <a:latin typeface="NikoshBAN" panose="02000000000000000000" pitchFamily="2" charset="0"/>
              <a:cs typeface="NikoshBAN" panose="02000000000000000000" pitchFamily="2" charset="0"/>
            </a:endParaRPr>
          </a:p>
        </p:txBody>
      </p:sp>
      <p:pic>
        <p:nvPicPr>
          <p:cNvPr id="72" name="Picture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206" y="1630993"/>
            <a:ext cx="2962225" cy="3224003"/>
          </a:xfrm>
          <a:prstGeom prst="rect">
            <a:avLst/>
          </a:prstGeom>
        </p:spPr>
      </p:pic>
      <p:sp>
        <p:nvSpPr>
          <p:cNvPr id="73" name="TextBox 72"/>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74" name="TextBox 73"/>
          <p:cNvSpPr txBox="1"/>
          <p:nvPr/>
        </p:nvSpPr>
        <p:spPr>
          <a:xfrm>
            <a:off x="-7610856" y="12222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নবরত্নের সদস্যদের সাথে আকবরের সভা,</a:t>
            </a:r>
            <a:r>
              <a:rPr lang="bn-BD" sz="1600" dirty="0">
                <a:latin typeface="NikoshBAN" panose="02000000000000000000" pitchFamily="2" charset="0"/>
                <a:cs typeface="NikoshBAN" panose="02000000000000000000" pitchFamily="2" charset="0"/>
              </a:rPr>
              <a:t> নবরত্নের সদস্যদের সাথে আকবরের সভা</a:t>
            </a:r>
            <a:r>
              <a:rPr lang="bn-BD" sz="1600" dirty="0" smtClean="0">
                <a:latin typeface="NikoshBAN" panose="02000000000000000000" pitchFamily="2" charset="0"/>
                <a:cs typeface="NikoshBAN" panose="02000000000000000000" pitchFamily="2" charset="0"/>
              </a:rPr>
              <a:t>,</a:t>
            </a:r>
            <a:r>
              <a:rPr lang="bn-BD" sz="1600" dirty="0">
                <a:latin typeface="NikoshBAN" panose="02000000000000000000" pitchFamily="2" charset="0"/>
                <a:cs typeface="NikoshBAN" panose="02000000000000000000" pitchFamily="2" charset="0"/>
              </a:rPr>
              <a:t> নবরত্নের সদস্যদের সাথে </a:t>
            </a:r>
            <a:r>
              <a:rPr lang="bn-BD" sz="1600" dirty="0" smtClean="0">
                <a:latin typeface="NikoshBAN" panose="02000000000000000000" pitchFamily="2" charset="0"/>
                <a:cs typeface="NikoshBAN" panose="02000000000000000000" pitchFamily="2" charset="0"/>
              </a:rPr>
              <a:t>সভা।</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880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3"/>
                                        </p:tgtEl>
                                        <p:attrNameLst>
                                          <p:attrName>style.visibility</p:attrName>
                                        </p:attrNameLst>
                                      </p:cBhvr>
                                      <p:to>
                                        <p:strVal val="visible"/>
                                      </p:to>
                                    </p:set>
                                    <p:anim calcmode="lin" valueType="num">
                                      <p:cBhvr additive="base">
                                        <p:cTn id="135" dur="13000" fill="hold"/>
                                        <p:tgtEl>
                                          <p:spTgt spid="73"/>
                                        </p:tgtEl>
                                        <p:attrNameLst>
                                          <p:attrName>ppt_x</p:attrName>
                                        </p:attrNameLst>
                                      </p:cBhvr>
                                      <p:tavLst>
                                        <p:tav tm="0">
                                          <p:val>
                                            <p:strVal val="1+#ppt_w/2"/>
                                          </p:val>
                                        </p:tav>
                                        <p:tav tm="100000">
                                          <p:val>
                                            <p:strVal val="#ppt_x"/>
                                          </p:val>
                                        </p:tav>
                                      </p:tavLst>
                                    </p:anim>
                                    <p:anim calcmode="lin" valueType="num">
                                      <p:cBhvr additive="base">
                                        <p:cTn id="136" dur="13000" fill="hold"/>
                                        <p:tgtEl>
                                          <p:spTgt spid="73"/>
                                        </p:tgtEl>
                                        <p:attrNameLst>
                                          <p:attrName>ppt_y</p:attrName>
                                        </p:attrNameLst>
                                      </p:cBhvr>
                                      <p:tavLst>
                                        <p:tav tm="0">
                                          <p:val>
                                            <p:strVal val="#ppt_y"/>
                                          </p:val>
                                        </p:tav>
                                        <p:tav tm="100000">
                                          <p:val>
                                            <p:strVal val="#ppt_y"/>
                                          </p:val>
                                        </p:tav>
                                      </p:tavLst>
                                    </p:anim>
                                  </p:childTnLst>
                                </p:cTn>
                              </p:par>
                              <p:par>
                                <p:cTn id="137" presetID="2" presetClass="entr" presetSubtype="2" repeatCount="indefinite" fill="hold" grpId="0" nodeType="withEffect">
                                  <p:stCondLst>
                                    <p:cond delay="250"/>
                                  </p:stCondLst>
                                  <p:childTnLst>
                                    <p:set>
                                      <p:cBhvr>
                                        <p:cTn id="138" dur="1" fill="hold">
                                          <p:stCondLst>
                                            <p:cond delay="0"/>
                                          </p:stCondLst>
                                        </p:cTn>
                                        <p:tgtEl>
                                          <p:spTgt spid="74"/>
                                        </p:tgtEl>
                                        <p:attrNameLst>
                                          <p:attrName>style.visibility</p:attrName>
                                        </p:attrNameLst>
                                      </p:cBhvr>
                                      <p:to>
                                        <p:strVal val="visible"/>
                                      </p:to>
                                    </p:set>
                                    <p:anim calcmode="lin" valueType="num">
                                      <p:cBhvr additive="base">
                                        <p:cTn id="139" dur="13000" fill="hold"/>
                                        <p:tgtEl>
                                          <p:spTgt spid="74"/>
                                        </p:tgtEl>
                                        <p:attrNameLst>
                                          <p:attrName>ppt_x</p:attrName>
                                        </p:attrNameLst>
                                      </p:cBhvr>
                                      <p:tavLst>
                                        <p:tav tm="0">
                                          <p:val>
                                            <p:strVal val="1+#ppt_w/2"/>
                                          </p:val>
                                        </p:tav>
                                        <p:tav tm="100000">
                                          <p:val>
                                            <p:strVal val="#ppt_x"/>
                                          </p:val>
                                        </p:tav>
                                      </p:tavLst>
                                    </p:anim>
                                    <p:anim calcmode="lin" valueType="num">
                                      <p:cBhvr additive="base">
                                        <p:cTn id="140" dur="13000" fill="hold"/>
                                        <p:tgtEl>
                                          <p:spTgt spid="74"/>
                                        </p:tgtEl>
                                        <p:attrNameLst>
                                          <p:attrName>ppt_y</p:attrName>
                                        </p:attrNameLst>
                                      </p:cBhvr>
                                      <p:tavLst>
                                        <p:tav tm="0">
                                          <p:val>
                                            <p:strVal val="#ppt_y"/>
                                          </p:val>
                                        </p:tav>
                                        <p:tav tm="100000">
                                          <p:val>
                                            <p:strVal val="#ppt_y"/>
                                          </p:val>
                                        </p:tav>
                                      </p:tavLst>
                                    </p:anim>
                                  </p:childTnLst>
                                </p:cTn>
                              </p:par>
                              <p:par>
                                <p:cTn id="141" presetID="2" presetClass="entr" presetSubtype="9" fill="hold" nodeType="withEffect">
                                  <p:stCondLst>
                                    <p:cond delay="500"/>
                                  </p:stCondLst>
                                  <p:childTnLst>
                                    <p:set>
                                      <p:cBhvr>
                                        <p:cTn id="142" dur="1" fill="hold">
                                          <p:stCondLst>
                                            <p:cond delay="0"/>
                                          </p:stCondLst>
                                        </p:cTn>
                                        <p:tgtEl>
                                          <p:spTgt spid="2"/>
                                        </p:tgtEl>
                                        <p:attrNameLst>
                                          <p:attrName>style.visibility</p:attrName>
                                        </p:attrNameLst>
                                      </p:cBhvr>
                                      <p:to>
                                        <p:strVal val="visible"/>
                                      </p:to>
                                    </p:set>
                                    <p:anim calcmode="lin" valueType="num">
                                      <p:cBhvr additive="base">
                                        <p:cTn id="143" dur="500" fill="hold"/>
                                        <p:tgtEl>
                                          <p:spTgt spid="2"/>
                                        </p:tgtEl>
                                        <p:attrNameLst>
                                          <p:attrName>ppt_x</p:attrName>
                                        </p:attrNameLst>
                                      </p:cBhvr>
                                      <p:tavLst>
                                        <p:tav tm="0">
                                          <p:val>
                                            <p:strVal val="0-#ppt_w/2"/>
                                          </p:val>
                                        </p:tav>
                                        <p:tav tm="100000">
                                          <p:val>
                                            <p:strVal val="#ppt_x"/>
                                          </p:val>
                                        </p:tav>
                                      </p:tavLst>
                                    </p:anim>
                                    <p:anim calcmode="lin" valueType="num">
                                      <p:cBhvr additive="base">
                                        <p:cTn id="144" dur="500" fill="hold"/>
                                        <p:tgtEl>
                                          <p:spTgt spid="2"/>
                                        </p:tgtEl>
                                        <p:attrNameLst>
                                          <p:attrName>ppt_y</p:attrName>
                                        </p:attrNameLst>
                                      </p:cBhvr>
                                      <p:tavLst>
                                        <p:tav tm="0">
                                          <p:val>
                                            <p:strVal val="0-#ppt_h/2"/>
                                          </p:val>
                                        </p:tav>
                                        <p:tav tm="100000">
                                          <p:val>
                                            <p:strVal val="#ppt_y"/>
                                          </p:val>
                                        </p:tav>
                                      </p:tavLst>
                                    </p:anim>
                                  </p:childTnLst>
                                </p:cTn>
                              </p:par>
                              <p:par>
                                <p:cTn id="145" presetID="2" presetClass="entr" presetSubtype="3" fill="hold" nodeType="withEffect">
                                  <p:stCondLst>
                                    <p:cond delay="1000"/>
                                  </p:stCondLst>
                                  <p:childTnLst>
                                    <p:set>
                                      <p:cBhvr>
                                        <p:cTn id="146" dur="1" fill="hold">
                                          <p:stCondLst>
                                            <p:cond delay="0"/>
                                          </p:stCondLst>
                                        </p:cTn>
                                        <p:tgtEl>
                                          <p:spTgt spid="72"/>
                                        </p:tgtEl>
                                        <p:attrNameLst>
                                          <p:attrName>style.visibility</p:attrName>
                                        </p:attrNameLst>
                                      </p:cBhvr>
                                      <p:to>
                                        <p:strVal val="visible"/>
                                      </p:to>
                                    </p:set>
                                    <p:anim calcmode="lin" valueType="num">
                                      <p:cBhvr additive="base">
                                        <p:cTn id="147" dur="500" fill="hold"/>
                                        <p:tgtEl>
                                          <p:spTgt spid="72"/>
                                        </p:tgtEl>
                                        <p:attrNameLst>
                                          <p:attrName>ppt_x</p:attrName>
                                        </p:attrNameLst>
                                      </p:cBhvr>
                                      <p:tavLst>
                                        <p:tav tm="0">
                                          <p:val>
                                            <p:strVal val="1+#ppt_w/2"/>
                                          </p:val>
                                        </p:tav>
                                        <p:tav tm="100000">
                                          <p:val>
                                            <p:strVal val="#ppt_x"/>
                                          </p:val>
                                        </p:tav>
                                      </p:tavLst>
                                    </p:anim>
                                    <p:anim calcmode="lin" valueType="num">
                                      <p:cBhvr additive="base">
                                        <p:cTn id="148" dur="500" fill="hold"/>
                                        <p:tgtEl>
                                          <p:spTgt spid="72"/>
                                        </p:tgtEl>
                                        <p:attrNameLst>
                                          <p:attrName>ppt_y</p:attrName>
                                        </p:attrNameLst>
                                      </p:cBhvr>
                                      <p:tavLst>
                                        <p:tav tm="0">
                                          <p:val>
                                            <p:strVal val="0-#ppt_h/2"/>
                                          </p:val>
                                        </p:tav>
                                        <p:tav tm="100000">
                                          <p:val>
                                            <p:strVal val="#ppt_y"/>
                                          </p:val>
                                        </p:tav>
                                      </p:tavLst>
                                    </p:anim>
                                  </p:childTnLst>
                                </p:cTn>
                              </p:par>
                              <p:par>
                                <p:cTn id="149" presetID="2" presetClass="entr" presetSubtype="4" fill="hold" grpId="0" nodeType="withEffect">
                                  <p:stCondLst>
                                    <p:cond delay="1500"/>
                                  </p:stCondLst>
                                  <p:childTnLst>
                                    <p:set>
                                      <p:cBhvr>
                                        <p:cTn id="150" dur="1" fill="hold">
                                          <p:stCondLst>
                                            <p:cond delay="0"/>
                                          </p:stCondLst>
                                        </p:cTn>
                                        <p:tgtEl>
                                          <p:spTgt spid="3"/>
                                        </p:tgtEl>
                                        <p:attrNameLst>
                                          <p:attrName>style.visibility</p:attrName>
                                        </p:attrNameLst>
                                      </p:cBhvr>
                                      <p:to>
                                        <p:strVal val="visible"/>
                                      </p:to>
                                    </p:set>
                                    <p:anim calcmode="lin" valueType="num">
                                      <p:cBhvr additive="base">
                                        <p:cTn id="151" dur="500" fill="hold"/>
                                        <p:tgtEl>
                                          <p:spTgt spid="3"/>
                                        </p:tgtEl>
                                        <p:attrNameLst>
                                          <p:attrName>ppt_x</p:attrName>
                                        </p:attrNameLst>
                                      </p:cBhvr>
                                      <p:tavLst>
                                        <p:tav tm="0">
                                          <p:val>
                                            <p:strVal val="#ppt_x"/>
                                          </p:val>
                                        </p:tav>
                                        <p:tav tm="100000">
                                          <p:val>
                                            <p:strVal val="#ppt_x"/>
                                          </p:val>
                                        </p:tav>
                                      </p:tavLst>
                                    </p:anim>
                                    <p:anim calcmode="lin" valueType="num">
                                      <p:cBhvr additive="base">
                                        <p:cTn id="1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3" grpId="0" animBg="1"/>
      <p:bldP spid="73" grpId="0"/>
      <p:bldP spid="7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9" name="Can 78"/>
          <p:cNvSpPr/>
          <p:nvPr/>
        </p:nvSpPr>
        <p:spPr>
          <a:xfrm>
            <a:off x="6190708" y="1536609"/>
            <a:ext cx="1080104" cy="961901"/>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anose="02000000000000000000" pitchFamily="2" charset="0"/>
                <a:cs typeface="NikoshBAN" panose="02000000000000000000" pitchFamily="2" charset="0"/>
              </a:rPr>
              <a:t>তানসেন</a:t>
            </a:r>
            <a:endParaRPr lang="en-GB" dirty="0">
              <a:solidFill>
                <a:schemeClr val="tx1"/>
              </a:solidFill>
              <a:latin typeface="NikoshBAN" panose="02000000000000000000" pitchFamily="2" charset="0"/>
              <a:cs typeface="NikoshBAN" panose="02000000000000000000" pitchFamily="2" charset="0"/>
            </a:endParaRPr>
          </a:p>
        </p:txBody>
      </p:sp>
      <p:sp>
        <p:nvSpPr>
          <p:cNvPr id="81" name="Can 80"/>
          <p:cNvSpPr/>
          <p:nvPr/>
        </p:nvSpPr>
        <p:spPr>
          <a:xfrm>
            <a:off x="7452819" y="2470239"/>
            <a:ext cx="1080104" cy="961901"/>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anose="02000000000000000000" pitchFamily="2" charset="0"/>
                <a:cs typeface="NikoshBAN" panose="02000000000000000000" pitchFamily="2" charset="0"/>
              </a:rPr>
              <a:t>বীরবল</a:t>
            </a:r>
            <a:endParaRPr lang="en-GB" dirty="0">
              <a:solidFill>
                <a:schemeClr val="tx1"/>
              </a:solidFill>
              <a:latin typeface="NikoshBAN" panose="02000000000000000000" pitchFamily="2" charset="0"/>
              <a:cs typeface="NikoshBAN" panose="02000000000000000000" pitchFamily="2" charset="0"/>
            </a:endParaRPr>
          </a:p>
        </p:txBody>
      </p:sp>
      <p:sp>
        <p:nvSpPr>
          <p:cNvPr id="82" name="Can 81"/>
          <p:cNvSpPr/>
          <p:nvPr/>
        </p:nvSpPr>
        <p:spPr>
          <a:xfrm>
            <a:off x="5936215" y="4398183"/>
            <a:ext cx="1080104" cy="961901"/>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anose="02000000000000000000" pitchFamily="2" charset="0"/>
                <a:cs typeface="NikoshBAN" panose="02000000000000000000" pitchFamily="2" charset="0"/>
              </a:rPr>
              <a:t>কবি ফৈজি</a:t>
            </a:r>
            <a:endParaRPr lang="en-GB" dirty="0">
              <a:solidFill>
                <a:schemeClr val="tx1"/>
              </a:solidFill>
              <a:latin typeface="NikoshBAN" panose="02000000000000000000" pitchFamily="2" charset="0"/>
              <a:cs typeface="NikoshBAN" panose="02000000000000000000" pitchFamily="2" charset="0"/>
            </a:endParaRPr>
          </a:p>
        </p:txBody>
      </p:sp>
      <p:sp>
        <p:nvSpPr>
          <p:cNvPr id="83" name="Can 82"/>
          <p:cNvSpPr/>
          <p:nvPr/>
        </p:nvSpPr>
        <p:spPr>
          <a:xfrm>
            <a:off x="7358125" y="3653936"/>
            <a:ext cx="1080104" cy="961901"/>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anose="02000000000000000000" pitchFamily="2" charset="0"/>
                <a:cs typeface="NikoshBAN" panose="02000000000000000000" pitchFamily="2" charset="0"/>
              </a:rPr>
              <a:t>আবুল ফজল</a:t>
            </a:r>
            <a:endParaRPr lang="en-GB" dirty="0">
              <a:solidFill>
                <a:schemeClr val="tx1"/>
              </a:solidFill>
              <a:latin typeface="NikoshBAN" panose="02000000000000000000" pitchFamily="2" charset="0"/>
              <a:cs typeface="NikoshBAN" panose="02000000000000000000" pitchFamily="2" charset="0"/>
            </a:endParaRPr>
          </a:p>
        </p:txBody>
      </p:sp>
      <p:sp>
        <p:nvSpPr>
          <p:cNvPr id="84" name="Can 83"/>
          <p:cNvSpPr/>
          <p:nvPr/>
        </p:nvSpPr>
        <p:spPr>
          <a:xfrm>
            <a:off x="4456594" y="4517137"/>
            <a:ext cx="1112101" cy="979066"/>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anose="02000000000000000000" pitchFamily="2" charset="0"/>
                <a:cs typeface="NikoshBAN" panose="02000000000000000000" pitchFamily="2" charset="0"/>
              </a:rPr>
              <a:t>আঃ রহিম খান</a:t>
            </a:r>
            <a:endParaRPr lang="en-GB" dirty="0">
              <a:solidFill>
                <a:schemeClr val="tx1"/>
              </a:solidFill>
              <a:latin typeface="NikoshBAN" panose="02000000000000000000" pitchFamily="2" charset="0"/>
              <a:cs typeface="NikoshBAN" panose="02000000000000000000" pitchFamily="2" charset="0"/>
            </a:endParaRPr>
          </a:p>
        </p:txBody>
      </p:sp>
      <p:sp>
        <p:nvSpPr>
          <p:cNvPr id="85" name="Can 84"/>
          <p:cNvSpPr/>
          <p:nvPr/>
        </p:nvSpPr>
        <p:spPr>
          <a:xfrm>
            <a:off x="2931113" y="4109653"/>
            <a:ext cx="1080104" cy="961901"/>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anose="02000000000000000000" pitchFamily="2" charset="0"/>
                <a:cs typeface="NikoshBAN" panose="02000000000000000000" pitchFamily="2" charset="0"/>
              </a:rPr>
              <a:t>ফকির আজিওদ্দিন</a:t>
            </a:r>
            <a:endParaRPr lang="en-GB" dirty="0">
              <a:solidFill>
                <a:schemeClr val="tx1"/>
              </a:solidFill>
              <a:latin typeface="NikoshBAN" panose="02000000000000000000" pitchFamily="2" charset="0"/>
              <a:cs typeface="NikoshBAN" panose="02000000000000000000" pitchFamily="2" charset="0"/>
            </a:endParaRPr>
          </a:p>
        </p:txBody>
      </p:sp>
      <p:sp>
        <p:nvSpPr>
          <p:cNvPr id="86" name="Can 85"/>
          <p:cNvSpPr/>
          <p:nvPr/>
        </p:nvSpPr>
        <p:spPr>
          <a:xfrm>
            <a:off x="4663743" y="1172620"/>
            <a:ext cx="1080104" cy="961901"/>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NikoshBAN" panose="02000000000000000000" pitchFamily="2" charset="0"/>
                <a:cs typeface="NikoshBAN" panose="02000000000000000000" pitchFamily="2" charset="0"/>
              </a:rPr>
              <a:t>রাজা</a:t>
            </a:r>
            <a:r>
              <a:rPr lang="en-US" dirty="0" smtClean="0">
                <a:solidFill>
                  <a:schemeClr val="tx1"/>
                </a:solidFill>
                <a:latin typeface="NikoshBAN" panose="02000000000000000000" pitchFamily="2" charset="0"/>
                <a:cs typeface="NikoshBAN" panose="02000000000000000000" pitchFamily="2" charset="0"/>
              </a:rPr>
              <a:t> </a:t>
            </a:r>
            <a:r>
              <a:rPr lang="en-US" dirty="0" err="1" smtClean="0">
                <a:solidFill>
                  <a:schemeClr val="tx1"/>
                </a:solidFill>
                <a:latin typeface="NikoshBAN" panose="02000000000000000000" pitchFamily="2" charset="0"/>
                <a:cs typeface="NikoshBAN" panose="02000000000000000000" pitchFamily="2" charset="0"/>
              </a:rPr>
              <a:t>টোডরমল</a:t>
            </a:r>
            <a:endParaRPr lang="en-GB" dirty="0">
              <a:solidFill>
                <a:schemeClr val="tx1"/>
              </a:solidFill>
              <a:latin typeface="NikoshBAN" panose="02000000000000000000" pitchFamily="2" charset="0"/>
              <a:cs typeface="NikoshBAN" panose="02000000000000000000" pitchFamily="2" charset="0"/>
            </a:endParaRPr>
          </a:p>
        </p:txBody>
      </p:sp>
      <p:sp>
        <p:nvSpPr>
          <p:cNvPr id="87" name="Can 86"/>
          <p:cNvSpPr/>
          <p:nvPr/>
        </p:nvSpPr>
        <p:spPr>
          <a:xfrm>
            <a:off x="3111627" y="1680127"/>
            <a:ext cx="1080104" cy="961901"/>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anose="02000000000000000000" pitchFamily="2" charset="0"/>
                <a:cs typeface="NikoshBAN" panose="02000000000000000000" pitchFamily="2" charset="0"/>
              </a:rPr>
              <a:t>মোল্লা দো- পিয়াজা</a:t>
            </a:r>
            <a:endParaRPr lang="en-GB" dirty="0">
              <a:solidFill>
                <a:schemeClr val="tx1"/>
              </a:solidFill>
              <a:latin typeface="NikoshBAN" panose="02000000000000000000" pitchFamily="2" charset="0"/>
              <a:cs typeface="NikoshBAN" panose="02000000000000000000" pitchFamily="2" charset="0"/>
            </a:endParaRPr>
          </a:p>
        </p:txBody>
      </p:sp>
      <p:sp>
        <p:nvSpPr>
          <p:cNvPr id="88" name="Can 87"/>
          <p:cNvSpPr/>
          <p:nvPr/>
        </p:nvSpPr>
        <p:spPr>
          <a:xfrm>
            <a:off x="2225333" y="2897848"/>
            <a:ext cx="1080104" cy="961901"/>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anose="02000000000000000000" pitchFamily="2" charset="0"/>
                <a:cs typeface="NikoshBAN" panose="02000000000000000000" pitchFamily="2" charset="0"/>
              </a:rPr>
              <a:t>সেনাপতি মানসিংহ </a:t>
            </a:r>
            <a:endParaRPr lang="en-GB" dirty="0">
              <a:solidFill>
                <a:schemeClr val="tx1"/>
              </a:solidFill>
              <a:latin typeface="NikoshBAN" panose="02000000000000000000" pitchFamily="2" charset="0"/>
              <a:cs typeface="NikoshBAN" panose="02000000000000000000" pitchFamily="2" charset="0"/>
            </a:endParaRPr>
          </a:p>
        </p:txBody>
      </p:sp>
      <p:sp>
        <p:nvSpPr>
          <p:cNvPr id="2" name="Explosion 2 1"/>
          <p:cNvSpPr/>
          <p:nvPr/>
        </p:nvSpPr>
        <p:spPr>
          <a:xfrm>
            <a:off x="3837432" y="2470239"/>
            <a:ext cx="3081528" cy="1760361"/>
          </a:xfrm>
          <a:prstGeom prst="irregularSeal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solidFill>
                  <a:schemeClr val="tx1"/>
                </a:solidFill>
                <a:latin typeface="NikoshBAN" panose="02000000000000000000" pitchFamily="2" charset="0"/>
                <a:cs typeface="NikoshBAN" panose="02000000000000000000" pitchFamily="2" charset="0"/>
              </a:rPr>
              <a:t>নবরত্নের সদস্যদের নাম সমুহ</a:t>
            </a:r>
            <a:endParaRPr lang="en-GB" sz="2000" b="1" dirty="0">
              <a:solidFill>
                <a:schemeClr val="tx1"/>
              </a:solidFill>
              <a:latin typeface="NikoshBAN" panose="02000000000000000000" pitchFamily="2" charset="0"/>
              <a:cs typeface="NikoshBAN" panose="02000000000000000000" pitchFamily="2" charset="0"/>
            </a:endParaRPr>
          </a:p>
        </p:txBody>
      </p:sp>
      <p:sp>
        <p:nvSpPr>
          <p:cNvPr id="76" name="TextBox 75"/>
          <p:cNvSpPr txBox="1"/>
          <p:nvPr/>
        </p:nvSpPr>
        <p:spPr>
          <a:xfrm>
            <a:off x="-7781544" y="5650992"/>
            <a:ext cx="7360920"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78" name="TextBox 77"/>
          <p:cNvSpPr txBox="1"/>
          <p:nvPr/>
        </p:nvSpPr>
        <p:spPr>
          <a:xfrm>
            <a:off x="-7629144" y="719328"/>
            <a:ext cx="7360920"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a:latin typeface="NikoshBAN" panose="02000000000000000000" pitchFamily="2" charset="0"/>
                <a:cs typeface="NikoshBAN" panose="02000000000000000000" pitchFamily="2" charset="0"/>
              </a:rPr>
              <a:t>নবরত্নের </a:t>
            </a:r>
            <a:r>
              <a:rPr lang="bn-BD" sz="1600" dirty="0" smtClean="0">
                <a:latin typeface="NikoshBAN" panose="02000000000000000000" pitchFamily="2" charset="0"/>
                <a:cs typeface="NikoshBAN" panose="02000000000000000000" pitchFamily="2" charset="0"/>
              </a:rPr>
              <a:t>সদস্যদের নাম,</a:t>
            </a:r>
            <a:r>
              <a:rPr lang="bn-BD" sz="1600" dirty="0">
                <a:latin typeface="NikoshBAN" panose="02000000000000000000" pitchFamily="2" charset="0"/>
                <a:cs typeface="NikoshBAN" panose="02000000000000000000" pitchFamily="2" charset="0"/>
              </a:rPr>
              <a:t> নবরত্নের সদস্যদের </a:t>
            </a:r>
            <a:r>
              <a:rPr lang="bn-BD" sz="1600" dirty="0" smtClean="0">
                <a:latin typeface="NikoshBAN" panose="02000000000000000000" pitchFamily="2" charset="0"/>
                <a:cs typeface="NikoshBAN" panose="02000000000000000000" pitchFamily="2" charset="0"/>
              </a:rPr>
              <a:t>নাম, </a:t>
            </a:r>
            <a:r>
              <a:rPr lang="bn-BD" sz="1600" dirty="0">
                <a:latin typeface="NikoshBAN" panose="02000000000000000000" pitchFamily="2" charset="0"/>
                <a:cs typeface="NikoshBAN" panose="02000000000000000000" pitchFamily="2" charset="0"/>
              </a:rPr>
              <a:t>নবরত্নের সদস্যদের </a:t>
            </a:r>
            <a:r>
              <a:rPr lang="bn-BD" sz="1600" dirty="0" smtClean="0">
                <a:latin typeface="NikoshBAN" panose="02000000000000000000" pitchFamily="2" charset="0"/>
                <a:cs typeface="NikoshBAN" panose="02000000000000000000" pitchFamily="2" charset="0"/>
              </a:rPr>
              <a:t>নাম, </a:t>
            </a:r>
            <a:r>
              <a:rPr lang="bn-BD" sz="1600" dirty="0">
                <a:latin typeface="NikoshBAN" panose="02000000000000000000" pitchFamily="2" charset="0"/>
                <a:cs typeface="NikoshBAN" panose="02000000000000000000" pitchFamily="2" charset="0"/>
              </a:rPr>
              <a:t>নবরত্নের সদস্যদের </a:t>
            </a:r>
            <a:r>
              <a:rPr lang="bn-BD" sz="1600" dirty="0" smtClean="0">
                <a:latin typeface="NikoshBAN" panose="02000000000000000000" pitchFamily="2" charset="0"/>
                <a:cs typeface="NikoshBAN" panose="02000000000000000000" pitchFamily="2" charset="0"/>
              </a:rPr>
              <a:t>নাম, নবরত্নের নাম।</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93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53" presetClass="entr" presetSubtype="16" fill="hold" grpId="0" nodeType="withEffect">
                                  <p:stCondLst>
                                    <p:cond delay="0"/>
                                  </p:stCondLst>
                                  <p:childTnLst>
                                    <p:set>
                                      <p:cBhvr>
                                        <p:cTn id="134" dur="1" fill="hold">
                                          <p:stCondLst>
                                            <p:cond delay="0"/>
                                          </p:stCondLst>
                                        </p:cTn>
                                        <p:tgtEl>
                                          <p:spTgt spid="2"/>
                                        </p:tgtEl>
                                        <p:attrNameLst>
                                          <p:attrName>style.visibility</p:attrName>
                                        </p:attrNameLst>
                                      </p:cBhvr>
                                      <p:to>
                                        <p:strVal val="visible"/>
                                      </p:to>
                                    </p:set>
                                    <p:anim calcmode="lin" valueType="num">
                                      <p:cBhvr>
                                        <p:cTn id="135" dur="500" fill="hold"/>
                                        <p:tgtEl>
                                          <p:spTgt spid="2"/>
                                        </p:tgtEl>
                                        <p:attrNameLst>
                                          <p:attrName>ppt_w</p:attrName>
                                        </p:attrNameLst>
                                      </p:cBhvr>
                                      <p:tavLst>
                                        <p:tav tm="0">
                                          <p:val>
                                            <p:fltVal val="0"/>
                                          </p:val>
                                        </p:tav>
                                        <p:tav tm="100000">
                                          <p:val>
                                            <p:strVal val="#ppt_w"/>
                                          </p:val>
                                        </p:tav>
                                      </p:tavLst>
                                    </p:anim>
                                    <p:anim calcmode="lin" valueType="num">
                                      <p:cBhvr>
                                        <p:cTn id="136" dur="500" fill="hold"/>
                                        <p:tgtEl>
                                          <p:spTgt spid="2"/>
                                        </p:tgtEl>
                                        <p:attrNameLst>
                                          <p:attrName>ppt_h</p:attrName>
                                        </p:attrNameLst>
                                      </p:cBhvr>
                                      <p:tavLst>
                                        <p:tav tm="0">
                                          <p:val>
                                            <p:fltVal val="0"/>
                                          </p:val>
                                        </p:tav>
                                        <p:tav tm="100000">
                                          <p:val>
                                            <p:strVal val="#ppt_h"/>
                                          </p:val>
                                        </p:tav>
                                      </p:tavLst>
                                    </p:anim>
                                    <p:animEffect transition="in" filter="fade">
                                      <p:cBhvr>
                                        <p:cTn id="137" dur="500"/>
                                        <p:tgtEl>
                                          <p:spTgt spid="2"/>
                                        </p:tgtEl>
                                      </p:cBhvr>
                                    </p:animEffect>
                                  </p:childTnLst>
                                </p:cTn>
                              </p:par>
                              <p:par>
                                <p:cTn id="138" presetID="21" presetClass="entr" presetSubtype="1" fill="hold" grpId="0" nodeType="withEffect">
                                  <p:stCondLst>
                                    <p:cond delay="1000"/>
                                  </p:stCondLst>
                                  <p:childTnLst>
                                    <p:set>
                                      <p:cBhvr>
                                        <p:cTn id="139" dur="1" fill="hold">
                                          <p:stCondLst>
                                            <p:cond delay="0"/>
                                          </p:stCondLst>
                                        </p:cTn>
                                        <p:tgtEl>
                                          <p:spTgt spid="86"/>
                                        </p:tgtEl>
                                        <p:attrNameLst>
                                          <p:attrName>style.visibility</p:attrName>
                                        </p:attrNameLst>
                                      </p:cBhvr>
                                      <p:to>
                                        <p:strVal val="visible"/>
                                      </p:to>
                                    </p:set>
                                    <p:animEffect transition="in" filter="wheel(1)">
                                      <p:cBhvr>
                                        <p:cTn id="140" dur="2000"/>
                                        <p:tgtEl>
                                          <p:spTgt spid="86"/>
                                        </p:tgtEl>
                                      </p:cBhvr>
                                    </p:animEffect>
                                  </p:childTnLst>
                                </p:cTn>
                              </p:par>
                              <p:par>
                                <p:cTn id="141" presetID="21" presetClass="entr" presetSubtype="1" fill="hold" grpId="0" nodeType="withEffect">
                                  <p:stCondLst>
                                    <p:cond delay="2000"/>
                                  </p:stCondLst>
                                  <p:childTnLst>
                                    <p:set>
                                      <p:cBhvr>
                                        <p:cTn id="142" dur="1" fill="hold">
                                          <p:stCondLst>
                                            <p:cond delay="0"/>
                                          </p:stCondLst>
                                        </p:cTn>
                                        <p:tgtEl>
                                          <p:spTgt spid="79"/>
                                        </p:tgtEl>
                                        <p:attrNameLst>
                                          <p:attrName>style.visibility</p:attrName>
                                        </p:attrNameLst>
                                      </p:cBhvr>
                                      <p:to>
                                        <p:strVal val="visible"/>
                                      </p:to>
                                    </p:set>
                                    <p:animEffect transition="in" filter="wheel(1)">
                                      <p:cBhvr>
                                        <p:cTn id="143" dur="2000"/>
                                        <p:tgtEl>
                                          <p:spTgt spid="79"/>
                                        </p:tgtEl>
                                      </p:cBhvr>
                                    </p:animEffect>
                                  </p:childTnLst>
                                </p:cTn>
                              </p:par>
                              <p:par>
                                <p:cTn id="144" presetID="21" presetClass="entr" presetSubtype="1" fill="hold" grpId="0" nodeType="withEffect">
                                  <p:stCondLst>
                                    <p:cond delay="3000"/>
                                  </p:stCondLst>
                                  <p:childTnLst>
                                    <p:set>
                                      <p:cBhvr>
                                        <p:cTn id="145" dur="1" fill="hold">
                                          <p:stCondLst>
                                            <p:cond delay="0"/>
                                          </p:stCondLst>
                                        </p:cTn>
                                        <p:tgtEl>
                                          <p:spTgt spid="81"/>
                                        </p:tgtEl>
                                        <p:attrNameLst>
                                          <p:attrName>style.visibility</p:attrName>
                                        </p:attrNameLst>
                                      </p:cBhvr>
                                      <p:to>
                                        <p:strVal val="visible"/>
                                      </p:to>
                                    </p:set>
                                    <p:animEffect transition="in" filter="wheel(1)">
                                      <p:cBhvr>
                                        <p:cTn id="146" dur="2000"/>
                                        <p:tgtEl>
                                          <p:spTgt spid="81"/>
                                        </p:tgtEl>
                                      </p:cBhvr>
                                    </p:animEffect>
                                  </p:childTnLst>
                                </p:cTn>
                              </p:par>
                              <p:par>
                                <p:cTn id="147" presetID="21" presetClass="entr" presetSubtype="1" fill="hold" grpId="0" nodeType="withEffect">
                                  <p:stCondLst>
                                    <p:cond delay="4000"/>
                                  </p:stCondLst>
                                  <p:childTnLst>
                                    <p:set>
                                      <p:cBhvr>
                                        <p:cTn id="148" dur="1" fill="hold">
                                          <p:stCondLst>
                                            <p:cond delay="0"/>
                                          </p:stCondLst>
                                        </p:cTn>
                                        <p:tgtEl>
                                          <p:spTgt spid="83"/>
                                        </p:tgtEl>
                                        <p:attrNameLst>
                                          <p:attrName>style.visibility</p:attrName>
                                        </p:attrNameLst>
                                      </p:cBhvr>
                                      <p:to>
                                        <p:strVal val="visible"/>
                                      </p:to>
                                    </p:set>
                                    <p:animEffect transition="in" filter="wheel(1)">
                                      <p:cBhvr>
                                        <p:cTn id="149" dur="2000"/>
                                        <p:tgtEl>
                                          <p:spTgt spid="83"/>
                                        </p:tgtEl>
                                      </p:cBhvr>
                                    </p:animEffect>
                                  </p:childTnLst>
                                </p:cTn>
                              </p:par>
                              <p:par>
                                <p:cTn id="150" presetID="21" presetClass="entr" presetSubtype="1" fill="hold" grpId="0" nodeType="withEffect">
                                  <p:stCondLst>
                                    <p:cond delay="5000"/>
                                  </p:stCondLst>
                                  <p:childTnLst>
                                    <p:set>
                                      <p:cBhvr>
                                        <p:cTn id="151" dur="1" fill="hold">
                                          <p:stCondLst>
                                            <p:cond delay="0"/>
                                          </p:stCondLst>
                                        </p:cTn>
                                        <p:tgtEl>
                                          <p:spTgt spid="82"/>
                                        </p:tgtEl>
                                        <p:attrNameLst>
                                          <p:attrName>style.visibility</p:attrName>
                                        </p:attrNameLst>
                                      </p:cBhvr>
                                      <p:to>
                                        <p:strVal val="visible"/>
                                      </p:to>
                                    </p:set>
                                    <p:animEffect transition="in" filter="wheel(1)">
                                      <p:cBhvr>
                                        <p:cTn id="152" dur="2000"/>
                                        <p:tgtEl>
                                          <p:spTgt spid="82"/>
                                        </p:tgtEl>
                                      </p:cBhvr>
                                    </p:animEffect>
                                  </p:childTnLst>
                                </p:cTn>
                              </p:par>
                              <p:par>
                                <p:cTn id="153" presetID="21" presetClass="entr" presetSubtype="1" fill="hold" grpId="0" nodeType="withEffect">
                                  <p:stCondLst>
                                    <p:cond delay="6000"/>
                                  </p:stCondLst>
                                  <p:childTnLst>
                                    <p:set>
                                      <p:cBhvr>
                                        <p:cTn id="154" dur="1" fill="hold">
                                          <p:stCondLst>
                                            <p:cond delay="0"/>
                                          </p:stCondLst>
                                        </p:cTn>
                                        <p:tgtEl>
                                          <p:spTgt spid="84"/>
                                        </p:tgtEl>
                                        <p:attrNameLst>
                                          <p:attrName>style.visibility</p:attrName>
                                        </p:attrNameLst>
                                      </p:cBhvr>
                                      <p:to>
                                        <p:strVal val="visible"/>
                                      </p:to>
                                    </p:set>
                                    <p:animEffect transition="in" filter="wheel(1)">
                                      <p:cBhvr>
                                        <p:cTn id="155" dur="2000"/>
                                        <p:tgtEl>
                                          <p:spTgt spid="84"/>
                                        </p:tgtEl>
                                      </p:cBhvr>
                                    </p:animEffect>
                                  </p:childTnLst>
                                </p:cTn>
                              </p:par>
                              <p:par>
                                <p:cTn id="156" presetID="21" presetClass="entr" presetSubtype="1" fill="hold" grpId="0" nodeType="withEffect">
                                  <p:stCondLst>
                                    <p:cond delay="7000"/>
                                  </p:stCondLst>
                                  <p:childTnLst>
                                    <p:set>
                                      <p:cBhvr>
                                        <p:cTn id="157" dur="1" fill="hold">
                                          <p:stCondLst>
                                            <p:cond delay="0"/>
                                          </p:stCondLst>
                                        </p:cTn>
                                        <p:tgtEl>
                                          <p:spTgt spid="85"/>
                                        </p:tgtEl>
                                        <p:attrNameLst>
                                          <p:attrName>style.visibility</p:attrName>
                                        </p:attrNameLst>
                                      </p:cBhvr>
                                      <p:to>
                                        <p:strVal val="visible"/>
                                      </p:to>
                                    </p:set>
                                    <p:animEffect transition="in" filter="wheel(1)">
                                      <p:cBhvr>
                                        <p:cTn id="158" dur="2000"/>
                                        <p:tgtEl>
                                          <p:spTgt spid="85"/>
                                        </p:tgtEl>
                                      </p:cBhvr>
                                    </p:animEffect>
                                  </p:childTnLst>
                                </p:cTn>
                              </p:par>
                              <p:par>
                                <p:cTn id="159" presetID="21" presetClass="entr" presetSubtype="1" fill="hold" grpId="0" nodeType="withEffect">
                                  <p:stCondLst>
                                    <p:cond delay="8000"/>
                                  </p:stCondLst>
                                  <p:childTnLst>
                                    <p:set>
                                      <p:cBhvr>
                                        <p:cTn id="160" dur="1" fill="hold">
                                          <p:stCondLst>
                                            <p:cond delay="0"/>
                                          </p:stCondLst>
                                        </p:cTn>
                                        <p:tgtEl>
                                          <p:spTgt spid="88"/>
                                        </p:tgtEl>
                                        <p:attrNameLst>
                                          <p:attrName>style.visibility</p:attrName>
                                        </p:attrNameLst>
                                      </p:cBhvr>
                                      <p:to>
                                        <p:strVal val="visible"/>
                                      </p:to>
                                    </p:set>
                                    <p:animEffect transition="in" filter="wheel(1)">
                                      <p:cBhvr>
                                        <p:cTn id="161" dur="2000"/>
                                        <p:tgtEl>
                                          <p:spTgt spid="88"/>
                                        </p:tgtEl>
                                      </p:cBhvr>
                                    </p:animEffect>
                                  </p:childTnLst>
                                </p:cTn>
                              </p:par>
                              <p:par>
                                <p:cTn id="162" presetID="21" presetClass="entr" presetSubtype="1" fill="hold" grpId="0" nodeType="withEffect">
                                  <p:stCondLst>
                                    <p:cond delay="9000"/>
                                  </p:stCondLst>
                                  <p:childTnLst>
                                    <p:set>
                                      <p:cBhvr>
                                        <p:cTn id="163" dur="1" fill="hold">
                                          <p:stCondLst>
                                            <p:cond delay="0"/>
                                          </p:stCondLst>
                                        </p:cTn>
                                        <p:tgtEl>
                                          <p:spTgt spid="87"/>
                                        </p:tgtEl>
                                        <p:attrNameLst>
                                          <p:attrName>style.visibility</p:attrName>
                                        </p:attrNameLst>
                                      </p:cBhvr>
                                      <p:to>
                                        <p:strVal val="visible"/>
                                      </p:to>
                                    </p:set>
                                    <p:animEffect transition="in" filter="wheel(1)">
                                      <p:cBhvr>
                                        <p:cTn id="164" dur="2000"/>
                                        <p:tgtEl>
                                          <p:spTgt spid="87"/>
                                        </p:tgtEl>
                                      </p:cBhvr>
                                    </p:animEffect>
                                  </p:childTnLst>
                                </p:cTn>
                              </p:par>
                              <p:par>
                                <p:cTn id="165" presetID="2" presetClass="entr" presetSubtype="2" repeatCount="indefinite" fill="hold" grpId="0" nodeType="withEffect">
                                  <p:stCondLst>
                                    <p:cond delay="250"/>
                                  </p:stCondLst>
                                  <p:childTnLst>
                                    <p:set>
                                      <p:cBhvr>
                                        <p:cTn id="166" dur="1" fill="hold">
                                          <p:stCondLst>
                                            <p:cond delay="0"/>
                                          </p:stCondLst>
                                        </p:cTn>
                                        <p:tgtEl>
                                          <p:spTgt spid="76"/>
                                        </p:tgtEl>
                                        <p:attrNameLst>
                                          <p:attrName>style.visibility</p:attrName>
                                        </p:attrNameLst>
                                      </p:cBhvr>
                                      <p:to>
                                        <p:strVal val="visible"/>
                                      </p:to>
                                    </p:set>
                                    <p:anim calcmode="lin" valueType="num">
                                      <p:cBhvr additive="base">
                                        <p:cTn id="167" dur="13000" fill="hold"/>
                                        <p:tgtEl>
                                          <p:spTgt spid="76"/>
                                        </p:tgtEl>
                                        <p:attrNameLst>
                                          <p:attrName>ppt_x</p:attrName>
                                        </p:attrNameLst>
                                      </p:cBhvr>
                                      <p:tavLst>
                                        <p:tav tm="0">
                                          <p:val>
                                            <p:strVal val="1+#ppt_w/2"/>
                                          </p:val>
                                        </p:tav>
                                        <p:tav tm="100000">
                                          <p:val>
                                            <p:strVal val="#ppt_x"/>
                                          </p:val>
                                        </p:tav>
                                      </p:tavLst>
                                    </p:anim>
                                    <p:anim calcmode="lin" valueType="num">
                                      <p:cBhvr additive="base">
                                        <p:cTn id="168" dur="13000" fill="hold"/>
                                        <p:tgtEl>
                                          <p:spTgt spid="76"/>
                                        </p:tgtEl>
                                        <p:attrNameLst>
                                          <p:attrName>ppt_y</p:attrName>
                                        </p:attrNameLst>
                                      </p:cBhvr>
                                      <p:tavLst>
                                        <p:tav tm="0">
                                          <p:val>
                                            <p:strVal val="#ppt_y"/>
                                          </p:val>
                                        </p:tav>
                                        <p:tav tm="100000">
                                          <p:val>
                                            <p:strVal val="#ppt_y"/>
                                          </p:val>
                                        </p:tav>
                                      </p:tavLst>
                                    </p:anim>
                                  </p:childTnLst>
                                </p:cTn>
                              </p:par>
                              <p:par>
                                <p:cTn id="169" presetID="2" presetClass="entr" presetSubtype="2" repeatCount="indefinite" fill="hold" grpId="0" nodeType="withEffect">
                                  <p:stCondLst>
                                    <p:cond delay="250"/>
                                  </p:stCondLst>
                                  <p:childTnLst>
                                    <p:set>
                                      <p:cBhvr>
                                        <p:cTn id="170" dur="1" fill="hold">
                                          <p:stCondLst>
                                            <p:cond delay="0"/>
                                          </p:stCondLst>
                                        </p:cTn>
                                        <p:tgtEl>
                                          <p:spTgt spid="78"/>
                                        </p:tgtEl>
                                        <p:attrNameLst>
                                          <p:attrName>style.visibility</p:attrName>
                                        </p:attrNameLst>
                                      </p:cBhvr>
                                      <p:to>
                                        <p:strVal val="visible"/>
                                      </p:to>
                                    </p:set>
                                    <p:anim calcmode="lin" valueType="num">
                                      <p:cBhvr additive="base">
                                        <p:cTn id="171" dur="13000" fill="hold"/>
                                        <p:tgtEl>
                                          <p:spTgt spid="78"/>
                                        </p:tgtEl>
                                        <p:attrNameLst>
                                          <p:attrName>ppt_x</p:attrName>
                                        </p:attrNameLst>
                                      </p:cBhvr>
                                      <p:tavLst>
                                        <p:tav tm="0">
                                          <p:val>
                                            <p:strVal val="1+#ppt_w/2"/>
                                          </p:val>
                                        </p:tav>
                                        <p:tav tm="100000">
                                          <p:val>
                                            <p:strVal val="#ppt_x"/>
                                          </p:val>
                                        </p:tav>
                                      </p:tavLst>
                                    </p:anim>
                                    <p:anim calcmode="lin" valueType="num">
                                      <p:cBhvr additive="base">
                                        <p:cTn id="172" dur="130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9" grpId="0" animBg="1"/>
      <p:bldP spid="81" grpId="0" animBg="1"/>
      <p:bldP spid="82" grpId="0" animBg="1"/>
      <p:bldP spid="83" grpId="0" animBg="1"/>
      <p:bldP spid="84" grpId="0" animBg="1"/>
      <p:bldP spid="85" grpId="0" animBg="1"/>
      <p:bldP spid="86" grpId="0" animBg="1"/>
      <p:bldP spid="87" grpId="0" animBg="1"/>
      <p:bldP spid="88" grpId="0" animBg="1"/>
      <p:bldP spid="2" grpId="0" animBg="1"/>
      <p:bldP spid="76" grpId="0"/>
      <p:bldP spid="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 name="TextBox 1"/>
          <p:cNvSpPr txBox="1"/>
          <p:nvPr/>
        </p:nvSpPr>
        <p:spPr>
          <a:xfrm>
            <a:off x="1938528" y="2121408"/>
            <a:ext cx="7729255" cy="3108543"/>
          </a:xfrm>
          <a:prstGeom prst="rect">
            <a:avLst/>
          </a:prstGeom>
          <a:solidFill>
            <a:schemeClr val="accent1">
              <a:lumMod val="40000"/>
              <a:lumOff val="60000"/>
            </a:schemeClr>
          </a:solidFill>
        </p:spPr>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সম্রাট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আকবর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রাজকার্য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পরিচালনার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সদস্য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লোকজন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bn-BD" sz="2800" dirty="0" smtClean="0">
                <a:latin typeface="NikoshBAN" panose="02000000000000000000" pitchFamily="2" charset="0"/>
                <a:cs typeface="NikoshBAN" panose="02000000000000000000" pitchFamily="2" charset="0"/>
              </a:rPr>
              <a:t> বিশেষ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পরিষদ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গঠন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আকবরের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নবরত্ন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হিসেবে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পরিচিত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নবরত্নের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সদস্যরা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রাজাকে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বিভিন্ন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পরামর্শ</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বুদ্ধি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পরিচালনায়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সহযোগিতা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করতেন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দেওয়া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টোডরমল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তানসেন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ফজল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ফৈজি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রহিম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ফকির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আজিওদ্দিন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মানসিংহ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মোল্লা-দো-পিয়াজা</a:t>
            </a:r>
            <a:r>
              <a:rPr lang="en-US" sz="2800" dirty="0" smtClean="0">
                <a:latin typeface="NikoshBAN" panose="02000000000000000000" pitchFamily="2" charset="0"/>
                <a:cs typeface="NikoshBAN" panose="02000000000000000000" pitchFamily="2" charset="0"/>
              </a:rPr>
              <a:t> ।</a:t>
            </a:r>
            <a:endParaRPr lang="en-GB" sz="2800" dirty="0">
              <a:latin typeface="NikoshBAN" panose="02000000000000000000" pitchFamily="2" charset="0"/>
              <a:cs typeface="NikoshBAN" panose="02000000000000000000" pitchFamily="2" charset="0"/>
            </a:endParaRPr>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3" name="Rounded Rectangle 2"/>
          <p:cNvSpPr/>
          <p:nvPr/>
        </p:nvSpPr>
        <p:spPr>
          <a:xfrm>
            <a:off x="1956816" y="1219200"/>
            <a:ext cx="7662672" cy="7909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tx1"/>
                </a:solidFill>
                <a:latin typeface="NikoshBAN" panose="02000000000000000000" pitchFamily="2" charset="0"/>
                <a:cs typeface="NikoshBAN" panose="02000000000000000000" pitchFamily="2" charset="0"/>
              </a:rPr>
              <a:t>সম্রাট আকবর কর্তৃক প্রতিষ্ঠিত নবরত্ন</a:t>
            </a:r>
            <a:endParaRPr lang="en-GB"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361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15" presetClass="entr" presetSubtype="0" fill="hold" grpId="0" nodeType="withEffect">
                                  <p:stCondLst>
                                    <p:cond delay="1000"/>
                                  </p:stCondLst>
                                  <p:childTnLst>
                                    <p:set>
                                      <p:cBhvr>
                                        <p:cTn id="134" dur="1" fill="hold">
                                          <p:stCondLst>
                                            <p:cond delay="0"/>
                                          </p:stCondLst>
                                        </p:cTn>
                                        <p:tgtEl>
                                          <p:spTgt spid="2">
                                            <p:bg/>
                                          </p:spTgt>
                                        </p:tgtEl>
                                        <p:attrNameLst>
                                          <p:attrName>style.visibility</p:attrName>
                                        </p:attrNameLst>
                                      </p:cBhvr>
                                      <p:to>
                                        <p:strVal val="visible"/>
                                      </p:to>
                                    </p:set>
                                    <p:anim calcmode="lin" valueType="num">
                                      <p:cBhvr>
                                        <p:cTn id="135" dur="1000" fill="hold"/>
                                        <p:tgtEl>
                                          <p:spTgt spid="2">
                                            <p:bg/>
                                          </p:spTgt>
                                        </p:tgtEl>
                                        <p:attrNameLst>
                                          <p:attrName>ppt_w</p:attrName>
                                        </p:attrNameLst>
                                      </p:cBhvr>
                                      <p:tavLst>
                                        <p:tav tm="0">
                                          <p:val>
                                            <p:fltVal val="0"/>
                                          </p:val>
                                        </p:tav>
                                        <p:tav tm="100000">
                                          <p:val>
                                            <p:strVal val="#ppt_w"/>
                                          </p:val>
                                        </p:tav>
                                      </p:tavLst>
                                    </p:anim>
                                    <p:anim calcmode="lin" valueType="num">
                                      <p:cBhvr>
                                        <p:cTn id="136" dur="1000" fill="hold"/>
                                        <p:tgtEl>
                                          <p:spTgt spid="2">
                                            <p:bg/>
                                          </p:spTgt>
                                        </p:tgtEl>
                                        <p:attrNameLst>
                                          <p:attrName>ppt_h</p:attrName>
                                        </p:attrNameLst>
                                      </p:cBhvr>
                                      <p:tavLst>
                                        <p:tav tm="0">
                                          <p:val>
                                            <p:fltVal val="0"/>
                                          </p:val>
                                        </p:tav>
                                        <p:tav tm="100000">
                                          <p:val>
                                            <p:strVal val="#ppt_h"/>
                                          </p:val>
                                        </p:tav>
                                      </p:tavLst>
                                    </p:anim>
                                    <p:anim calcmode="lin" valueType="num">
                                      <p:cBhvr>
                                        <p:cTn id="137" dur="1000" fill="hold"/>
                                        <p:tgtEl>
                                          <p:spTgt spid="2">
                                            <p:bg/>
                                          </p:spTgt>
                                        </p:tgtEl>
                                        <p:attrNameLst>
                                          <p:attrName>ppt_x</p:attrName>
                                        </p:attrNameLst>
                                      </p:cBhvr>
                                      <p:tavLst>
                                        <p:tav tm="0" fmla="#ppt_x+(cos(-2*pi*(1-$))*-#ppt_x-sin(-2*pi*(1-$))*(1-#ppt_y))*(1-$)">
                                          <p:val>
                                            <p:fltVal val="0"/>
                                          </p:val>
                                        </p:tav>
                                        <p:tav tm="100000">
                                          <p:val>
                                            <p:fltVal val="1"/>
                                          </p:val>
                                        </p:tav>
                                      </p:tavLst>
                                    </p:anim>
                                    <p:anim calcmode="lin" valueType="num">
                                      <p:cBhvr>
                                        <p:cTn id="138" dur="1000" fill="hold"/>
                                        <p:tgtEl>
                                          <p:spTgt spid="2">
                                            <p:bg/>
                                          </p:spTgt>
                                        </p:tgtEl>
                                        <p:attrNameLst>
                                          <p:attrName>ppt_y</p:attrName>
                                        </p:attrNameLst>
                                      </p:cBhvr>
                                      <p:tavLst>
                                        <p:tav tm="0" fmla="#ppt_y+(sin(-2*pi*(1-$))*-#ppt_x+cos(-2*pi*(1-$))*(1-#ppt_y))*(1-$)">
                                          <p:val>
                                            <p:fltVal val="0"/>
                                          </p:val>
                                        </p:tav>
                                        <p:tav tm="100000">
                                          <p:val>
                                            <p:fltVal val="1"/>
                                          </p:val>
                                        </p:tav>
                                      </p:tavLst>
                                    </p:anim>
                                  </p:childTnLst>
                                </p:cTn>
                              </p:par>
                              <p:par>
                                <p:cTn id="139" presetID="56" presetClass="entr" presetSubtype="0" fill="hold" grpId="0" nodeType="withEffect">
                                  <p:stCondLst>
                                    <p:cond delay="2000"/>
                                  </p:stCondLst>
                                  <p:iterate type="lt">
                                    <p:tmPct val="10000"/>
                                  </p:iterate>
                                  <p:childTnLst>
                                    <p:set>
                                      <p:cBhvr>
                                        <p:cTn id="140" dur="1" fill="hold">
                                          <p:stCondLst>
                                            <p:cond delay="0"/>
                                          </p:stCondLst>
                                        </p:cTn>
                                        <p:tgtEl>
                                          <p:spTgt spid="2">
                                            <p:txEl>
                                              <p:pRg st="0" end="0"/>
                                            </p:txEl>
                                          </p:spTgt>
                                        </p:tgtEl>
                                        <p:attrNameLst>
                                          <p:attrName>style.visibility</p:attrName>
                                        </p:attrNameLst>
                                      </p:cBhvr>
                                      <p:to>
                                        <p:strVal val="visible"/>
                                      </p:to>
                                    </p:set>
                                    <p:anim by="(-#ppt_w*2)" calcmode="lin" valueType="num">
                                      <p:cBhvr rctx="PPT">
                                        <p:cTn id="141" dur="500" autoRev="1" fill="hold">
                                          <p:stCondLst>
                                            <p:cond delay="0"/>
                                          </p:stCondLst>
                                        </p:cTn>
                                        <p:tgtEl>
                                          <p:spTgt spid="2">
                                            <p:txEl>
                                              <p:pRg st="0" end="0"/>
                                            </p:txEl>
                                          </p:spTgt>
                                        </p:tgtEl>
                                        <p:attrNameLst>
                                          <p:attrName>ppt_w</p:attrName>
                                        </p:attrNameLst>
                                      </p:cBhvr>
                                    </p:anim>
                                    <p:anim by="(#ppt_w*0.50)" calcmode="lin" valueType="num">
                                      <p:cBhvr>
                                        <p:cTn id="142" dur="500" decel="50000" autoRev="1" fill="hold">
                                          <p:stCondLst>
                                            <p:cond delay="0"/>
                                          </p:stCondLst>
                                        </p:cTn>
                                        <p:tgtEl>
                                          <p:spTgt spid="2">
                                            <p:txEl>
                                              <p:pRg st="0" end="0"/>
                                            </p:txEl>
                                          </p:spTgt>
                                        </p:tgtEl>
                                        <p:attrNameLst>
                                          <p:attrName>ppt_x</p:attrName>
                                        </p:attrNameLst>
                                      </p:cBhvr>
                                    </p:anim>
                                    <p:anim from="(-#ppt_h/2)" to="(#ppt_y)" calcmode="lin" valueType="num">
                                      <p:cBhvr>
                                        <p:cTn id="143" dur="1000" fill="hold">
                                          <p:stCondLst>
                                            <p:cond delay="0"/>
                                          </p:stCondLst>
                                        </p:cTn>
                                        <p:tgtEl>
                                          <p:spTgt spid="2">
                                            <p:txEl>
                                              <p:pRg st="0" end="0"/>
                                            </p:txEl>
                                          </p:spTgt>
                                        </p:tgtEl>
                                        <p:attrNameLst>
                                          <p:attrName>ppt_y</p:attrName>
                                        </p:attrNameLst>
                                      </p:cBhvr>
                                    </p:anim>
                                    <p:animRot by="21600000">
                                      <p:cBhvr>
                                        <p:cTn id="144" dur="1000" fill="hold">
                                          <p:stCondLst>
                                            <p:cond delay="0"/>
                                          </p:stCondLst>
                                        </p:cTn>
                                        <p:tgtEl>
                                          <p:spTgt spid="2">
                                            <p:txEl>
                                              <p:pRg st="0" end="0"/>
                                            </p:txEl>
                                          </p:spTgt>
                                        </p:tgtEl>
                                        <p:attrNameLst>
                                          <p:attrName>r</p:attrName>
                                        </p:attrNameLst>
                                      </p:cBhvr>
                                    </p:animRot>
                                  </p:childTnLst>
                                </p:cTn>
                              </p:par>
                              <p:par>
                                <p:cTn id="145" presetID="2" presetClass="entr" presetSubtype="2" repeatCount="indefinite" fill="hold" grpId="0" nodeType="withEffect">
                                  <p:stCondLst>
                                    <p:cond delay="250"/>
                                  </p:stCondLst>
                                  <p:childTnLst>
                                    <p:set>
                                      <p:cBhvr>
                                        <p:cTn id="146" dur="1" fill="hold">
                                          <p:stCondLst>
                                            <p:cond delay="0"/>
                                          </p:stCondLst>
                                        </p:cTn>
                                        <p:tgtEl>
                                          <p:spTgt spid="72"/>
                                        </p:tgtEl>
                                        <p:attrNameLst>
                                          <p:attrName>style.visibility</p:attrName>
                                        </p:attrNameLst>
                                      </p:cBhvr>
                                      <p:to>
                                        <p:strVal val="visible"/>
                                      </p:to>
                                    </p:set>
                                    <p:anim calcmode="lin" valueType="num">
                                      <p:cBhvr additive="base">
                                        <p:cTn id="147" dur="13000" fill="hold"/>
                                        <p:tgtEl>
                                          <p:spTgt spid="72"/>
                                        </p:tgtEl>
                                        <p:attrNameLst>
                                          <p:attrName>ppt_x</p:attrName>
                                        </p:attrNameLst>
                                      </p:cBhvr>
                                      <p:tavLst>
                                        <p:tav tm="0">
                                          <p:val>
                                            <p:strVal val="1+#ppt_w/2"/>
                                          </p:val>
                                        </p:tav>
                                        <p:tav tm="100000">
                                          <p:val>
                                            <p:strVal val="#ppt_x"/>
                                          </p:val>
                                        </p:tav>
                                      </p:tavLst>
                                    </p:anim>
                                    <p:anim calcmode="lin" valueType="num">
                                      <p:cBhvr additive="base">
                                        <p:cTn id="148" dur="13000" fill="hold"/>
                                        <p:tgtEl>
                                          <p:spTgt spid="72"/>
                                        </p:tgtEl>
                                        <p:attrNameLst>
                                          <p:attrName>ppt_y</p:attrName>
                                        </p:attrNameLst>
                                      </p:cBhvr>
                                      <p:tavLst>
                                        <p:tav tm="0">
                                          <p:val>
                                            <p:strVal val="#ppt_y"/>
                                          </p:val>
                                        </p:tav>
                                        <p:tav tm="100000">
                                          <p:val>
                                            <p:strVal val="#ppt_y"/>
                                          </p:val>
                                        </p:tav>
                                      </p:tavLst>
                                    </p:anim>
                                  </p:childTnLst>
                                </p:cTn>
                              </p:par>
                              <p:par>
                                <p:cTn id="149" presetID="53" presetClass="entr" presetSubtype="16" fill="hold" grpId="0" nodeType="withEffect">
                                  <p:stCondLst>
                                    <p:cond delay="250"/>
                                  </p:stCondLst>
                                  <p:childTnLst>
                                    <p:set>
                                      <p:cBhvr>
                                        <p:cTn id="150" dur="1" fill="hold">
                                          <p:stCondLst>
                                            <p:cond delay="0"/>
                                          </p:stCondLst>
                                        </p:cTn>
                                        <p:tgtEl>
                                          <p:spTgt spid="3"/>
                                        </p:tgtEl>
                                        <p:attrNameLst>
                                          <p:attrName>style.visibility</p:attrName>
                                        </p:attrNameLst>
                                      </p:cBhvr>
                                      <p:to>
                                        <p:strVal val="visible"/>
                                      </p:to>
                                    </p:set>
                                    <p:anim calcmode="lin" valueType="num">
                                      <p:cBhvr>
                                        <p:cTn id="151" dur="500" fill="hold"/>
                                        <p:tgtEl>
                                          <p:spTgt spid="3"/>
                                        </p:tgtEl>
                                        <p:attrNameLst>
                                          <p:attrName>ppt_w</p:attrName>
                                        </p:attrNameLst>
                                      </p:cBhvr>
                                      <p:tavLst>
                                        <p:tav tm="0">
                                          <p:val>
                                            <p:fltVal val="0"/>
                                          </p:val>
                                        </p:tav>
                                        <p:tav tm="100000">
                                          <p:val>
                                            <p:strVal val="#ppt_w"/>
                                          </p:val>
                                        </p:tav>
                                      </p:tavLst>
                                    </p:anim>
                                    <p:anim calcmode="lin" valueType="num">
                                      <p:cBhvr>
                                        <p:cTn id="152" dur="500" fill="hold"/>
                                        <p:tgtEl>
                                          <p:spTgt spid="3"/>
                                        </p:tgtEl>
                                        <p:attrNameLst>
                                          <p:attrName>ppt_h</p:attrName>
                                        </p:attrNameLst>
                                      </p:cBhvr>
                                      <p:tavLst>
                                        <p:tav tm="0">
                                          <p:val>
                                            <p:fltVal val="0"/>
                                          </p:val>
                                        </p:tav>
                                        <p:tav tm="100000">
                                          <p:val>
                                            <p:strVal val="#ppt_h"/>
                                          </p:val>
                                        </p:tav>
                                      </p:tavLst>
                                    </p:anim>
                                    <p:animEffect transition="in" filter="fade">
                                      <p:cBhvr>
                                        <p:cTn id="1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2" grpId="0" build="p" animBg="1"/>
      <p:bldP spid="7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169" y="773901"/>
            <a:ext cx="4082415" cy="2257193"/>
          </a:xfrm>
          <a:prstGeom prst="rect">
            <a:avLst/>
          </a:prstGeom>
        </p:spPr>
      </p:pic>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5061" r="-845"/>
          <a:stretch/>
        </p:blipFill>
        <p:spPr>
          <a:xfrm>
            <a:off x="1316736" y="723352"/>
            <a:ext cx="3859427" cy="449354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5218" y="3034652"/>
            <a:ext cx="4079366" cy="2140432"/>
          </a:xfrm>
          <a:prstGeom prst="rect">
            <a:avLst/>
          </a:prstGeom>
        </p:spPr>
      </p:pic>
      <p:sp>
        <p:nvSpPr>
          <p:cNvPr id="5" name="TextBox 4"/>
          <p:cNvSpPr txBox="1"/>
          <p:nvPr/>
        </p:nvSpPr>
        <p:spPr>
          <a:xfrm>
            <a:off x="2078736" y="5189464"/>
            <a:ext cx="6367272" cy="369332"/>
          </a:xfrm>
          <a:prstGeom prst="rect">
            <a:avLst/>
          </a:prstGeom>
          <a:solidFill>
            <a:schemeClr val="accent1">
              <a:lumMod val="20000"/>
              <a:lumOff val="80000"/>
            </a:schemeClr>
          </a:solidFill>
        </p:spPr>
        <p:txBody>
          <a:bodyPr wrap="square" rtlCol="0">
            <a:spAutoFit/>
          </a:bodyPr>
          <a:lstStyle/>
          <a:p>
            <a:pPr algn="ctr"/>
            <a:r>
              <a:rPr lang="bn-BD" b="1" dirty="0" smtClean="0">
                <a:latin typeface="NikoshBAN" panose="02000000000000000000" pitchFamily="2" charset="0"/>
                <a:cs typeface="NikoshBAN" panose="02000000000000000000" pitchFamily="2" charset="0"/>
              </a:rPr>
              <a:t> মুঘল সম্রাট আকবরের বিরূদ্ধে পানিপথের দ্বিতীয় যুদ্ধে নেতৃত্ব দেওয়া সেনাপতি হিমু।</a:t>
            </a:r>
            <a:endParaRPr lang="en-GB"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7969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2" presetClass="entr" presetSubtype="9" fill="hold" nodeType="withEffect">
                                  <p:stCondLst>
                                    <p:cond delay="500"/>
                                  </p:stCondLst>
                                  <p:childTnLst>
                                    <p:set>
                                      <p:cBhvr>
                                        <p:cTn id="138" dur="1" fill="hold">
                                          <p:stCondLst>
                                            <p:cond delay="0"/>
                                          </p:stCondLst>
                                        </p:cTn>
                                        <p:tgtEl>
                                          <p:spTgt spid="3"/>
                                        </p:tgtEl>
                                        <p:attrNameLst>
                                          <p:attrName>style.visibility</p:attrName>
                                        </p:attrNameLst>
                                      </p:cBhvr>
                                      <p:to>
                                        <p:strVal val="visible"/>
                                      </p:to>
                                    </p:set>
                                    <p:anim calcmode="lin" valueType="num">
                                      <p:cBhvr additive="base">
                                        <p:cTn id="139" dur="500" fill="hold"/>
                                        <p:tgtEl>
                                          <p:spTgt spid="3"/>
                                        </p:tgtEl>
                                        <p:attrNameLst>
                                          <p:attrName>ppt_x</p:attrName>
                                        </p:attrNameLst>
                                      </p:cBhvr>
                                      <p:tavLst>
                                        <p:tav tm="0">
                                          <p:val>
                                            <p:strVal val="0-#ppt_w/2"/>
                                          </p:val>
                                        </p:tav>
                                        <p:tav tm="100000">
                                          <p:val>
                                            <p:strVal val="#ppt_x"/>
                                          </p:val>
                                        </p:tav>
                                      </p:tavLst>
                                    </p:anim>
                                    <p:anim calcmode="lin" valueType="num">
                                      <p:cBhvr additive="base">
                                        <p:cTn id="140" dur="500" fill="hold"/>
                                        <p:tgtEl>
                                          <p:spTgt spid="3"/>
                                        </p:tgtEl>
                                        <p:attrNameLst>
                                          <p:attrName>ppt_y</p:attrName>
                                        </p:attrNameLst>
                                      </p:cBhvr>
                                      <p:tavLst>
                                        <p:tav tm="0">
                                          <p:val>
                                            <p:strVal val="0-#ppt_h/2"/>
                                          </p:val>
                                        </p:tav>
                                        <p:tav tm="100000">
                                          <p:val>
                                            <p:strVal val="#ppt_y"/>
                                          </p:val>
                                        </p:tav>
                                      </p:tavLst>
                                    </p:anim>
                                  </p:childTnLst>
                                </p:cTn>
                              </p:par>
                              <p:par>
                                <p:cTn id="141" presetID="2" presetClass="entr" presetSubtype="3" fill="hold" nodeType="withEffect">
                                  <p:stCondLst>
                                    <p:cond delay="1000"/>
                                  </p:stCondLst>
                                  <p:childTnLst>
                                    <p:set>
                                      <p:cBhvr>
                                        <p:cTn id="142" dur="1" fill="hold">
                                          <p:stCondLst>
                                            <p:cond delay="0"/>
                                          </p:stCondLst>
                                        </p:cTn>
                                        <p:tgtEl>
                                          <p:spTgt spid="2"/>
                                        </p:tgtEl>
                                        <p:attrNameLst>
                                          <p:attrName>style.visibility</p:attrName>
                                        </p:attrNameLst>
                                      </p:cBhvr>
                                      <p:to>
                                        <p:strVal val="visible"/>
                                      </p:to>
                                    </p:set>
                                    <p:anim calcmode="lin" valueType="num">
                                      <p:cBhvr additive="base">
                                        <p:cTn id="143" dur="500" fill="hold"/>
                                        <p:tgtEl>
                                          <p:spTgt spid="2"/>
                                        </p:tgtEl>
                                        <p:attrNameLst>
                                          <p:attrName>ppt_x</p:attrName>
                                        </p:attrNameLst>
                                      </p:cBhvr>
                                      <p:tavLst>
                                        <p:tav tm="0">
                                          <p:val>
                                            <p:strVal val="1+#ppt_w/2"/>
                                          </p:val>
                                        </p:tav>
                                        <p:tav tm="100000">
                                          <p:val>
                                            <p:strVal val="#ppt_x"/>
                                          </p:val>
                                        </p:tav>
                                      </p:tavLst>
                                    </p:anim>
                                    <p:anim calcmode="lin" valueType="num">
                                      <p:cBhvr additive="base">
                                        <p:cTn id="144" dur="500" fill="hold"/>
                                        <p:tgtEl>
                                          <p:spTgt spid="2"/>
                                        </p:tgtEl>
                                        <p:attrNameLst>
                                          <p:attrName>ppt_y</p:attrName>
                                        </p:attrNameLst>
                                      </p:cBhvr>
                                      <p:tavLst>
                                        <p:tav tm="0">
                                          <p:val>
                                            <p:strVal val="0-#ppt_h/2"/>
                                          </p:val>
                                        </p:tav>
                                        <p:tav tm="100000">
                                          <p:val>
                                            <p:strVal val="#ppt_y"/>
                                          </p:val>
                                        </p:tav>
                                      </p:tavLst>
                                    </p:anim>
                                  </p:childTnLst>
                                </p:cTn>
                              </p:par>
                              <p:par>
                                <p:cTn id="145" presetID="2" presetClass="entr" presetSubtype="4" fill="hold" nodeType="withEffect">
                                  <p:stCondLst>
                                    <p:cond delay="2000"/>
                                  </p:stCondLst>
                                  <p:childTnLst>
                                    <p:set>
                                      <p:cBhvr>
                                        <p:cTn id="146" dur="1" fill="hold">
                                          <p:stCondLst>
                                            <p:cond delay="0"/>
                                          </p:stCondLst>
                                        </p:cTn>
                                        <p:tgtEl>
                                          <p:spTgt spid="4"/>
                                        </p:tgtEl>
                                        <p:attrNameLst>
                                          <p:attrName>style.visibility</p:attrName>
                                        </p:attrNameLst>
                                      </p:cBhvr>
                                      <p:to>
                                        <p:strVal val="visible"/>
                                      </p:to>
                                    </p:set>
                                    <p:anim calcmode="lin" valueType="num">
                                      <p:cBhvr additive="base">
                                        <p:cTn id="147" dur="500" fill="hold"/>
                                        <p:tgtEl>
                                          <p:spTgt spid="4"/>
                                        </p:tgtEl>
                                        <p:attrNameLst>
                                          <p:attrName>ppt_x</p:attrName>
                                        </p:attrNameLst>
                                      </p:cBhvr>
                                      <p:tavLst>
                                        <p:tav tm="0">
                                          <p:val>
                                            <p:strVal val="#ppt_x"/>
                                          </p:val>
                                        </p:tav>
                                        <p:tav tm="100000">
                                          <p:val>
                                            <p:strVal val="#ppt_x"/>
                                          </p:val>
                                        </p:tav>
                                      </p:tavLst>
                                    </p:anim>
                                    <p:anim calcmode="lin" valueType="num">
                                      <p:cBhvr additive="base">
                                        <p:cTn id="148" dur="500" fill="hold"/>
                                        <p:tgtEl>
                                          <p:spTgt spid="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2500"/>
                                  </p:stCondLst>
                                  <p:childTnLst>
                                    <p:set>
                                      <p:cBhvr>
                                        <p:cTn id="150" dur="1" fill="hold">
                                          <p:stCondLst>
                                            <p:cond delay="0"/>
                                          </p:stCondLst>
                                        </p:cTn>
                                        <p:tgtEl>
                                          <p:spTgt spid="5"/>
                                        </p:tgtEl>
                                        <p:attrNameLst>
                                          <p:attrName>style.visibility</p:attrName>
                                        </p:attrNameLst>
                                      </p:cBhvr>
                                      <p:to>
                                        <p:strVal val="visible"/>
                                      </p:to>
                                    </p:set>
                                    <p:anim calcmode="lin" valueType="num">
                                      <p:cBhvr additive="base">
                                        <p:cTn id="151" dur="500" fill="hold"/>
                                        <p:tgtEl>
                                          <p:spTgt spid="5"/>
                                        </p:tgtEl>
                                        <p:attrNameLst>
                                          <p:attrName>ppt_x</p:attrName>
                                        </p:attrNameLst>
                                      </p:cBhvr>
                                      <p:tavLst>
                                        <p:tav tm="0">
                                          <p:val>
                                            <p:strVal val="#ppt_x"/>
                                          </p:val>
                                        </p:tav>
                                        <p:tav tm="100000">
                                          <p:val>
                                            <p:strVal val="#ppt_x"/>
                                          </p:val>
                                        </p:tav>
                                      </p:tavLst>
                                    </p:anim>
                                    <p:anim calcmode="lin" valueType="num">
                                      <p:cBhvr additive="base">
                                        <p:cTn id="1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 name="Rounded Rectangle 1"/>
          <p:cNvSpPr/>
          <p:nvPr/>
        </p:nvSpPr>
        <p:spPr>
          <a:xfrm>
            <a:off x="1389888" y="1316736"/>
            <a:ext cx="8633002" cy="42012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tx1"/>
                </a:solidFill>
                <a:latin typeface="NikoshBAN" panose="02000000000000000000" pitchFamily="2" charset="0"/>
                <a:cs typeface="NikoshBAN" panose="02000000000000000000" pitchFamily="2" charset="0"/>
              </a:rPr>
              <a:t>হিমুর পরিচয় ও তার উত্থান</a:t>
            </a:r>
          </a:p>
          <a:p>
            <a:pPr algn="just"/>
            <a:r>
              <a:rPr lang="bn-BD" sz="2800" dirty="0" smtClean="0">
                <a:solidFill>
                  <a:schemeClr val="tx1"/>
                </a:solidFill>
                <a:latin typeface="NikoshBAN" panose="02000000000000000000" pitchFamily="2" charset="0"/>
                <a:cs typeface="NikoshBAN" panose="02000000000000000000" pitchFamily="2" charset="0"/>
              </a:rPr>
              <a:t>হিমু জাতিতে হিন্দু বেনিয়া। প্রাথমিক জীবনে তিনি মেওয়াতের রেওয়ারিতে একজন নগণ্য দোকানদার ছিলেন, কিন্তু তিনি ছিলেন উচ্চাভিলাষী। তাই তিনি ব্যবসা বাদ দিয়ে সামরিক বাহিনীতে যোগদান করেন এবং ২২টি যুদ্ধে অংশগ্রহণ ও জয়লাভ করে নিজেকে সুদক্ষ সেনাপতি হিসেবে প্রতিষ্ঠিত করেন। আদিল শাহ হিমুর অসাধারণ কৃতিত্বে বিশেষত সামরিক নৈপুণ্যে এবং শাসনদক্ষতায় মুগ্ধ  ও প্রীত হয়ে তাকে প্রধানমন্ত্রী ও সেনাপতি পদে নিয়োজিত করেন।</a:t>
            </a:r>
            <a:endParaRPr lang="en-GB" sz="3200" dirty="0">
              <a:solidFill>
                <a:schemeClr val="tx1"/>
              </a:solidFill>
              <a:latin typeface="NikoshBAN" panose="02000000000000000000" pitchFamily="2" charset="0"/>
              <a:cs typeface="NikoshBAN" panose="02000000000000000000" pitchFamily="2" charset="0"/>
            </a:endParaRPr>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3797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3" presetClass="entr" presetSubtype="16" fill="hold" grpId="0" nodeType="withEffect">
                                  <p:stCondLst>
                                    <p:cond delay="250"/>
                                  </p:stCondLst>
                                  <p:childTnLst>
                                    <p:set>
                                      <p:cBhvr>
                                        <p:cTn id="138" dur="1" fill="hold">
                                          <p:stCondLst>
                                            <p:cond delay="0"/>
                                          </p:stCondLst>
                                        </p:cTn>
                                        <p:tgtEl>
                                          <p:spTgt spid="2"/>
                                        </p:tgtEl>
                                        <p:attrNameLst>
                                          <p:attrName>style.visibility</p:attrName>
                                        </p:attrNameLst>
                                      </p:cBhvr>
                                      <p:to>
                                        <p:strVal val="visible"/>
                                      </p:to>
                                    </p:set>
                                    <p:anim calcmode="lin" valueType="num">
                                      <p:cBhvr>
                                        <p:cTn id="139" dur="500" fill="hold"/>
                                        <p:tgtEl>
                                          <p:spTgt spid="2"/>
                                        </p:tgtEl>
                                        <p:attrNameLst>
                                          <p:attrName>ppt_w</p:attrName>
                                        </p:attrNameLst>
                                      </p:cBhvr>
                                      <p:tavLst>
                                        <p:tav tm="0">
                                          <p:val>
                                            <p:fltVal val="0"/>
                                          </p:val>
                                        </p:tav>
                                        <p:tav tm="100000">
                                          <p:val>
                                            <p:strVal val="#ppt_w"/>
                                          </p:val>
                                        </p:tav>
                                      </p:tavLst>
                                    </p:anim>
                                    <p:anim calcmode="lin" valueType="num">
                                      <p:cBhvr>
                                        <p:cTn id="140" dur="500" fill="hold"/>
                                        <p:tgtEl>
                                          <p:spTgt spid="2"/>
                                        </p:tgtEl>
                                        <p:attrNameLst>
                                          <p:attrName>ppt_h</p:attrName>
                                        </p:attrNameLst>
                                      </p:cBhvr>
                                      <p:tavLst>
                                        <p:tav tm="0">
                                          <p:val>
                                            <p:fltVal val="0"/>
                                          </p:val>
                                        </p:tav>
                                        <p:tav tm="100000">
                                          <p:val>
                                            <p:strVal val="#ppt_h"/>
                                          </p:val>
                                        </p:tav>
                                      </p:tavLst>
                                    </p:anim>
                                    <p:animEffect transition="in" filter="fade">
                                      <p:cBhvr>
                                        <p:cTn id="141" dur="500"/>
                                        <p:tgtEl>
                                          <p:spTgt spid="2"/>
                                        </p:tgtEl>
                                      </p:cBhvr>
                                    </p:animEffect>
                                  </p:childTnLst>
                                </p:cTn>
                              </p:par>
                              <p:par>
                                <p:cTn id="142" presetID="56" presetClass="entr" presetSubtype="0" fill="hold" nodeType="withEffect">
                                  <p:stCondLst>
                                    <p:cond delay="500"/>
                                  </p:stCondLst>
                                  <p:iterate type="lt">
                                    <p:tmPct val="10000"/>
                                  </p:iterate>
                                  <p:childTnLst>
                                    <p:set>
                                      <p:cBhvr>
                                        <p:cTn id="143" dur="1" fill="hold">
                                          <p:stCondLst>
                                            <p:cond delay="0"/>
                                          </p:stCondLst>
                                        </p:cTn>
                                        <p:tgtEl>
                                          <p:spTgt spid="2">
                                            <p:txEl>
                                              <p:pRg st="0" end="0"/>
                                            </p:txEl>
                                          </p:spTgt>
                                        </p:tgtEl>
                                        <p:attrNameLst>
                                          <p:attrName>style.visibility</p:attrName>
                                        </p:attrNameLst>
                                      </p:cBhvr>
                                      <p:to>
                                        <p:strVal val="visible"/>
                                      </p:to>
                                    </p:set>
                                    <p:anim by="(-#ppt_w*2)" calcmode="lin" valueType="num">
                                      <p:cBhvr rctx="PPT">
                                        <p:cTn id="144" dur="500" autoRev="1" fill="hold">
                                          <p:stCondLst>
                                            <p:cond delay="0"/>
                                          </p:stCondLst>
                                        </p:cTn>
                                        <p:tgtEl>
                                          <p:spTgt spid="2">
                                            <p:txEl>
                                              <p:pRg st="0" end="0"/>
                                            </p:txEl>
                                          </p:spTgt>
                                        </p:tgtEl>
                                        <p:attrNameLst>
                                          <p:attrName>ppt_w</p:attrName>
                                        </p:attrNameLst>
                                      </p:cBhvr>
                                    </p:anim>
                                    <p:anim by="(#ppt_w*0.50)" calcmode="lin" valueType="num">
                                      <p:cBhvr>
                                        <p:cTn id="145" dur="500" decel="50000" autoRev="1" fill="hold">
                                          <p:stCondLst>
                                            <p:cond delay="0"/>
                                          </p:stCondLst>
                                        </p:cTn>
                                        <p:tgtEl>
                                          <p:spTgt spid="2">
                                            <p:txEl>
                                              <p:pRg st="0" end="0"/>
                                            </p:txEl>
                                          </p:spTgt>
                                        </p:tgtEl>
                                        <p:attrNameLst>
                                          <p:attrName>ppt_x</p:attrName>
                                        </p:attrNameLst>
                                      </p:cBhvr>
                                    </p:anim>
                                    <p:anim from="(-#ppt_h/2)" to="(#ppt_y)" calcmode="lin" valueType="num">
                                      <p:cBhvr>
                                        <p:cTn id="146" dur="1000" fill="hold">
                                          <p:stCondLst>
                                            <p:cond delay="0"/>
                                          </p:stCondLst>
                                        </p:cTn>
                                        <p:tgtEl>
                                          <p:spTgt spid="2">
                                            <p:txEl>
                                              <p:pRg st="0" end="0"/>
                                            </p:txEl>
                                          </p:spTgt>
                                        </p:tgtEl>
                                        <p:attrNameLst>
                                          <p:attrName>ppt_y</p:attrName>
                                        </p:attrNameLst>
                                      </p:cBhvr>
                                    </p:anim>
                                    <p:animRot by="21600000">
                                      <p:cBhvr>
                                        <p:cTn id="147" dur="1000" fill="hold">
                                          <p:stCondLst>
                                            <p:cond delay="0"/>
                                          </p:stCondLst>
                                        </p:cTn>
                                        <p:tgtEl>
                                          <p:spTgt spid="2">
                                            <p:txEl>
                                              <p:pRg st="0" end="0"/>
                                            </p:txEl>
                                          </p:spTgt>
                                        </p:tgtEl>
                                        <p:attrNameLst>
                                          <p:attrName>r</p:attrName>
                                        </p:attrNameLst>
                                      </p:cBhvr>
                                    </p:animRot>
                                  </p:childTnLst>
                                </p:cTn>
                              </p:par>
                              <p:par>
                                <p:cTn id="148" presetID="56" presetClass="entr" presetSubtype="0" fill="hold" nodeType="withEffect">
                                  <p:stCondLst>
                                    <p:cond delay="500"/>
                                  </p:stCondLst>
                                  <p:iterate type="lt">
                                    <p:tmPct val="10000"/>
                                  </p:iterate>
                                  <p:childTnLst>
                                    <p:set>
                                      <p:cBhvr>
                                        <p:cTn id="149" dur="1" fill="hold">
                                          <p:stCondLst>
                                            <p:cond delay="0"/>
                                          </p:stCondLst>
                                        </p:cTn>
                                        <p:tgtEl>
                                          <p:spTgt spid="2">
                                            <p:txEl>
                                              <p:pRg st="1" end="1"/>
                                            </p:txEl>
                                          </p:spTgt>
                                        </p:tgtEl>
                                        <p:attrNameLst>
                                          <p:attrName>style.visibility</p:attrName>
                                        </p:attrNameLst>
                                      </p:cBhvr>
                                      <p:to>
                                        <p:strVal val="visible"/>
                                      </p:to>
                                    </p:set>
                                    <p:anim by="(-#ppt_w*2)" calcmode="lin" valueType="num">
                                      <p:cBhvr rctx="PPT">
                                        <p:cTn id="150" dur="500" autoRev="1" fill="hold">
                                          <p:stCondLst>
                                            <p:cond delay="0"/>
                                          </p:stCondLst>
                                        </p:cTn>
                                        <p:tgtEl>
                                          <p:spTgt spid="2">
                                            <p:txEl>
                                              <p:pRg st="1" end="1"/>
                                            </p:txEl>
                                          </p:spTgt>
                                        </p:tgtEl>
                                        <p:attrNameLst>
                                          <p:attrName>ppt_w</p:attrName>
                                        </p:attrNameLst>
                                      </p:cBhvr>
                                    </p:anim>
                                    <p:anim by="(#ppt_w*0.50)" calcmode="lin" valueType="num">
                                      <p:cBhvr>
                                        <p:cTn id="151" dur="500" decel="50000" autoRev="1" fill="hold">
                                          <p:stCondLst>
                                            <p:cond delay="0"/>
                                          </p:stCondLst>
                                        </p:cTn>
                                        <p:tgtEl>
                                          <p:spTgt spid="2">
                                            <p:txEl>
                                              <p:pRg st="1" end="1"/>
                                            </p:txEl>
                                          </p:spTgt>
                                        </p:tgtEl>
                                        <p:attrNameLst>
                                          <p:attrName>ppt_x</p:attrName>
                                        </p:attrNameLst>
                                      </p:cBhvr>
                                    </p:anim>
                                    <p:anim from="(-#ppt_h/2)" to="(#ppt_y)" calcmode="lin" valueType="num">
                                      <p:cBhvr>
                                        <p:cTn id="152" dur="1000" fill="hold">
                                          <p:stCondLst>
                                            <p:cond delay="0"/>
                                          </p:stCondLst>
                                        </p:cTn>
                                        <p:tgtEl>
                                          <p:spTgt spid="2">
                                            <p:txEl>
                                              <p:pRg st="1" end="1"/>
                                            </p:txEl>
                                          </p:spTgt>
                                        </p:tgtEl>
                                        <p:attrNameLst>
                                          <p:attrName>ppt_y</p:attrName>
                                        </p:attrNameLst>
                                      </p:cBhvr>
                                    </p:anim>
                                    <p:animRot by="21600000">
                                      <p:cBhvr>
                                        <p:cTn id="153" dur="1000" fill="hold">
                                          <p:stCondLst>
                                            <p:cond delay="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2"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3" name="TextBox 2"/>
          <p:cNvSpPr txBox="1"/>
          <p:nvPr/>
        </p:nvSpPr>
        <p:spPr>
          <a:xfrm>
            <a:off x="1353312" y="1682496"/>
            <a:ext cx="8842248" cy="3970318"/>
          </a:xfrm>
          <a:prstGeom prst="rect">
            <a:avLst/>
          </a:prstGeom>
          <a:solidFill>
            <a:schemeClr val="accent1">
              <a:lumMod val="20000"/>
              <a:lumOff val="80000"/>
            </a:schemeClr>
          </a:solidFill>
        </p:spPr>
        <p:txBody>
          <a:bodyPr wrap="square" rtlCol="0">
            <a:spAutoFit/>
          </a:bodyPr>
          <a:lstStyle/>
          <a:p>
            <a:pPr algn="just"/>
            <a:r>
              <a:rPr lang="bn-BD" sz="2800" dirty="0" smtClean="0">
                <a:latin typeface="NikoshBAN" panose="02000000000000000000" pitchFamily="2" charset="0"/>
                <a:cs typeface="NikoshBAN" panose="02000000000000000000" pitchFamily="2" charset="0"/>
              </a:rPr>
              <a:t>পানিপথের দ্বিতীয় যুদ্ধ ভারতে মুঘল রাজত্বের ইতিহাসে চূড়ান্ত নিস্পত্তিকারি যুদ্ধ। এ যুদ্ধের ফলে ভারতে আধিপত্য বিস্তারে মুঘল –আফগান সংঘর্ষের অবসান হয় এবং হিন্দুদের ক্ষমতা লাভের স্বপ্ন ধূলিসাৎ হয়ে যায়। ১৫৫৬খ্রিঃ সেনাপতি হিমু মুঘলদের বিরূদ্ধে সার্বিক বিজয় লাভের উদ্দ্যেশে লক্ষাধিক সৈন্যসহ দেড় হাজার রণক্ষস্তি নিয়ে ঐতিহাসিক পানিপথের প্রান্তরে উপস্থিত হন। মুঘলদের সৈন্যসংখ্যা ছিল প্রতিপক্ষের তুলনায় অনেক কম, কিন্তু বৈরাম খান দমলেন না । যুদ্ধ শুরূ হয় ৫ নভেম্বর, ১৫৫৬ খ্রিঃ। তুমুল এই যুদ্ধে সেনাপতি হিমুর চোখে তীর বিদ্ধ হয়ে ধৃত হন এবং মারা যান, ফলে তার বাহিনী </a:t>
            </a:r>
            <a:r>
              <a:rPr lang="bn-BD" sz="2800" dirty="0">
                <a:latin typeface="NikoshBAN" panose="02000000000000000000" pitchFamily="2" charset="0"/>
                <a:cs typeface="NikoshBAN" panose="02000000000000000000" pitchFamily="2" charset="0"/>
              </a:rPr>
              <a:t>ঐতিহাসিক </a:t>
            </a:r>
            <a:r>
              <a:rPr lang="bn-BD" sz="2800" dirty="0" smtClean="0">
                <a:latin typeface="NikoshBAN" panose="02000000000000000000" pitchFamily="2" charset="0"/>
                <a:cs typeface="NikoshBAN" panose="02000000000000000000" pitchFamily="2" charset="0"/>
              </a:rPr>
              <a:t>পানিপথের দ্বিতীয় যুদ্ধে </a:t>
            </a:r>
            <a:r>
              <a:rPr lang="bn-BD" sz="2800" dirty="0">
                <a:latin typeface="NikoshBAN" panose="02000000000000000000" pitchFamily="2" charset="0"/>
                <a:cs typeface="NikoshBAN" panose="02000000000000000000" pitchFamily="2" charset="0"/>
              </a:rPr>
              <a:t>শোচনীয় ভাবে </a:t>
            </a:r>
            <a:r>
              <a:rPr lang="bn-BD" sz="2800" dirty="0" smtClean="0">
                <a:latin typeface="NikoshBAN" panose="02000000000000000000" pitchFamily="2" charset="0"/>
                <a:cs typeface="NikoshBAN" panose="02000000000000000000" pitchFamily="2" charset="0"/>
              </a:rPr>
              <a:t>পরাস্ত হয়।  </a:t>
            </a:r>
            <a:endParaRPr lang="en-GB" sz="2800" dirty="0">
              <a:latin typeface="NikoshBAN" panose="02000000000000000000" pitchFamily="2" charset="0"/>
              <a:cs typeface="NikoshBAN" panose="02000000000000000000" pitchFamily="2" charset="0"/>
            </a:endParaRPr>
          </a:p>
        </p:txBody>
      </p:sp>
      <p:sp>
        <p:nvSpPr>
          <p:cNvPr id="4" name="TextBox 3"/>
          <p:cNvSpPr txBox="1"/>
          <p:nvPr/>
        </p:nvSpPr>
        <p:spPr>
          <a:xfrm>
            <a:off x="2139696" y="905256"/>
            <a:ext cx="7242048" cy="70788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b="1" dirty="0" smtClean="0">
                <a:latin typeface="NikoshBAN" panose="02000000000000000000" pitchFamily="2" charset="0"/>
                <a:cs typeface="NikoshBAN" panose="02000000000000000000" pitchFamily="2" charset="0"/>
              </a:rPr>
              <a:t>পানিপথের দ্বিতীয় যুদ্ধ</a:t>
            </a:r>
            <a:endParaRPr lang="en-GB"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774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3" presetClass="entr" presetSubtype="16" fill="hold" grpId="0" nodeType="withEffect">
                                  <p:stCondLst>
                                    <p:cond delay="250"/>
                                  </p:stCondLst>
                                  <p:childTnLst>
                                    <p:set>
                                      <p:cBhvr>
                                        <p:cTn id="138" dur="1" fill="hold">
                                          <p:stCondLst>
                                            <p:cond delay="0"/>
                                          </p:stCondLst>
                                        </p:cTn>
                                        <p:tgtEl>
                                          <p:spTgt spid="4"/>
                                        </p:tgtEl>
                                        <p:attrNameLst>
                                          <p:attrName>style.visibility</p:attrName>
                                        </p:attrNameLst>
                                      </p:cBhvr>
                                      <p:to>
                                        <p:strVal val="visible"/>
                                      </p:to>
                                    </p:set>
                                    <p:anim calcmode="lin" valueType="num">
                                      <p:cBhvr>
                                        <p:cTn id="139" dur="500" fill="hold"/>
                                        <p:tgtEl>
                                          <p:spTgt spid="4"/>
                                        </p:tgtEl>
                                        <p:attrNameLst>
                                          <p:attrName>ppt_w</p:attrName>
                                        </p:attrNameLst>
                                      </p:cBhvr>
                                      <p:tavLst>
                                        <p:tav tm="0">
                                          <p:val>
                                            <p:fltVal val="0"/>
                                          </p:val>
                                        </p:tav>
                                        <p:tav tm="100000">
                                          <p:val>
                                            <p:strVal val="#ppt_w"/>
                                          </p:val>
                                        </p:tav>
                                      </p:tavLst>
                                    </p:anim>
                                    <p:anim calcmode="lin" valueType="num">
                                      <p:cBhvr>
                                        <p:cTn id="140" dur="500" fill="hold"/>
                                        <p:tgtEl>
                                          <p:spTgt spid="4"/>
                                        </p:tgtEl>
                                        <p:attrNameLst>
                                          <p:attrName>ppt_h</p:attrName>
                                        </p:attrNameLst>
                                      </p:cBhvr>
                                      <p:tavLst>
                                        <p:tav tm="0">
                                          <p:val>
                                            <p:fltVal val="0"/>
                                          </p:val>
                                        </p:tav>
                                        <p:tav tm="100000">
                                          <p:val>
                                            <p:strVal val="#ppt_h"/>
                                          </p:val>
                                        </p:tav>
                                      </p:tavLst>
                                    </p:anim>
                                    <p:animEffect transition="in" filter="fade">
                                      <p:cBhvr>
                                        <p:cTn id="141" dur="500"/>
                                        <p:tgtEl>
                                          <p:spTgt spid="4"/>
                                        </p:tgtEl>
                                      </p:cBhvr>
                                    </p:animEffect>
                                  </p:childTnLst>
                                </p:cTn>
                              </p:par>
                              <p:par>
                                <p:cTn id="142" presetID="56" presetClass="entr" presetSubtype="0" fill="hold" grpId="0" nodeType="withEffect">
                                  <p:stCondLst>
                                    <p:cond delay="250"/>
                                  </p:stCondLst>
                                  <p:iterate type="lt">
                                    <p:tmPct val="10000"/>
                                  </p:iterate>
                                  <p:childTnLst>
                                    <p:set>
                                      <p:cBhvr>
                                        <p:cTn id="143" dur="1" fill="hold">
                                          <p:stCondLst>
                                            <p:cond delay="0"/>
                                          </p:stCondLst>
                                        </p:cTn>
                                        <p:tgtEl>
                                          <p:spTgt spid="3">
                                            <p:bg/>
                                          </p:spTgt>
                                        </p:tgtEl>
                                        <p:attrNameLst>
                                          <p:attrName>style.visibility</p:attrName>
                                        </p:attrNameLst>
                                      </p:cBhvr>
                                      <p:to>
                                        <p:strVal val="visible"/>
                                      </p:to>
                                    </p:set>
                                    <p:anim by="(-#ppt_w*2)" calcmode="lin" valueType="num">
                                      <p:cBhvr rctx="PPT">
                                        <p:cTn id="144" dur="250" autoRev="1" fill="hold">
                                          <p:stCondLst>
                                            <p:cond delay="0"/>
                                          </p:stCondLst>
                                        </p:cTn>
                                        <p:tgtEl>
                                          <p:spTgt spid="3">
                                            <p:bg/>
                                          </p:spTgt>
                                        </p:tgtEl>
                                        <p:attrNameLst>
                                          <p:attrName>ppt_w</p:attrName>
                                        </p:attrNameLst>
                                      </p:cBhvr>
                                    </p:anim>
                                    <p:anim by="(#ppt_w*0.50)" calcmode="lin" valueType="num">
                                      <p:cBhvr>
                                        <p:cTn id="145" dur="250" decel="50000" autoRev="1" fill="hold">
                                          <p:stCondLst>
                                            <p:cond delay="0"/>
                                          </p:stCondLst>
                                        </p:cTn>
                                        <p:tgtEl>
                                          <p:spTgt spid="3">
                                            <p:bg/>
                                          </p:spTgt>
                                        </p:tgtEl>
                                        <p:attrNameLst>
                                          <p:attrName>ppt_x</p:attrName>
                                        </p:attrNameLst>
                                      </p:cBhvr>
                                    </p:anim>
                                    <p:anim from="(-#ppt_h/2)" to="(#ppt_y)" calcmode="lin" valueType="num">
                                      <p:cBhvr>
                                        <p:cTn id="146" dur="500" fill="hold">
                                          <p:stCondLst>
                                            <p:cond delay="0"/>
                                          </p:stCondLst>
                                        </p:cTn>
                                        <p:tgtEl>
                                          <p:spTgt spid="3">
                                            <p:bg/>
                                          </p:spTgt>
                                        </p:tgtEl>
                                        <p:attrNameLst>
                                          <p:attrName>ppt_y</p:attrName>
                                        </p:attrNameLst>
                                      </p:cBhvr>
                                    </p:anim>
                                    <p:animRot by="21600000">
                                      <p:cBhvr>
                                        <p:cTn id="147" dur="500" fill="hold">
                                          <p:stCondLst>
                                            <p:cond delay="0"/>
                                          </p:stCondLst>
                                        </p:cTn>
                                        <p:tgtEl>
                                          <p:spTgt spid="3">
                                            <p:bg/>
                                          </p:spTgt>
                                        </p:tgtEl>
                                        <p:attrNameLst>
                                          <p:attrName>r</p:attrName>
                                        </p:attrNameLst>
                                      </p:cBhvr>
                                    </p:animRot>
                                  </p:childTnLst>
                                </p:cTn>
                              </p:par>
                              <p:par>
                                <p:cTn id="148" presetID="56" presetClass="entr" presetSubtype="0" fill="hold" grpId="0" nodeType="withEffect">
                                  <p:stCondLst>
                                    <p:cond delay="250"/>
                                  </p:stCondLst>
                                  <p:iterate type="lt">
                                    <p:tmPct val="10000"/>
                                  </p:iterate>
                                  <p:childTnLst>
                                    <p:set>
                                      <p:cBhvr>
                                        <p:cTn id="149" dur="1" fill="hold">
                                          <p:stCondLst>
                                            <p:cond delay="0"/>
                                          </p:stCondLst>
                                        </p:cTn>
                                        <p:tgtEl>
                                          <p:spTgt spid="3">
                                            <p:txEl>
                                              <p:pRg st="0" end="0"/>
                                            </p:txEl>
                                          </p:spTgt>
                                        </p:tgtEl>
                                        <p:attrNameLst>
                                          <p:attrName>style.visibility</p:attrName>
                                        </p:attrNameLst>
                                      </p:cBhvr>
                                      <p:to>
                                        <p:strVal val="visible"/>
                                      </p:to>
                                    </p:set>
                                    <p:anim by="(-#ppt_w*2)" calcmode="lin" valueType="num">
                                      <p:cBhvr rctx="PPT">
                                        <p:cTn id="150" dur="250" autoRev="1" fill="hold">
                                          <p:stCondLst>
                                            <p:cond delay="0"/>
                                          </p:stCondLst>
                                        </p:cTn>
                                        <p:tgtEl>
                                          <p:spTgt spid="3">
                                            <p:txEl>
                                              <p:pRg st="0" end="0"/>
                                            </p:txEl>
                                          </p:spTgt>
                                        </p:tgtEl>
                                        <p:attrNameLst>
                                          <p:attrName>ppt_w</p:attrName>
                                        </p:attrNameLst>
                                      </p:cBhvr>
                                    </p:anim>
                                    <p:anim by="(#ppt_w*0.50)" calcmode="lin" valueType="num">
                                      <p:cBhvr>
                                        <p:cTn id="151" dur="250" decel="50000" autoRev="1" fill="hold">
                                          <p:stCondLst>
                                            <p:cond delay="0"/>
                                          </p:stCondLst>
                                        </p:cTn>
                                        <p:tgtEl>
                                          <p:spTgt spid="3">
                                            <p:txEl>
                                              <p:pRg st="0" end="0"/>
                                            </p:txEl>
                                          </p:spTgt>
                                        </p:tgtEl>
                                        <p:attrNameLst>
                                          <p:attrName>ppt_x</p:attrName>
                                        </p:attrNameLst>
                                      </p:cBhvr>
                                    </p:anim>
                                    <p:anim from="(-#ppt_h/2)" to="(#ppt_y)" calcmode="lin" valueType="num">
                                      <p:cBhvr>
                                        <p:cTn id="152" dur="500" fill="hold">
                                          <p:stCondLst>
                                            <p:cond delay="0"/>
                                          </p:stCondLst>
                                        </p:cTn>
                                        <p:tgtEl>
                                          <p:spTgt spid="3">
                                            <p:txEl>
                                              <p:pRg st="0" end="0"/>
                                            </p:txEl>
                                          </p:spTgt>
                                        </p:tgtEl>
                                        <p:attrNameLst>
                                          <p:attrName>ppt_y</p:attrName>
                                        </p:attrNameLst>
                                      </p:cBhvr>
                                    </p:anim>
                                    <p:animRot by="21600000">
                                      <p:cBhvr>
                                        <p:cTn id="153" dur="5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3" grpId="0" build="p"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3" name="TextBox 72"/>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3" name="Rounded Rectangle 2"/>
          <p:cNvSpPr/>
          <p:nvPr/>
        </p:nvSpPr>
        <p:spPr>
          <a:xfrm>
            <a:off x="5138928" y="1005840"/>
            <a:ext cx="4572000" cy="4151376"/>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bn-BD"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পানিপথের দ্বিতীয় যুদ্ধে আদিল শাহ শূরের </a:t>
            </a:r>
            <a:r>
              <a:rPr lang="bn-BD"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বিচক্ষণ সেনাপতি </a:t>
            </a:r>
            <a:r>
              <a:rPr lang="bn-BD"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 যদি চোখে তীরবিদ্ধ হয়ে </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সেনাবাহিনী</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ছত্রভঙ্গ না হতেন</a:t>
            </a:r>
            <a:r>
              <a:rPr lang="en-US"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সেদিন হয়তো মুঘল শাসনের পরিবর্তে অন্য শক্তি ভারতবর্ষে নিয়ন্ত্রণ নিতেন। এ উক্তিটির সাথে তুমি কী একমত তা বিশ্লেষণ কর। </a:t>
            </a:r>
            <a:r>
              <a:rPr lang="bn-BD" sz="28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GB" sz="28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13901" y="1440052"/>
            <a:ext cx="4415559" cy="3311669"/>
          </a:xfrm>
          <a:prstGeom prst="ellipse">
            <a:avLst/>
          </a:prstGeom>
          <a:ln>
            <a:noFill/>
          </a:ln>
          <a:effectLst>
            <a:softEdge rad="112500"/>
          </a:effectLst>
        </p:spPr>
      </p:pic>
    </p:spTree>
    <p:extLst>
      <p:ext uri="{BB962C8B-B14F-4D97-AF65-F5344CB8AC3E}">
        <p14:creationId xmlns:p14="http://schemas.microsoft.com/office/powerpoint/2010/main" val="384197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3"/>
                                        </p:tgtEl>
                                        <p:attrNameLst>
                                          <p:attrName>style.visibility</p:attrName>
                                        </p:attrNameLst>
                                      </p:cBhvr>
                                      <p:to>
                                        <p:strVal val="visible"/>
                                      </p:to>
                                    </p:set>
                                    <p:anim calcmode="lin" valueType="num">
                                      <p:cBhvr additive="base">
                                        <p:cTn id="135" dur="13000" fill="hold"/>
                                        <p:tgtEl>
                                          <p:spTgt spid="73"/>
                                        </p:tgtEl>
                                        <p:attrNameLst>
                                          <p:attrName>ppt_x</p:attrName>
                                        </p:attrNameLst>
                                      </p:cBhvr>
                                      <p:tavLst>
                                        <p:tav tm="0">
                                          <p:val>
                                            <p:strVal val="1+#ppt_w/2"/>
                                          </p:val>
                                        </p:tav>
                                        <p:tav tm="100000">
                                          <p:val>
                                            <p:strVal val="#ppt_x"/>
                                          </p:val>
                                        </p:tav>
                                      </p:tavLst>
                                    </p:anim>
                                    <p:anim calcmode="lin" valueType="num">
                                      <p:cBhvr additive="base">
                                        <p:cTn id="136" dur="13000" fill="hold"/>
                                        <p:tgtEl>
                                          <p:spTgt spid="73"/>
                                        </p:tgtEl>
                                        <p:attrNameLst>
                                          <p:attrName>ppt_y</p:attrName>
                                        </p:attrNameLst>
                                      </p:cBhvr>
                                      <p:tavLst>
                                        <p:tav tm="0">
                                          <p:val>
                                            <p:strVal val="#ppt_y"/>
                                          </p:val>
                                        </p:tav>
                                        <p:tav tm="100000">
                                          <p:val>
                                            <p:strVal val="#ppt_y"/>
                                          </p:val>
                                        </p:tav>
                                      </p:tavLst>
                                    </p:anim>
                                  </p:childTnLst>
                                </p:cTn>
                              </p:par>
                              <p:par>
                                <p:cTn id="137" presetID="53" presetClass="entr" presetSubtype="16" fill="hold" nodeType="withEffect">
                                  <p:stCondLst>
                                    <p:cond delay="250"/>
                                  </p:stCondLst>
                                  <p:childTnLst>
                                    <p:set>
                                      <p:cBhvr>
                                        <p:cTn id="138" dur="1" fill="hold">
                                          <p:stCondLst>
                                            <p:cond delay="0"/>
                                          </p:stCondLst>
                                        </p:cTn>
                                        <p:tgtEl>
                                          <p:spTgt spid="72"/>
                                        </p:tgtEl>
                                        <p:attrNameLst>
                                          <p:attrName>style.visibility</p:attrName>
                                        </p:attrNameLst>
                                      </p:cBhvr>
                                      <p:to>
                                        <p:strVal val="visible"/>
                                      </p:to>
                                    </p:set>
                                    <p:anim calcmode="lin" valueType="num">
                                      <p:cBhvr>
                                        <p:cTn id="139" dur="3000" fill="hold"/>
                                        <p:tgtEl>
                                          <p:spTgt spid="72"/>
                                        </p:tgtEl>
                                        <p:attrNameLst>
                                          <p:attrName>ppt_w</p:attrName>
                                        </p:attrNameLst>
                                      </p:cBhvr>
                                      <p:tavLst>
                                        <p:tav tm="0">
                                          <p:val>
                                            <p:fltVal val="0"/>
                                          </p:val>
                                        </p:tav>
                                        <p:tav tm="100000">
                                          <p:val>
                                            <p:strVal val="#ppt_w"/>
                                          </p:val>
                                        </p:tav>
                                      </p:tavLst>
                                    </p:anim>
                                    <p:anim calcmode="lin" valueType="num">
                                      <p:cBhvr>
                                        <p:cTn id="140" dur="3000" fill="hold"/>
                                        <p:tgtEl>
                                          <p:spTgt spid="72"/>
                                        </p:tgtEl>
                                        <p:attrNameLst>
                                          <p:attrName>ppt_h</p:attrName>
                                        </p:attrNameLst>
                                      </p:cBhvr>
                                      <p:tavLst>
                                        <p:tav tm="0">
                                          <p:val>
                                            <p:fltVal val="0"/>
                                          </p:val>
                                        </p:tav>
                                        <p:tav tm="100000">
                                          <p:val>
                                            <p:strVal val="#ppt_h"/>
                                          </p:val>
                                        </p:tav>
                                      </p:tavLst>
                                    </p:anim>
                                    <p:animEffect transition="in" filter="fade">
                                      <p:cBhvr>
                                        <p:cTn id="141" dur="3000"/>
                                        <p:tgtEl>
                                          <p:spTgt spid="72"/>
                                        </p:tgtEl>
                                      </p:cBhvr>
                                    </p:animEffect>
                                  </p:childTnLst>
                                </p:cTn>
                              </p:par>
                              <p:par>
                                <p:cTn id="142" presetID="56" presetClass="entr" presetSubtype="0" fill="hold" grpId="0" nodeType="withEffect">
                                  <p:stCondLst>
                                    <p:cond delay="1000"/>
                                  </p:stCondLst>
                                  <p:iterate type="lt">
                                    <p:tmPct val="10000"/>
                                  </p:iterate>
                                  <p:childTnLst>
                                    <p:set>
                                      <p:cBhvr>
                                        <p:cTn id="143" dur="1" fill="hold">
                                          <p:stCondLst>
                                            <p:cond delay="0"/>
                                          </p:stCondLst>
                                        </p:cTn>
                                        <p:tgtEl>
                                          <p:spTgt spid="3">
                                            <p:bg/>
                                          </p:spTgt>
                                        </p:tgtEl>
                                        <p:attrNameLst>
                                          <p:attrName>style.visibility</p:attrName>
                                        </p:attrNameLst>
                                      </p:cBhvr>
                                      <p:to>
                                        <p:strVal val="visible"/>
                                      </p:to>
                                    </p:set>
                                    <p:anim by="(-#ppt_w*2)" calcmode="lin" valueType="num">
                                      <p:cBhvr rctx="PPT">
                                        <p:cTn id="144" dur="250" autoRev="1" fill="hold">
                                          <p:stCondLst>
                                            <p:cond delay="0"/>
                                          </p:stCondLst>
                                        </p:cTn>
                                        <p:tgtEl>
                                          <p:spTgt spid="3">
                                            <p:bg/>
                                          </p:spTgt>
                                        </p:tgtEl>
                                        <p:attrNameLst>
                                          <p:attrName>ppt_w</p:attrName>
                                        </p:attrNameLst>
                                      </p:cBhvr>
                                    </p:anim>
                                    <p:anim by="(#ppt_w*0.50)" calcmode="lin" valueType="num">
                                      <p:cBhvr>
                                        <p:cTn id="145" dur="250" decel="50000" autoRev="1" fill="hold">
                                          <p:stCondLst>
                                            <p:cond delay="0"/>
                                          </p:stCondLst>
                                        </p:cTn>
                                        <p:tgtEl>
                                          <p:spTgt spid="3">
                                            <p:bg/>
                                          </p:spTgt>
                                        </p:tgtEl>
                                        <p:attrNameLst>
                                          <p:attrName>ppt_x</p:attrName>
                                        </p:attrNameLst>
                                      </p:cBhvr>
                                    </p:anim>
                                    <p:anim from="(-#ppt_h/2)" to="(#ppt_y)" calcmode="lin" valueType="num">
                                      <p:cBhvr>
                                        <p:cTn id="146" dur="500" fill="hold">
                                          <p:stCondLst>
                                            <p:cond delay="0"/>
                                          </p:stCondLst>
                                        </p:cTn>
                                        <p:tgtEl>
                                          <p:spTgt spid="3">
                                            <p:bg/>
                                          </p:spTgt>
                                        </p:tgtEl>
                                        <p:attrNameLst>
                                          <p:attrName>ppt_y</p:attrName>
                                        </p:attrNameLst>
                                      </p:cBhvr>
                                    </p:anim>
                                    <p:animRot by="21600000">
                                      <p:cBhvr>
                                        <p:cTn id="147" dur="500" fill="hold">
                                          <p:stCondLst>
                                            <p:cond delay="0"/>
                                          </p:stCondLst>
                                        </p:cTn>
                                        <p:tgtEl>
                                          <p:spTgt spid="3">
                                            <p:bg/>
                                          </p:spTgt>
                                        </p:tgtEl>
                                        <p:attrNameLst>
                                          <p:attrName>r</p:attrName>
                                        </p:attrNameLst>
                                      </p:cBhvr>
                                    </p:animRot>
                                  </p:childTnLst>
                                </p:cTn>
                              </p:par>
                              <p:par>
                                <p:cTn id="148" presetID="56" presetClass="entr" presetSubtype="0" fill="hold" grpId="0" nodeType="withEffect">
                                  <p:stCondLst>
                                    <p:cond delay="1000"/>
                                  </p:stCondLst>
                                  <p:iterate type="lt">
                                    <p:tmPct val="10000"/>
                                  </p:iterate>
                                  <p:childTnLst>
                                    <p:set>
                                      <p:cBhvr>
                                        <p:cTn id="149" dur="1" fill="hold">
                                          <p:stCondLst>
                                            <p:cond delay="0"/>
                                          </p:stCondLst>
                                        </p:cTn>
                                        <p:tgtEl>
                                          <p:spTgt spid="3">
                                            <p:txEl>
                                              <p:pRg st="0" end="0"/>
                                            </p:txEl>
                                          </p:spTgt>
                                        </p:tgtEl>
                                        <p:attrNameLst>
                                          <p:attrName>style.visibility</p:attrName>
                                        </p:attrNameLst>
                                      </p:cBhvr>
                                      <p:to>
                                        <p:strVal val="visible"/>
                                      </p:to>
                                    </p:set>
                                    <p:anim by="(-#ppt_w*2)" calcmode="lin" valueType="num">
                                      <p:cBhvr rctx="PPT">
                                        <p:cTn id="150" dur="250" autoRev="1" fill="hold">
                                          <p:stCondLst>
                                            <p:cond delay="0"/>
                                          </p:stCondLst>
                                        </p:cTn>
                                        <p:tgtEl>
                                          <p:spTgt spid="3">
                                            <p:txEl>
                                              <p:pRg st="0" end="0"/>
                                            </p:txEl>
                                          </p:spTgt>
                                        </p:tgtEl>
                                        <p:attrNameLst>
                                          <p:attrName>ppt_w</p:attrName>
                                        </p:attrNameLst>
                                      </p:cBhvr>
                                    </p:anim>
                                    <p:anim by="(#ppt_w*0.50)" calcmode="lin" valueType="num">
                                      <p:cBhvr>
                                        <p:cTn id="151" dur="250" decel="50000" autoRev="1" fill="hold">
                                          <p:stCondLst>
                                            <p:cond delay="0"/>
                                          </p:stCondLst>
                                        </p:cTn>
                                        <p:tgtEl>
                                          <p:spTgt spid="3">
                                            <p:txEl>
                                              <p:pRg st="0" end="0"/>
                                            </p:txEl>
                                          </p:spTgt>
                                        </p:tgtEl>
                                        <p:attrNameLst>
                                          <p:attrName>ppt_x</p:attrName>
                                        </p:attrNameLst>
                                      </p:cBhvr>
                                    </p:anim>
                                    <p:anim from="(-#ppt_h/2)" to="(#ppt_y)" calcmode="lin" valueType="num">
                                      <p:cBhvr>
                                        <p:cTn id="152" dur="500" fill="hold">
                                          <p:stCondLst>
                                            <p:cond delay="0"/>
                                          </p:stCondLst>
                                        </p:cTn>
                                        <p:tgtEl>
                                          <p:spTgt spid="3">
                                            <p:txEl>
                                              <p:pRg st="0" end="0"/>
                                            </p:txEl>
                                          </p:spTgt>
                                        </p:tgtEl>
                                        <p:attrNameLst>
                                          <p:attrName>ppt_y</p:attrName>
                                        </p:attrNameLst>
                                      </p:cBhvr>
                                    </p:anim>
                                    <p:animRot by="21600000">
                                      <p:cBhvr>
                                        <p:cTn id="153" dur="5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3" grpId="0"/>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305" y="1296304"/>
            <a:ext cx="4695731" cy="3517266"/>
          </a:xfrm>
          <a:prstGeom prst="rect">
            <a:avLst/>
          </a:prstGeom>
        </p:spPr>
      </p:pic>
      <p:sp>
        <p:nvSpPr>
          <p:cNvPr id="3" name="TextBox 2"/>
          <p:cNvSpPr txBox="1"/>
          <p:nvPr/>
        </p:nvSpPr>
        <p:spPr>
          <a:xfrm>
            <a:off x="2271883" y="4818888"/>
            <a:ext cx="2903621" cy="369332"/>
          </a:xfrm>
          <a:prstGeom prst="rect">
            <a:avLst/>
          </a:prstGeom>
          <a:solidFill>
            <a:schemeClr val="accent1">
              <a:lumMod val="20000"/>
              <a:lumOff val="80000"/>
            </a:schemeClr>
          </a:solidFill>
        </p:spPr>
        <p:txBody>
          <a:bodyPr wrap="square" rtlCol="0">
            <a:spAutoFit/>
          </a:bodyPr>
          <a:lstStyle/>
          <a:p>
            <a:pPr algn="ctr"/>
            <a:r>
              <a:rPr lang="bn-BD" dirty="0" smtClean="0">
                <a:latin typeface="NikoshBAN" panose="02000000000000000000" pitchFamily="2" charset="0"/>
                <a:cs typeface="NikoshBAN" panose="02000000000000000000" pitchFamily="2" charset="0"/>
              </a:rPr>
              <a:t> দেওয়ান ই আম </a:t>
            </a:r>
            <a:r>
              <a:rPr lang="bn-BD" dirty="0">
                <a:latin typeface="NikoshBAN" panose="02000000000000000000" pitchFamily="2" charset="0"/>
                <a:cs typeface="NikoshBAN" panose="02000000000000000000" pitchFamily="2" charset="0"/>
              </a:rPr>
              <a:t>ভবন</a:t>
            </a:r>
            <a:endParaRPr lang="en-GB" dirty="0">
              <a:latin typeface="NikoshBAN" panose="02000000000000000000" pitchFamily="2" charset="0"/>
              <a:cs typeface="NikoshBAN" panose="02000000000000000000" pitchFamily="2" charset="0"/>
            </a:endParaRPr>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885" y="1298448"/>
            <a:ext cx="4050017" cy="3497741"/>
          </a:xfrm>
          <a:prstGeom prst="rect">
            <a:avLst/>
          </a:prstGeom>
        </p:spPr>
      </p:pic>
      <p:sp>
        <p:nvSpPr>
          <p:cNvPr id="4" name="TextBox 3"/>
          <p:cNvSpPr txBox="1"/>
          <p:nvPr/>
        </p:nvSpPr>
        <p:spPr>
          <a:xfrm>
            <a:off x="6135624" y="4809744"/>
            <a:ext cx="4087368" cy="378512"/>
          </a:xfrm>
          <a:prstGeom prst="rect">
            <a:avLst/>
          </a:prstGeom>
          <a:solidFill>
            <a:schemeClr val="accent1">
              <a:lumMod val="20000"/>
              <a:lumOff val="80000"/>
            </a:schemeClr>
          </a:solidFill>
        </p:spPr>
        <p:txBody>
          <a:bodyPr wrap="square" rtlCol="0">
            <a:spAutoFit/>
          </a:bodyPr>
          <a:lstStyle/>
          <a:p>
            <a:pPr algn="ctr"/>
            <a:r>
              <a:rPr lang="en-US" dirty="0" err="1" smtClean="0">
                <a:latin typeface="NikoshBAN" panose="02000000000000000000" pitchFamily="2" charset="0"/>
                <a:cs typeface="NikoshBAN" panose="02000000000000000000" pitchFamily="2" charset="0"/>
              </a:rPr>
              <a:t>সম্রাট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আকবরের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স্মৃতি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বিজড়িত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জায়গা</a:t>
            </a:r>
            <a:r>
              <a:rPr lang="en-US" dirty="0" smtClean="0">
                <a:latin typeface="NikoshBAN" panose="02000000000000000000" pitchFamily="2" charset="0"/>
                <a:cs typeface="NikoshBAN" panose="02000000000000000000" pitchFamily="2" charset="0"/>
              </a:rPr>
              <a:t>। </a:t>
            </a:r>
            <a:endParaRPr lang="en-GB"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647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3" presetClass="entr" presetSubtype="16" fill="hold" nodeType="withEffect">
                                  <p:stCondLst>
                                    <p:cond delay="250"/>
                                  </p:stCondLst>
                                  <p:childTnLst>
                                    <p:set>
                                      <p:cBhvr>
                                        <p:cTn id="138" dur="1" fill="hold">
                                          <p:stCondLst>
                                            <p:cond delay="0"/>
                                          </p:stCondLst>
                                        </p:cTn>
                                        <p:tgtEl>
                                          <p:spTgt spid="2"/>
                                        </p:tgtEl>
                                        <p:attrNameLst>
                                          <p:attrName>style.visibility</p:attrName>
                                        </p:attrNameLst>
                                      </p:cBhvr>
                                      <p:to>
                                        <p:strVal val="visible"/>
                                      </p:to>
                                    </p:set>
                                    <p:anim calcmode="lin" valueType="num">
                                      <p:cBhvr>
                                        <p:cTn id="139" dur="500" fill="hold"/>
                                        <p:tgtEl>
                                          <p:spTgt spid="2"/>
                                        </p:tgtEl>
                                        <p:attrNameLst>
                                          <p:attrName>ppt_w</p:attrName>
                                        </p:attrNameLst>
                                      </p:cBhvr>
                                      <p:tavLst>
                                        <p:tav tm="0">
                                          <p:val>
                                            <p:fltVal val="0"/>
                                          </p:val>
                                        </p:tav>
                                        <p:tav tm="100000">
                                          <p:val>
                                            <p:strVal val="#ppt_w"/>
                                          </p:val>
                                        </p:tav>
                                      </p:tavLst>
                                    </p:anim>
                                    <p:anim calcmode="lin" valueType="num">
                                      <p:cBhvr>
                                        <p:cTn id="140" dur="500" fill="hold"/>
                                        <p:tgtEl>
                                          <p:spTgt spid="2"/>
                                        </p:tgtEl>
                                        <p:attrNameLst>
                                          <p:attrName>ppt_h</p:attrName>
                                        </p:attrNameLst>
                                      </p:cBhvr>
                                      <p:tavLst>
                                        <p:tav tm="0">
                                          <p:val>
                                            <p:fltVal val="0"/>
                                          </p:val>
                                        </p:tav>
                                        <p:tav tm="100000">
                                          <p:val>
                                            <p:strVal val="#ppt_h"/>
                                          </p:val>
                                        </p:tav>
                                      </p:tavLst>
                                    </p:anim>
                                    <p:animEffect transition="in" filter="fade">
                                      <p:cBhvr>
                                        <p:cTn id="141" dur="500"/>
                                        <p:tgtEl>
                                          <p:spTgt spid="2"/>
                                        </p:tgtEl>
                                      </p:cBhvr>
                                    </p:animEffect>
                                  </p:childTnLst>
                                </p:cTn>
                              </p:par>
                              <p:par>
                                <p:cTn id="142" presetID="2" presetClass="entr" presetSubtype="4" fill="hold" grpId="0" nodeType="withEffect">
                                  <p:stCondLst>
                                    <p:cond delay="500"/>
                                  </p:stCondLst>
                                  <p:childTnLst>
                                    <p:set>
                                      <p:cBhvr>
                                        <p:cTn id="143" dur="1" fill="hold">
                                          <p:stCondLst>
                                            <p:cond delay="0"/>
                                          </p:stCondLst>
                                        </p:cTn>
                                        <p:tgtEl>
                                          <p:spTgt spid="3"/>
                                        </p:tgtEl>
                                        <p:attrNameLst>
                                          <p:attrName>style.visibility</p:attrName>
                                        </p:attrNameLst>
                                      </p:cBhvr>
                                      <p:to>
                                        <p:strVal val="visible"/>
                                      </p:to>
                                    </p:set>
                                    <p:anim calcmode="lin" valueType="num">
                                      <p:cBhvr additive="base">
                                        <p:cTn id="144" dur="500" fill="hold"/>
                                        <p:tgtEl>
                                          <p:spTgt spid="3"/>
                                        </p:tgtEl>
                                        <p:attrNameLst>
                                          <p:attrName>ppt_x</p:attrName>
                                        </p:attrNameLst>
                                      </p:cBhvr>
                                      <p:tavLst>
                                        <p:tav tm="0">
                                          <p:val>
                                            <p:strVal val="#ppt_x"/>
                                          </p:val>
                                        </p:tav>
                                        <p:tav tm="100000">
                                          <p:val>
                                            <p:strVal val="#ppt_x"/>
                                          </p:val>
                                        </p:tav>
                                      </p:tavLst>
                                    </p:anim>
                                    <p:anim calcmode="lin" valueType="num">
                                      <p:cBhvr additive="base">
                                        <p:cTn id="145" dur="500" fill="hold"/>
                                        <p:tgtEl>
                                          <p:spTgt spid="3"/>
                                        </p:tgtEl>
                                        <p:attrNameLst>
                                          <p:attrName>ppt_y</p:attrName>
                                        </p:attrNameLst>
                                      </p:cBhvr>
                                      <p:tavLst>
                                        <p:tav tm="0">
                                          <p:val>
                                            <p:strVal val="1+#ppt_h/2"/>
                                          </p:val>
                                        </p:tav>
                                        <p:tav tm="100000">
                                          <p:val>
                                            <p:strVal val="#ppt_y"/>
                                          </p:val>
                                        </p:tav>
                                      </p:tavLst>
                                    </p:anim>
                                  </p:childTnLst>
                                </p:cTn>
                              </p:par>
                              <p:par>
                                <p:cTn id="146" presetID="53" presetClass="entr" presetSubtype="16" fill="hold" nodeType="withEffect">
                                  <p:stCondLst>
                                    <p:cond delay="1500"/>
                                  </p:stCondLst>
                                  <p:childTnLst>
                                    <p:set>
                                      <p:cBhvr>
                                        <p:cTn id="147" dur="1" fill="hold">
                                          <p:stCondLst>
                                            <p:cond delay="0"/>
                                          </p:stCondLst>
                                        </p:cTn>
                                        <p:tgtEl>
                                          <p:spTgt spid="73"/>
                                        </p:tgtEl>
                                        <p:attrNameLst>
                                          <p:attrName>style.visibility</p:attrName>
                                        </p:attrNameLst>
                                      </p:cBhvr>
                                      <p:to>
                                        <p:strVal val="visible"/>
                                      </p:to>
                                    </p:set>
                                    <p:anim calcmode="lin" valueType="num">
                                      <p:cBhvr>
                                        <p:cTn id="148" dur="500" fill="hold"/>
                                        <p:tgtEl>
                                          <p:spTgt spid="73"/>
                                        </p:tgtEl>
                                        <p:attrNameLst>
                                          <p:attrName>ppt_w</p:attrName>
                                        </p:attrNameLst>
                                      </p:cBhvr>
                                      <p:tavLst>
                                        <p:tav tm="0">
                                          <p:val>
                                            <p:fltVal val="0"/>
                                          </p:val>
                                        </p:tav>
                                        <p:tav tm="100000">
                                          <p:val>
                                            <p:strVal val="#ppt_w"/>
                                          </p:val>
                                        </p:tav>
                                      </p:tavLst>
                                    </p:anim>
                                    <p:anim calcmode="lin" valueType="num">
                                      <p:cBhvr>
                                        <p:cTn id="149" dur="500" fill="hold"/>
                                        <p:tgtEl>
                                          <p:spTgt spid="73"/>
                                        </p:tgtEl>
                                        <p:attrNameLst>
                                          <p:attrName>ppt_h</p:attrName>
                                        </p:attrNameLst>
                                      </p:cBhvr>
                                      <p:tavLst>
                                        <p:tav tm="0">
                                          <p:val>
                                            <p:fltVal val="0"/>
                                          </p:val>
                                        </p:tav>
                                        <p:tav tm="100000">
                                          <p:val>
                                            <p:strVal val="#ppt_h"/>
                                          </p:val>
                                        </p:tav>
                                      </p:tavLst>
                                    </p:anim>
                                    <p:animEffect transition="in" filter="fade">
                                      <p:cBhvr>
                                        <p:cTn id="150" dur="500"/>
                                        <p:tgtEl>
                                          <p:spTgt spid="73"/>
                                        </p:tgtEl>
                                      </p:cBhvr>
                                    </p:animEffect>
                                  </p:childTnLst>
                                </p:cTn>
                              </p:par>
                              <p:par>
                                <p:cTn id="151" presetID="2" presetClass="entr" presetSubtype="4" fill="hold" grpId="0" nodeType="withEffect">
                                  <p:stCondLst>
                                    <p:cond delay="2000"/>
                                  </p:stCondLst>
                                  <p:childTnLst>
                                    <p:set>
                                      <p:cBhvr>
                                        <p:cTn id="152" dur="1" fill="hold">
                                          <p:stCondLst>
                                            <p:cond delay="0"/>
                                          </p:stCondLst>
                                        </p:cTn>
                                        <p:tgtEl>
                                          <p:spTgt spid="4"/>
                                        </p:tgtEl>
                                        <p:attrNameLst>
                                          <p:attrName>style.visibility</p:attrName>
                                        </p:attrNameLst>
                                      </p:cBhvr>
                                      <p:to>
                                        <p:strVal val="visible"/>
                                      </p:to>
                                    </p:set>
                                    <p:anim calcmode="lin" valueType="num">
                                      <p:cBhvr additive="base">
                                        <p:cTn id="153" dur="500" fill="hold"/>
                                        <p:tgtEl>
                                          <p:spTgt spid="4"/>
                                        </p:tgtEl>
                                        <p:attrNameLst>
                                          <p:attrName>ppt_x</p:attrName>
                                        </p:attrNameLst>
                                      </p:cBhvr>
                                      <p:tavLst>
                                        <p:tav tm="0">
                                          <p:val>
                                            <p:strVal val="#ppt_x"/>
                                          </p:val>
                                        </p:tav>
                                        <p:tav tm="100000">
                                          <p:val>
                                            <p:strVal val="#ppt_x"/>
                                          </p:val>
                                        </p:tav>
                                      </p:tavLst>
                                    </p:anim>
                                    <p:anim calcmode="lin" valueType="num">
                                      <p:cBhvr additive="base">
                                        <p:cTn id="1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3" grpId="0" animBg="1"/>
      <p:bldP spid="72"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384" y="1248316"/>
            <a:ext cx="3848234" cy="3278125"/>
          </a:xfrm>
          <a:prstGeom prst="rect">
            <a:avLst/>
          </a:prstGeom>
        </p:spPr>
      </p:pic>
    </p:spTree>
    <p:extLst>
      <p:ext uri="{BB962C8B-B14F-4D97-AF65-F5344CB8AC3E}">
        <p14:creationId xmlns:p14="http://schemas.microsoft.com/office/powerpoint/2010/main" val="42881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3" presetClass="entr" presetSubtype="16" fill="hold" nodeType="withEffect">
                                  <p:stCondLst>
                                    <p:cond delay="500"/>
                                  </p:stCondLst>
                                  <p:childTnLst>
                                    <p:set>
                                      <p:cBhvr>
                                        <p:cTn id="138" dur="1" fill="hold">
                                          <p:stCondLst>
                                            <p:cond delay="0"/>
                                          </p:stCondLst>
                                        </p:cTn>
                                        <p:tgtEl>
                                          <p:spTgt spid="73"/>
                                        </p:tgtEl>
                                        <p:attrNameLst>
                                          <p:attrName>style.visibility</p:attrName>
                                        </p:attrNameLst>
                                      </p:cBhvr>
                                      <p:to>
                                        <p:strVal val="visible"/>
                                      </p:to>
                                    </p:set>
                                    <p:anim calcmode="lin" valueType="num">
                                      <p:cBhvr>
                                        <p:cTn id="139" dur="500" fill="hold"/>
                                        <p:tgtEl>
                                          <p:spTgt spid="73"/>
                                        </p:tgtEl>
                                        <p:attrNameLst>
                                          <p:attrName>ppt_w</p:attrName>
                                        </p:attrNameLst>
                                      </p:cBhvr>
                                      <p:tavLst>
                                        <p:tav tm="0">
                                          <p:val>
                                            <p:fltVal val="0"/>
                                          </p:val>
                                        </p:tav>
                                        <p:tav tm="100000">
                                          <p:val>
                                            <p:strVal val="#ppt_w"/>
                                          </p:val>
                                        </p:tav>
                                      </p:tavLst>
                                    </p:anim>
                                    <p:anim calcmode="lin" valueType="num">
                                      <p:cBhvr>
                                        <p:cTn id="140" dur="500" fill="hold"/>
                                        <p:tgtEl>
                                          <p:spTgt spid="73"/>
                                        </p:tgtEl>
                                        <p:attrNameLst>
                                          <p:attrName>ppt_h</p:attrName>
                                        </p:attrNameLst>
                                      </p:cBhvr>
                                      <p:tavLst>
                                        <p:tav tm="0">
                                          <p:val>
                                            <p:fltVal val="0"/>
                                          </p:val>
                                        </p:tav>
                                        <p:tav tm="100000">
                                          <p:val>
                                            <p:strVal val="#ppt_h"/>
                                          </p:val>
                                        </p:tav>
                                      </p:tavLst>
                                    </p:anim>
                                    <p:animEffect transition="in" filter="fade">
                                      <p:cBhvr>
                                        <p:cTn id="14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594" y="2868201"/>
            <a:ext cx="2858262" cy="2398466"/>
          </a:xfrm>
          <a:prstGeom prst="rect">
            <a:avLst/>
          </a:prstGeom>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5095" y="867665"/>
            <a:ext cx="2807970" cy="1997680"/>
          </a:xfrm>
          <a:prstGeom prst="rect">
            <a:avLst/>
          </a:prstGeom>
        </p:spPr>
      </p:pic>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5094" y="2880584"/>
            <a:ext cx="2786800" cy="2404371"/>
          </a:xfrm>
          <a:prstGeom prst="rect">
            <a:avLst/>
          </a:prstGeom>
        </p:spPr>
      </p:pic>
      <p:pic>
        <p:nvPicPr>
          <p:cNvPr id="75" name="Picture 7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5882" y="868871"/>
            <a:ext cx="2830830" cy="1990640"/>
          </a:xfrm>
          <a:prstGeom prst="rect">
            <a:avLst/>
          </a:prstGeom>
        </p:spPr>
      </p:pic>
      <p:sp>
        <p:nvSpPr>
          <p:cNvPr id="76" name="TextBox 75"/>
          <p:cNvSpPr txBox="1"/>
          <p:nvPr/>
        </p:nvSpPr>
        <p:spPr>
          <a:xfrm>
            <a:off x="3462528" y="5294567"/>
            <a:ext cx="4454312" cy="400110"/>
          </a:xfrm>
          <a:prstGeom prst="rect">
            <a:avLst/>
          </a:prstGeom>
          <a:solidFill>
            <a:schemeClr val="accent1">
              <a:lumMod val="20000"/>
              <a:lumOff val="80000"/>
            </a:schemeClr>
          </a:solidFill>
        </p:spPr>
        <p:txBody>
          <a:bodyPr wrap="square" rtlCol="0">
            <a:spAutoFit/>
          </a:bodyPr>
          <a:lstStyle/>
          <a:p>
            <a:pPr algn="ctr"/>
            <a:r>
              <a:rPr lang="en-US" sz="2000" b="1" dirty="0" err="1" smtClean="0">
                <a:latin typeface="NikoshBAN" panose="02000000000000000000" pitchFamily="2" charset="0"/>
                <a:cs typeface="NikoshBAN" panose="02000000000000000000" pitchFamily="2" charset="0"/>
              </a:rPr>
              <a:t>রাজপুতদের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সাথে</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আকবরের</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সম্পর্ক</a:t>
            </a:r>
            <a:endParaRPr lang="en-GB" sz="2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099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2" presetClass="entr" presetSubtype="9" fill="hold" nodeType="withEffect">
                                  <p:stCondLst>
                                    <p:cond delay="500"/>
                                  </p:stCondLst>
                                  <p:childTnLst>
                                    <p:set>
                                      <p:cBhvr>
                                        <p:cTn id="138" dur="1" fill="hold">
                                          <p:stCondLst>
                                            <p:cond delay="0"/>
                                          </p:stCondLst>
                                        </p:cTn>
                                        <p:tgtEl>
                                          <p:spTgt spid="75"/>
                                        </p:tgtEl>
                                        <p:attrNameLst>
                                          <p:attrName>style.visibility</p:attrName>
                                        </p:attrNameLst>
                                      </p:cBhvr>
                                      <p:to>
                                        <p:strVal val="visible"/>
                                      </p:to>
                                    </p:set>
                                    <p:anim calcmode="lin" valueType="num">
                                      <p:cBhvr additive="base">
                                        <p:cTn id="139" dur="500" fill="hold"/>
                                        <p:tgtEl>
                                          <p:spTgt spid="75"/>
                                        </p:tgtEl>
                                        <p:attrNameLst>
                                          <p:attrName>ppt_x</p:attrName>
                                        </p:attrNameLst>
                                      </p:cBhvr>
                                      <p:tavLst>
                                        <p:tav tm="0">
                                          <p:val>
                                            <p:strVal val="0-#ppt_w/2"/>
                                          </p:val>
                                        </p:tav>
                                        <p:tav tm="100000">
                                          <p:val>
                                            <p:strVal val="#ppt_x"/>
                                          </p:val>
                                        </p:tav>
                                      </p:tavLst>
                                    </p:anim>
                                    <p:anim calcmode="lin" valueType="num">
                                      <p:cBhvr additive="base">
                                        <p:cTn id="140" dur="500" fill="hold"/>
                                        <p:tgtEl>
                                          <p:spTgt spid="75"/>
                                        </p:tgtEl>
                                        <p:attrNameLst>
                                          <p:attrName>ppt_y</p:attrName>
                                        </p:attrNameLst>
                                      </p:cBhvr>
                                      <p:tavLst>
                                        <p:tav tm="0">
                                          <p:val>
                                            <p:strVal val="0-#ppt_h/2"/>
                                          </p:val>
                                        </p:tav>
                                        <p:tav tm="100000">
                                          <p:val>
                                            <p:strVal val="#ppt_y"/>
                                          </p:val>
                                        </p:tav>
                                      </p:tavLst>
                                    </p:anim>
                                  </p:childTnLst>
                                </p:cTn>
                              </p:par>
                              <p:par>
                                <p:cTn id="141" presetID="2" presetClass="entr" presetSubtype="12" fill="hold" nodeType="withEffect">
                                  <p:stCondLst>
                                    <p:cond delay="1000"/>
                                  </p:stCondLst>
                                  <p:childTnLst>
                                    <p:set>
                                      <p:cBhvr>
                                        <p:cTn id="142" dur="1" fill="hold">
                                          <p:stCondLst>
                                            <p:cond delay="0"/>
                                          </p:stCondLst>
                                        </p:cTn>
                                        <p:tgtEl>
                                          <p:spTgt spid="3"/>
                                        </p:tgtEl>
                                        <p:attrNameLst>
                                          <p:attrName>style.visibility</p:attrName>
                                        </p:attrNameLst>
                                      </p:cBhvr>
                                      <p:to>
                                        <p:strVal val="visible"/>
                                      </p:to>
                                    </p:set>
                                    <p:anim calcmode="lin" valueType="num">
                                      <p:cBhvr additive="base">
                                        <p:cTn id="143" dur="500" fill="hold"/>
                                        <p:tgtEl>
                                          <p:spTgt spid="3"/>
                                        </p:tgtEl>
                                        <p:attrNameLst>
                                          <p:attrName>ppt_x</p:attrName>
                                        </p:attrNameLst>
                                      </p:cBhvr>
                                      <p:tavLst>
                                        <p:tav tm="0">
                                          <p:val>
                                            <p:strVal val="0-#ppt_w/2"/>
                                          </p:val>
                                        </p:tav>
                                        <p:tav tm="100000">
                                          <p:val>
                                            <p:strVal val="#ppt_x"/>
                                          </p:val>
                                        </p:tav>
                                      </p:tavLst>
                                    </p:anim>
                                    <p:anim calcmode="lin" valueType="num">
                                      <p:cBhvr additive="base">
                                        <p:cTn id="144" dur="500" fill="hold"/>
                                        <p:tgtEl>
                                          <p:spTgt spid="3"/>
                                        </p:tgtEl>
                                        <p:attrNameLst>
                                          <p:attrName>ppt_y</p:attrName>
                                        </p:attrNameLst>
                                      </p:cBhvr>
                                      <p:tavLst>
                                        <p:tav tm="0">
                                          <p:val>
                                            <p:strVal val="1+#ppt_h/2"/>
                                          </p:val>
                                        </p:tav>
                                        <p:tav tm="100000">
                                          <p:val>
                                            <p:strVal val="#ppt_y"/>
                                          </p:val>
                                        </p:tav>
                                      </p:tavLst>
                                    </p:anim>
                                  </p:childTnLst>
                                </p:cTn>
                              </p:par>
                              <p:par>
                                <p:cTn id="145" presetID="2" presetClass="entr" presetSubtype="3" fill="hold" nodeType="withEffect">
                                  <p:stCondLst>
                                    <p:cond delay="1500"/>
                                  </p:stCondLst>
                                  <p:childTnLst>
                                    <p:set>
                                      <p:cBhvr>
                                        <p:cTn id="146" dur="1" fill="hold">
                                          <p:stCondLst>
                                            <p:cond delay="0"/>
                                          </p:stCondLst>
                                        </p:cTn>
                                        <p:tgtEl>
                                          <p:spTgt spid="73"/>
                                        </p:tgtEl>
                                        <p:attrNameLst>
                                          <p:attrName>style.visibility</p:attrName>
                                        </p:attrNameLst>
                                      </p:cBhvr>
                                      <p:to>
                                        <p:strVal val="visible"/>
                                      </p:to>
                                    </p:set>
                                    <p:anim calcmode="lin" valueType="num">
                                      <p:cBhvr additive="base">
                                        <p:cTn id="147" dur="500" fill="hold"/>
                                        <p:tgtEl>
                                          <p:spTgt spid="73"/>
                                        </p:tgtEl>
                                        <p:attrNameLst>
                                          <p:attrName>ppt_x</p:attrName>
                                        </p:attrNameLst>
                                      </p:cBhvr>
                                      <p:tavLst>
                                        <p:tav tm="0">
                                          <p:val>
                                            <p:strVal val="1+#ppt_w/2"/>
                                          </p:val>
                                        </p:tav>
                                        <p:tav tm="100000">
                                          <p:val>
                                            <p:strVal val="#ppt_x"/>
                                          </p:val>
                                        </p:tav>
                                      </p:tavLst>
                                    </p:anim>
                                    <p:anim calcmode="lin" valueType="num">
                                      <p:cBhvr additive="base">
                                        <p:cTn id="148" dur="500" fill="hold"/>
                                        <p:tgtEl>
                                          <p:spTgt spid="73"/>
                                        </p:tgtEl>
                                        <p:attrNameLst>
                                          <p:attrName>ppt_y</p:attrName>
                                        </p:attrNameLst>
                                      </p:cBhvr>
                                      <p:tavLst>
                                        <p:tav tm="0">
                                          <p:val>
                                            <p:strVal val="0-#ppt_h/2"/>
                                          </p:val>
                                        </p:tav>
                                        <p:tav tm="100000">
                                          <p:val>
                                            <p:strVal val="#ppt_y"/>
                                          </p:val>
                                        </p:tav>
                                      </p:tavLst>
                                    </p:anim>
                                  </p:childTnLst>
                                </p:cTn>
                              </p:par>
                              <p:par>
                                <p:cTn id="149" presetID="2" presetClass="entr" presetSubtype="6" fill="hold" nodeType="withEffect">
                                  <p:stCondLst>
                                    <p:cond delay="200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500" fill="hold"/>
                                        <p:tgtEl>
                                          <p:spTgt spid="74"/>
                                        </p:tgtEl>
                                        <p:attrNameLst>
                                          <p:attrName>ppt_x</p:attrName>
                                        </p:attrNameLst>
                                      </p:cBhvr>
                                      <p:tavLst>
                                        <p:tav tm="0">
                                          <p:val>
                                            <p:strVal val="1+#ppt_w/2"/>
                                          </p:val>
                                        </p:tav>
                                        <p:tav tm="100000">
                                          <p:val>
                                            <p:strVal val="#ppt_x"/>
                                          </p:val>
                                        </p:tav>
                                      </p:tavLst>
                                    </p:anim>
                                    <p:anim calcmode="lin" valueType="num">
                                      <p:cBhvr additive="base">
                                        <p:cTn id="152" dur="500" fill="hold"/>
                                        <p:tgtEl>
                                          <p:spTgt spid="74"/>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2500"/>
                                  </p:stCondLst>
                                  <p:childTnLst>
                                    <p:set>
                                      <p:cBhvr>
                                        <p:cTn id="154" dur="1" fill="hold">
                                          <p:stCondLst>
                                            <p:cond delay="0"/>
                                          </p:stCondLst>
                                        </p:cTn>
                                        <p:tgtEl>
                                          <p:spTgt spid="76"/>
                                        </p:tgtEl>
                                        <p:attrNameLst>
                                          <p:attrName>style.visibility</p:attrName>
                                        </p:attrNameLst>
                                      </p:cBhvr>
                                      <p:to>
                                        <p:strVal val="visible"/>
                                      </p:to>
                                    </p:set>
                                    <p:anim calcmode="lin" valueType="num">
                                      <p:cBhvr additive="base">
                                        <p:cTn id="155" dur="500" fill="hold"/>
                                        <p:tgtEl>
                                          <p:spTgt spid="76"/>
                                        </p:tgtEl>
                                        <p:attrNameLst>
                                          <p:attrName>ppt_x</p:attrName>
                                        </p:attrNameLst>
                                      </p:cBhvr>
                                      <p:tavLst>
                                        <p:tav tm="0">
                                          <p:val>
                                            <p:strVal val="#ppt_x"/>
                                          </p:val>
                                        </p:tav>
                                        <p:tav tm="100000">
                                          <p:val>
                                            <p:strVal val="#ppt_x"/>
                                          </p:val>
                                        </p:tav>
                                      </p:tavLst>
                                    </p:anim>
                                    <p:anim calcmode="lin" valueType="num">
                                      <p:cBhvr additive="base">
                                        <p:cTn id="15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 name="Cloud Callout 1"/>
          <p:cNvSpPr/>
          <p:nvPr/>
        </p:nvSpPr>
        <p:spPr>
          <a:xfrm>
            <a:off x="3311372" y="652899"/>
            <a:ext cx="4229381" cy="1429512"/>
          </a:xfrm>
          <a:prstGeom prst="cloudCallout">
            <a:avLst>
              <a:gd name="adj1" fmla="val 4343"/>
              <a:gd name="adj2" fmla="val 6319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ভারত বর্ষের ইতিহাস</a:t>
            </a:r>
            <a:r>
              <a:rPr lang="en-US" sz="2800" b="1" dirty="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endParaRPr lang="en-GB" sz="2800" b="1" dirty="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
        <p:nvSpPr>
          <p:cNvPr id="3" name="Rounded Rectangle 2"/>
          <p:cNvSpPr/>
          <p:nvPr/>
        </p:nvSpPr>
        <p:spPr>
          <a:xfrm>
            <a:off x="3311372" y="2265058"/>
            <a:ext cx="4943974" cy="28347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solidFill>
                <a:latin typeface="NikoshBAN" panose="02000000000000000000" pitchFamily="2" charset="0"/>
                <a:cs typeface="NikoshBAN" panose="02000000000000000000" pitchFamily="2" charset="0"/>
              </a:rPr>
              <a:t>শ্রেণীঃ</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আলিম</a:t>
            </a:r>
            <a:r>
              <a:rPr lang="en-US" sz="3200" dirty="0">
                <a:solidFill>
                  <a:schemeClr val="tx1"/>
                </a:solidFill>
                <a:latin typeface="NikoshBAN" panose="02000000000000000000" pitchFamily="2" charset="0"/>
                <a:cs typeface="NikoshBAN" panose="02000000000000000000" pitchFamily="2" charset="0"/>
              </a:rPr>
              <a:t> ২য় </a:t>
            </a:r>
            <a:r>
              <a:rPr lang="en-US" sz="3200" dirty="0" err="1">
                <a:solidFill>
                  <a:schemeClr val="tx1"/>
                </a:solidFill>
                <a:latin typeface="NikoshBAN" panose="02000000000000000000" pitchFamily="2" charset="0"/>
                <a:cs typeface="NikoshBAN" panose="02000000000000000000" pitchFamily="2" charset="0"/>
              </a:rPr>
              <a:t>বর্ষ</a:t>
            </a:r>
            <a:endParaRPr lang="en-US" sz="3200" dirty="0">
              <a:solidFill>
                <a:schemeClr val="tx1"/>
              </a:solidFill>
              <a:latin typeface="NikoshBAN" panose="02000000000000000000" pitchFamily="2" charset="0"/>
              <a:cs typeface="NikoshBAN" panose="02000000000000000000" pitchFamily="2" charset="0"/>
            </a:endParaRPr>
          </a:p>
          <a:p>
            <a:r>
              <a:rPr lang="en-US" sz="3200" dirty="0" err="1">
                <a:solidFill>
                  <a:schemeClr val="tx1"/>
                </a:solidFill>
                <a:latin typeface="NikoshBAN" panose="02000000000000000000" pitchFamily="2" charset="0"/>
                <a:cs typeface="NikoshBAN" panose="02000000000000000000" pitchFamily="2" charset="0"/>
              </a:rPr>
              <a:t>বিষয়ঃ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ইসলামের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ইতিহাস</a:t>
            </a:r>
            <a:endParaRPr lang="en-US" sz="3200" dirty="0">
              <a:solidFill>
                <a:schemeClr val="tx1"/>
              </a:solidFill>
              <a:latin typeface="NikoshBAN" panose="02000000000000000000" pitchFamily="2" charset="0"/>
              <a:cs typeface="NikoshBAN" panose="02000000000000000000" pitchFamily="2" charset="0"/>
            </a:endParaRPr>
          </a:p>
          <a:p>
            <a:r>
              <a:rPr lang="en-US" sz="3200" dirty="0" err="1">
                <a:solidFill>
                  <a:schemeClr val="tx1"/>
                </a:solidFill>
                <a:latin typeface="NikoshBAN" panose="02000000000000000000" pitchFamily="2" charset="0"/>
                <a:cs typeface="NikoshBAN" panose="02000000000000000000" pitchFamily="2" charset="0"/>
              </a:rPr>
              <a:t>অধ্যায়ঃ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দ্বিতীয়</a:t>
            </a:r>
            <a:r>
              <a:rPr lang="bn-BD" sz="3200" dirty="0">
                <a:solidFill>
                  <a:schemeClr val="tx1"/>
                </a:solidFill>
                <a:latin typeface="NikoshBAN" panose="02000000000000000000" pitchFamily="2" charset="0"/>
                <a:cs typeface="NikoshBAN" panose="02000000000000000000" pitchFamily="2" charset="0"/>
              </a:rPr>
              <a:t> </a:t>
            </a:r>
          </a:p>
          <a:p>
            <a:r>
              <a:rPr lang="en-US" sz="3200" dirty="0" err="1">
                <a:solidFill>
                  <a:schemeClr val="tx1"/>
                </a:solidFill>
                <a:latin typeface="NikoshBAN" panose="02000000000000000000" pitchFamily="2" charset="0"/>
                <a:cs typeface="NikoshBAN" panose="02000000000000000000" pitchFamily="2" charset="0"/>
              </a:rPr>
              <a:t>পরিচ্ছেদঃ</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প্রথম</a:t>
            </a:r>
            <a:r>
              <a:rPr lang="en-US" sz="3200" dirty="0">
                <a:solidFill>
                  <a:schemeClr val="tx1"/>
                </a:solidFill>
                <a:latin typeface="NikoshBAN" panose="02000000000000000000" pitchFamily="2" charset="0"/>
                <a:cs typeface="NikoshBAN" panose="02000000000000000000" pitchFamily="2" charset="0"/>
              </a:rPr>
              <a:t>   </a:t>
            </a:r>
          </a:p>
          <a:p>
            <a:r>
              <a:rPr lang="en-US" sz="3200" dirty="0" err="1">
                <a:solidFill>
                  <a:schemeClr val="tx1"/>
                </a:solidFill>
                <a:latin typeface="NikoshBAN" panose="02000000000000000000" pitchFamily="2" charset="0"/>
                <a:cs typeface="NikoshBAN" panose="02000000000000000000" pitchFamily="2" charset="0"/>
              </a:rPr>
              <a:t>ঘন্টাঃ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তৃতীয়</a:t>
            </a:r>
            <a:r>
              <a:rPr lang="en-US" sz="3200" dirty="0">
                <a:solidFill>
                  <a:schemeClr val="tx1"/>
                </a:solidFill>
                <a:latin typeface="NikoshBAN" panose="02000000000000000000" pitchFamily="2" charset="0"/>
                <a:cs typeface="NikoshBAN" panose="02000000000000000000" pitchFamily="2" charset="0"/>
              </a:rPr>
              <a:t> </a:t>
            </a:r>
          </a:p>
          <a:p>
            <a:r>
              <a:rPr lang="en-US" sz="3200" dirty="0" err="1">
                <a:solidFill>
                  <a:schemeClr val="tx1"/>
                </a:solidFill>
                <a:latin typeface="NikoshBAN" panose="02000000000000000000" pitchFamily="2" charset="0"/>
                <a:cs typeface="NikoshBAN" panose="02000000000000000000" pitchFamily="2" charset="0"/>
              </a:rPr>
              <a:t>সময়ঃ</a:t>
            </a:r>
            <a:r>
              <a:rPr lang="en-US" sz="3200" dirty="0">
                <a:solidFill>
                  <a:schemeClr val="tx1"/>
                </a:solidFill>
                <a:latin typeface="NikoshBAN" panose="02000000000000000000" pitchFamily="2" charset="0"/>
                <a:cs typeface="NikoshBAN" panose="02000000000000000000" pitchFamily="2" charset="0"/>
              </a:rPr>
              <a:t>      </a:t>
            </a:r>
            <a:r>
              <a:rPr lang="en-US" sz="3200" dirty="0" smtClean="0">
                <a:solidFill>
                  <a:schemeClr val="tx1"/>
                </a:solidFill>
                <a:latin typeface="NikoshBAN" panose="02000000000000000000" pitchFamily="2" charset="0"/>
                <a:cs typeface="NikoshBAN" panose="02000000000000000000" pitchFamily="2" charset="0"/>
              </a:rPr>
              <a:t>৪৫মি:</a:t>
            </a:r>
            <a:r>
              <a:rPr lang="en-US" sz="32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endParaRPr lang="en-GB" sz="3200" b="1" dirty="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
        <p:nvSpPr>
          <p:cNvPr id="72" name="TextBox 71"/>
          <p:cNvSpPr txBox="1"/>
          <p:nvPr/>
        </p:nvSpPr>
        <p:spPr>
          <a:xfrm>
            <a:off x="-7763256" y="5312664"/>
            <a:ext cx="7323641" cy="33574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62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53" presetClass="entr" presetSubtype="16" fill="hold" grpId="0" nodeType="withEffect">
                                  <p:stCondLst>
                                    <p:cond delay="1000"/>
                                  </p:stCondLst>
                                  <p:childTnLst>
                                    <p:set>
                                      <p:cBhvr>
                                        <p:cTn id="134" dur="1" fill="hold">
                                          <p:stCondLst>
                                            <p:cond delay="0"/>
                                          </p:stCondLst>
                                        </p:cTn>
                                        <p:tgtEl>
                                          <p:spTgt spid="2"/>
                                        </p:tgtEl>
                                        <p:attrNameLst>
                                          <p:attrName>style.visibility</p:attrName>
                                        </p:attrNameLst>
                                      </p:cBhvr>
                                      <p:to>
                                        <p:strVal val="visible"/>
                                      </p:to>
                                    </p:set>
                                    <p:anim calcmode="lin" valueType="num">
                                      <p:cBhvr>
                                        <p:cTn id="135" dur="500" fill="hold"/>
                                        <p:tgtEl>
                                          <p:spTgt spid="2"/>
                                        </p:tgtEl>
                                        <p:attrNameLst>
                                          <p:attrName>ppt_w</p:attrName>
                                        </p:attrNameLst>
                                      </p:cBhvr>
                                      <p:tavLst>
                                        <p:tav tm="0">
                                          <p:val>
                                            <p:fltVal val="0"/>
                                          </p:val>
                                        </p:tav>
                                        <p:tav tm="100000">
                                          <p:val>
                                            <p:strVal val="#ppt_w"/>
                                          </p:val>
                                        </p:tav>
                                      </p:tavLst>
                                    </p:anim>
                                    <p:anim calcmode="lin" valueType="num">
                                      <p:cBhvr>
                                        <p:cTn id="136" dur="500" fill="hold"/>
                                        <p:tgtEl>
                                          <p:spTgt spid="2"/>
                                        </p:tgtEl>
                                        <p:attrNameLst>
                                          <p:attrName>ppt_h</p:attrName>
                                        </p:attrNameLst>
                                      </p:cBhvr>
                                      <p:tavLst>
                                        <p:tav tm="0">
                                          <p:val>
                                            <p:fltVal val="0"/>
                                          </p:val>
                                        </p:tav>
                                        <p:tav tm="100000">
                                          <p:val>
                                            <p:strVal val="#ppt_h"/>
                                          </p:val>
                                        </p:tav>
                                      </p:tavLst>
                                    </p:anim>
                                    <p:animEffect transition="in" filter="fade">
                                      <p:cBhvr>
                                        <p:cTn id="137" dur="500"/>
                                        <p:tgtEl>
                                          <p:spTgt spid="2"/>
                                        </p:tgtEl>
                                      </p:cBhvr>
                                    </p:animEffect>
                                  </p:childTnLst>
                                </p:cTn>
                              </p:par>
                              <p:par>
                                <p:cTn id="138" presetID="15" presetClass="entr" presetSubtype="0" fill="hold" grpId="0" nodeType="withEffect">
                                  <p:stCondLst>
                                    <p:cond delay="2000"/>
                                  </p:stCondLst>
                                  <p:childTnLst>
                                    <p:set>
                                      <p:cBhvr>
                                        <p:cTn id="139" dur="1" fill="hold">
                                          <p:stCondLst>
                                            <p:cond delay="0"/>
                                          </p:stCondLst>
                                        </p:cTn>
                                        <p:tgtEl>
                                          <p:spTgt spid="3">
                                            <p:bg/>
                                          </p:spTgt>
                                        </p:tgtEl>
                                        <p:attrNameLst>
                                          <p:attrName>style.visibility</p:attrName>
                                        </p:attrNameLst>
                                      </p:cBhvr>
                                      <p:to>
                                        <p:strVal val="visible"/>
                                      </p:to>
                                    </p:set>
                                    <p:anim calcmode="lin" valueType="num">
                                      <p:cBhvr>
                                        <p:cTn id="140" dur="1000" fill="hold"/>
                                        <p:tgtEl>
                                          <p:spTgt spid="3">
                                            <p:bg/>
                                          </p:spTgt>
                                        </p:tgtEl>
                                        <p:attrNameLst>
                                          <p:attrName>ppt_w</p:attrName>
                                        </p:attrNameLst>
                                      </p:cBhvr>
                                      <p:tavLst>
                                        <p:tav tm="0">
                                          <p:val>
                                            <p:fltVal val="0"/>
                                          </p:val>
                                        </p:tav>
                                        <p:tav tm="100000">
                                          <p:val>
                                            <p:strVal val="#ppt_w"/>
                                          </p:val>
                                        </p:tav>
                                      </p:tavLst>
                                    </p:anim>
                                    <p:anim calcmode="lin" valueType="num">
                                      <p:cBhvr>
                                        <p:cTn id="141" dur="1000" fill="hold"/>
                                        <p:tgtEl>
                                          <p:spTgt spid="3">
                                            <p:bg/>
                                          </p:spTgt>
                                        </p:tgtEl>
                                        <p:attrNameLst>
                                          <p:attrName>ppt_h</p:attrName>
                                        </p:attrNameLst>
                                      </p:cBhvr>
                                      <p:tavLst>
                                        <p:tav tm="0">
                                          <p:val>
                                            <p:fltVal val="0"/>
                                          </p:val>
                                        </p:tav>
                                        <p:tav tm="100000">
                                          <p:val>
                                            <p:strVal val="#ppt_h"/>
                                          </p:val>
                                        </p:tav>
                                      </p:tavLst>
                                    </p:anim>
                                    <p:anim calcmode="lin" valueType="num">
                                      <p:cBhvr>
                                        <p:cTn id="142"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43" dur="1000" fill="hold"/>
                                        <p:tgtEl>
                                          <p:spTgt spid="3">
                                            <p:bg/>
                                          </p:spTgt>
                                        </p:tgtEl>
                                        <p:attrNameLst>
                                          <p:attrName>ppt_y</p:attrName>
                                        </p:attrNameLst>
                                      </p:cBhvr>
                                      <p:tavLst>
                                        <p:tav tm="0" fmla="#ppt_y+(sin(-2*pi*(1-$))*-#ppt_x+cos(-2*pi*(1-$))*(1-#ppt_y))*(1-$)">
                                          <p:val>
                                            <p:fltVal val="0"/>
                                          </p:val>
                                        </p:tav>
                                        <p:tav tm="100000">
                                          <p:val>
                                            <p:fltVal val="1"/>
                                          </p:val>
                                        </p:tav>
                                      </p:tavLst>
                                    </p:anim>
                                  </p:childTnLst>
                                </p:cTn>
                              </p:par>
                              <p:par>
                                <p:cTn id="144" presetID="15" presetClass="entr" presetSubtype="0" fill="hold" grpId="0" nodeType="withEffect">
                                  <p:stCondLst>
                                    <p:cond delay="2250"/>
                                  </p:stCondLst>
                                  <p:childTnLst>
                                    <p:set>
                                      <p:cBhvr>
                                        <p:cTn id="145" dur="1" fill="hold">
                                          <p:stCondLst>
                                            <p:cond delay="0"/>
                                          </p:stCondLst>
                                        </p:cTn>
                                        <p:tgtEl>
                                          <p:spTgt spid="3">
                                            <p:txEl>
                                              <p:pRg st="0" end="0"/>
                                            </p:txEl>
                                          </p:spTgt>
                                        </p:tgtEl>
                                        <p:attrNameLst>
                                          <p:attrName>style.visibility</p:attrName>
                                        </p:attrNameLst>
                                      </p:cBhvr>
                                      <p:to>
                                        <p:strVal val="visible"/>
                                      </p:to>
                                    </p:set>
                                    <p:anim calcmode="lin" valueType="num">
                                      <p:cBhvr>
                                        <p:cTn id="14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8"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9"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50" presetID="15" presetClass="entr" presetSubtype="0" fill="hold" grpId="0" nodeType="withEffect">
                                  <p:stCondLst>
                                    <p:cond delay="2500"/>
                                  </p:stCondLst>
                                  <p:childTnLst>
                                    <p:set>
                                      <p:cBhvr>
                                        <p:cTn id="151" dur="1" fill="hold">
                                          <p:stCondLst>
                                            <p:cond delay="0"/>
                                          </p:stCondLst>
                                        </p:cTn>
                                        <p:tgtEl>
                                          <p:spTgt spid="3">
                                            <p:txEl>
                                              <p:pRg st="1" end="1"/>
                                            </p:txEl>
                                          </p:spTgt>
                                        </p:tgtEl>
                                        <p:attrNameLst>
                                          <p:attrName>style.visibility</p:attrName>
                                        </p:attrNameLst>
                                      </p:cBhvr>
                                      <p:to>
                                        <p:strVal val="visible"/>
                                      </p:to>
                                    </p:set>
                                    <p:anim calcmode="lin" valueType="num">
                                      <p:cBhvr>
                                        <p:cTn id="15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4"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55"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156" presetID="15" presetClass="entr" presetSubtype="0" fill="hold" grpId="0" nodeType="withEffect">
                                  <p:stCondLst>
                                    <p:cond delay="2750"/>
                                  </p:stCondLst>
                                  <p:childTnLst>
                                    <p:set>
                                      <p:cBhvr>
                                        <p:cTn id="157" dur="1" fill="hold">
                                          <p:stCondLst>
                                            <p:cond delay="0"/>
                                          </p:stCondLst>
                                        </p:cTn>
                                        <p:tgtEl>
                                          <p:spTgt spid="3">
                                            <p:txEl>
                                              <p:pRg st="2" end="2"/>
                                            </p:txEl>
                                          </p:spTgt>
                                        </p:tgtEl>
                                        <p:attrNameLst>
                                          <p:attrName>style.visibility</p:attrName>
                                        </p:attrNameLst>
                                      </p:cBhvr>
                                      <p:to>
                                        <p:strVal val="visible"/>
                                      </p:to>
                                    </p:set>
                                    <p:anim calcmode="lin" valueType="num">
                                      <p:cBhvr>
                                        <p:cTn id="15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0"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1"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162" presetID="15" presetClass="entr" presetSubtype="0" fill="hold" grpId="0" nodeType="withEffect">
                                  <p:stCondLst>
                                    <p:cond delay="3000"/>
                                  </p:stCondLst>
                                  <p:childTnLst>
                                    <p:set>
                                      <p:cBhvr>
                                        <p:cTn id="163" dur="1" fill="hold">
                                          <p:stCondLst>
                                            <p:cond delay="0"/>
                                          </p:stCondLst>
                                        </p:cTn>
                                        <p:tgtEl>
                                          <p:spTgt spid="3">
                                            <p:txEl>
                                              <p:pRg st="3" end="3"/>
                                            </p:txEl>
                                          </p:spTgt>
                                        </p:tgtEl>
                                        <p:attrNameLst>
                                          <p:attrName>style.visibility</p:attrName>
                                        </p:attrNameLst>
                                      </p:cBhvr>
                                      <p:to>
                                        <p:strVal val="visible"/>
                                      </p:to>
                                    </p:set>
                                    <p:anim calcmode="lin" valueType="num">
                                      <p:cBhvr>
                                        <p:cTn id="16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6"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67"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par>
                                <p:cTn id="168" presetID="15" presetClass="entr" presetSubtype="0" fill="hold" grpId="0" nodeType="withEffect">
                                  <p:stCondLst>
                                    <p:cond delay="3250"/>
                                  </p:stCondLst>
                                  <p:childTnLst>
                                    <p:set>
                                      <p:cBhvr>
                                        <p:cTn id="169" dur="1" fill="hold">
                                          <p:stCondLst>
                                            <p:cond delay="0"/>
                                          </p:stCondLst>
                                        </p:cTn>
                                        <p:tgtEl>
                                          <p:spTgt spid="3">
                                            <p:txEl>
                                              <p:pRg st="4" end="4"/>
                                            </p:txEl>
                                          </p:spTgt>
                                        </p:tgtEl>
                                        <p:attrNameLst>
                                          <p:attrName>style.visibility</p:attrName>
                                        </p:attrNameLst>
                                      </p:cBhvr>
                                      <p:to>
                                        <p:strVal val="visible"/>
                                      </p:to>
                                    </p:set>
                                    <p:anim calcmode="lin" valueType="num">
                                      <p:cBhvr>
                                        <p:cTn id="17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7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2"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73"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par>
                                <p:cTn id="174" presetID="15" presetClass="entr" presetSubtype="0" fill="hold" grpId="0" nodeType="withEffect">
                                  <p:stCondLst>
                                    <p:cond delay="3500"/>
                                  </p:stCondLst>
                                  <p:childTnLst>
                                    <p:set>
                                      <p:cBhvr>
                                        <p:cTn id="175" dur="1" fill="hold">
                                          <p:stCondLst>
                                            <p:cond delay="0"/>
                                          </p:stCondLst>
                                        </p:cTn>
                                        <p:tgtEl>
                                          <p:spTgt spid="3">
                                            <p:txEl>
                                              <p:pRg st="5" end="5"/>
                                            </p:txEl>
                                          </p:spTgt>
                                        </p:tgtEl>
                                        <p:attrNameLst>
                                          <p:attrName>style.visibility</p:attrName>
                                        </p:attrNameLst>
                                      </p:cBhvr>
                                      <p:to>
                                        <p:strVal val="visible"/>
                                      </p:to>
                                    </p:set>
                                    <p:anim calcmode="lin" valueType="num">
                                      <p:cBhvr>
                                        <p:cTn id="17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7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8"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79"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par>
                                <p:cTn id="180" presetID="2" presetClass="entr" presetSubtype="2" repeatCount="indefinite" fill="hold" grpId="0" nodeType="withEffect">
                                  <p:stCondLst>
                                    <p:cond delay="250"/>
                                  </p:stCondLst>
                                  <p:childTnLst>
                                    <p:set>
                                      <p:cBhvr>
                                        <p:cTn id="181" dur="1" fill="hold">
                                          <p:stCondLst>
                                            <p:cond delay="0"/>
                                          </p:stCondLst>
                                        </p:cTn>
                                        <p:tgtEl>
                                          <p:spTgt spid="72"/>
                                        </p:tgtEl>
                                        <p:attrNameLst>
                                          <p:attrName>style.visibility</p:attrName>
                                        </p:attrNameLst>
                                      </p:cBhvr>
                                      <p:to>
                                        <p:strVal val="visible"/>
                                      </p:to>
                                    </p:set>
                                    <p:anim calcmode="lin" valueType="num">
                                      <p:cBhvr additive="base">
                                        <p:cTn id="182" dur="13000" fill="hold"/>
                                        <p:tgtEl>
                                          <p:spTgt spid="72"/>
                                        </p:tgtEl>
                                        <p:attrNameLst>
                                          <p:attrName>ppt_x</p:attrName>
                                        </p:attrNameLst>
                                      </p:cBhvr>
                                      <p:tavLst>
                                        <p:tav tm="0">
                                          <p:val>
                                            <p:strVal val="1+#ppt_w/2"/>
                                          </p:val>
                                        </p:tav>
                                        <p:tav tm="100000">
                                          <p:val>
                                            <p:strVal val="#ppt_x"/>
                                          </p:val>
                                        </p:tav>
                                      </p:tavLst>
                                    </p:anim>
                                    <p:anim calcmode="lin" valueType="num">
                                      <p:cBhvr additive="base">
                                        <p:cTn id="183" dur="13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2" grpId="0" animBg="1"/>
      <p:bldP spid="3" grpId="0" uiExpand="1" build="p"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TextBox 1"/>
          <p:cNvSpPr txBox="1"/>
          <p:nvPr/>
        </p:nvSpPr>
        <p:spPr>
          <a:xfrm>
            <a:off x="1234440" y="3310128"/>
            <a:ext cx="9208008" cy="2077045"/>
          </a:xfrm>
          <a:prstGeom prst="rect">
            <a:avLst/>
          </a:prstGeom>
          <a:solidFill>
            <a:schemeClr val="accent3">
              <a:lumMod val="20000"/>
              <a:lumOff val="80000"/>
            </a:schemeClr>
          </a:solidFill>
        </p:spPr>
        <p:txBody>
          <a:bodyPr wrap="square" rtlCol="0">
            <a:spAutoFit/>
          </a:bodyPr>
          <a:lstStyle/>
          <a:p>
            <a:pPr marL="285750" indent="-285750">
              <a:buFont typeface="Wingdings" panose="05000000000000000000" pitchFamily="2" charset="2"/>
              <a:buChar char="q"/>
            </a:pPr>
            <a:r>
              <a:rPr lang="bn-BD" b="1" dirty="0" smtClean="0">
                <a:latin typeface="NikoshBAN" panose="02000000000000000000" pitchFamily="2" charset="0"/>
                <a:cs typeface="NikoshBAN" panose="02000000000000000000" pitchFamily="2" charset="0"/>
              </a:rPr>
              <a:t>বৈবাহিক মিত্রতা স্থাপনঃ </a:t>
            </a:r>
            <a:r>
              <a:rPr lang="bn-BD" dirty="0" smtClean="0">
                <a:latin typeface="NikoshBAN" panose="02000000000000000000" pitchFamily="2" charset="0"/>
                <a:cs typeface="NikoshBAN" panose="02000000000000000000" pitchFamily="2" charset="0"/>
              </a:rPr>
              <a:t>ভারতের বিভিন্ন রাজপুতদের সাথে বৈবাহিক মিত্রতা স্থাপনে যত্নবান হন।</a:t>
            </a:r>
          </a:p>
          <a:p>
            <a:pPr marL="285750" indent="-285750">
              <a:buFont typeface="Wingdings" panose="05000000000000000000" pitchFamily="2" charset="2"/>
              <a:buChar char="q"/>
            </a:pPr>
            <a:r>
              <a:rPr lang="bn-BD" b="1" dirty="0" smtClean="0">
                <a:latin typeface="NikoshBAN" panose="02000000000000000000" pitchFamily="2" charset="0"/>
                <a:cs typeface="NikoshBAN" panose="02000000000000000000" pitchFamily="2" charset="0"/>
              </a:rPr>
              <a:t>উচ্চপদে নিয়োগঃ</a:t>
            </a:r>
            <a:r>
              <a:rPr lang="bn-BD" dirty="0" smtClean="0">
                <a:latin typeface="NikoshBAN" panose="02000000000000000000" pitchFamily="2" charset="0"/>
                <a:cs typeface="NikoshBAN" panose="02000000000000000000" pitchFamily="2" charset="0"/>
              </a:rPr>
              <a:t> রাজপুতদের সামরিক ও বেসামরিক উচ্চপদে নিয়োগ দান করেন এবং তাদের আনুগত্য লাভ করেন।</a:t>
            </a:r>
          </a:p>
          <a:p>
            <a:pPr marL="285750" indent="-285750">
              <a:buFont typeface="Wingdings" panose="05000000000000000000" pitchFamily="2" charset="2"/>
              <a:buChar char="q"/>
            </a:pPr>
            <a:r>
              <a:rPr lang="bn-BD" b="1" dirty="0" smtClean="0">
                <a:latin typeface="NikoshBAN" panose="02000000000000000000" pitchFamily="2" charset="0"/>
                <a:cs typeface="NikoshBAN" panose="02000000000000000000" pitchFamily="2" charset="0"/>
              </a:rPr>
              <a:t>জিযিয়া কর লোপঃ</a:t>
            </a:r>
            <a:r>
              <a:rPr lang="bn-BD" dirty="0" smtClean="0">
                <a:latin typeface="NikoshBAN" panose="02000000000000000000" pitchFamily="2" charset="0"/>
                <a:cs typeface="NikoshBAN" panose="02000000000000000000" pitchFamily="2" charset="0"/>
              </a:rPr>
              <a:t> রাজপুতদের উপর থেকে অর্পিত বিভিন্ন কর রহিত করে দেন এবং তাদের বিভিন্নভাবে পৃষ্ঠপোষকতা করেন।</a:t>
            </a:r>
          </a:p>
          <a:p>
            <a:pPr marL="285750" indent="-285750">
              <a:buFont typeface="Wingdings" panose="05000000000000000000" pitchFamily="2" charset="2"/>
              <a:buChar char="q"/>
            </a:pPr>
            <a:r>
              <a:rPr lang="bn-BD" b="1" dirty="0" smtClean="0">
                <a:latin typeface="NikoshBAN" panose="02000000000000000000" pitchFamily="2" charset="0"/>
                <a:cs typeface="NikoshBAN" panose="02000000000000000000" pitchFamily="2" charset="0"/>
              </a:rPr>
              <a:t>প্রয়োজনে কঠোরঃ </a:t>
            </a:r>
            <a:r>
              <a:rPr lang="bn-BD" dirty="0" smtClean="0">
                <a:latin typeface="NikoshBAN" panose="02000000000000000000" pitchFamily="2" charset="0"/>
                <a:cs typeface="NikoshBAN" panose="02000000000000000000" pitchFamily="2" charset="0"/>
              </a:rPr>
              <a:t>রাজপুতদের রাজনৈতিক স্বাধীনতাকে তিনি মেনে নেয়নি, মাঝে মাঝে কঠোর হয়ে যেতেন। </a:t>
            </a:r>
          </a:p>
          <a:p>
            <a:pPr marL="285750" indent="-285750">
              <a:buFont typeface="Wingdings" panose="05000000000000000000" pitchFamily="2" charset="2"/>
              <a:buChar char="q"/>
            </a:pPr>
            <a:r>
              <a:rPr lang="bn-BD" b="1" dirty="0" smtClean="0">
                <a:latin typeface="NikoshBAN" panose="02000000000000000000" pitchFamily="2" charset="0"/>
                <a:cs typeface="NikoshBAN" panose="02000000000000000000" pitchFamily="2" charset="0"/>
              </a:rPr>
              <a:t>পশু জবাই সংস্কারঃ</a:t>
            </a:r>
            <a:r>
              <a:rPr lang="bn-BD" dirty="0" smtClean="0">
                <a:latin typeface="NikoshBAN" panose="02000000000000000000" pitchFamily="2" charset="0"/>
                <a:cs typeface="NikoshBAN" panose="02000000000000000000" pitchFamily="2" charset="0"/>
              </a:rPr>
              <a:t> হিন্দু সম্প্রদায়ের কিছু নির্ধারিত দিনে পশু জবাই রহিত করে দিতেন। </a:t>
            </a:r>
          </a:p>
          <a:p>
            <a:pPr marL="285750" indent="-285750">
              <a:buFont typeface="Wingdings" panose="05000000000000000000" pitchFamily="2" charset="2"/>
              <a:buChar char="q"/>
            </a:pPr>
            <a:r>
              <a:rPr lang="bn-BD" b="1" dirty="0" smtClean="0">
                <a:latin typeface="NikoshBAN" panose="02000000000000000000" pitchFamily="2" charset="0"/>
                <a:cs typeface="NikoshBAN" panose="02000000000000000000" pitchFamily="2" charset="0"/>
              </a:rPr>
              <a:t>হিন্দু সংস্কারঃ </a:t>
            </a:r>
            <a:r>
              <a:rPr lang="bn-BD" dirty="0" smtClean="0">
                <a:latin typeface="NikoshBAN" panose="02000000000000000000" pitchFamily="2" charset="0"/>
                <a:cs typeface="NikoshBAN" panose="02000000000000000000" pitchFamily="2" charset="0"/>
              </a:rPr>
              <a:t>হিন্দু সমাজে তিনি প্রচলিত বাল্যবিবাহ, শিশুহত্যা, সতীদাহ প্রথা ও বর্ণবৈষম্য নীতির বিলুপ্তি সাধন করেন এবং বিধবাবিবাহের প্রচলন করেন। হিন্দুদের পুজা মন্ডপ, মেলা প্রভৃতি অনুষ্ঠানেও তিনি যোগদান করতেন।  </a:t>
            </a:r>
          </a:p>
        </p:txBody>
      </p:sp>
      <p:sp>
        <p:nvSpPr>
          <p:cNvPr id="4" name="Oval Callout 3"/>
          <p:cNvSpPr/>
          <p:nvPr/>
        </p:nvSpPr>
        <p:spPr>
          <a:xfrm>
            <a:off x="1234440" y="1185899"/>
            <a:ext cx="9208008" cy="949621"/>
          </a:xfrm>
          <a:prstGeom prst="wedgeEllipseCallout">
            <a:avLst>
              <a:gd name="adj1" fmla="val 1139"/>
              <a:gd name="adj2" fmla="val 16993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anose="02000000000000000000" pitchFamily="2" charset="0"/>
                <a:cs typeface="NikoshBAN" panose="02000000000000000000" pitchFamily="2" charset="0"/>
              </a:rPr>
              <a:t>সম্রাট আকবরের রাজপুতনীতি</a:t>
            </a:r>
            <a:endParaRPr lang="en-GB"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747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3" presetClass="entr" presetSubtype="16" fill="hold" grpId="0" nodeType="withEffect">
                                  <p:stCondLst>
                                    <p:cond delay="500"/>
                                  </p:stCondLst>
                                  <p:childTnLst>
                                    <p:set>
                                      <p:cBhvr>
                                        <p:cTn id="138" dur="1" fill="hold">
                                          <p:stCondLst>
                                            <p:cond delay="0"/>
                                          </p:stCondLst>
                                        </p:cTn>
                                        <p:tgtEl>
                                          <p:spTgt spid="4"/>
                                        </p:tgtEl>
                                        <p:attrNameLst>
                                          <p:attrName>style.visibility</p:attrName>
                                        </p:attrNameLst>
                                      </p:cBhvr>
                                      <p:to>
                                        <p:strVal val="visible"/>
                                      </p:to>
                                    </p:set>
                                    <p:anim calcmode="lin" valueType="num">
                                      <p:cBhvr>
                                        <p:cTn id="139" dur="500" fill="hold"/>
                                        <p:tgtEl>
                                          <p:spTgt spid="4"/>
                                        </p:tgtEl>
                                        <p:attrNameLst>
                                          <p:attrName>ppt_w</p:attrName>
                                        </p:attrNameLst>
                                      </p:cBhvr>
                                      <p:tavLst>
                                        <p:tav tm="0">
                                          <p:val>
                                            <p:fltVal val="0"/>
                                          </p:val>
                                        </p:tav>
                                        <p:tav tm="100000">
                                          <p:val>
                                            <p:strVal val="#ppt_w"/>
                                          </p:val>
                                        </p:tav>
                                      </p:tavLst>
                                    </p:anim>
                                    <p:anim calcmode="lin" valueType="num">
                                      <p:cBhvr>
                                        <p:cTn id="140" dur="500" fill="hold"/>
                                        <p:tgtEl>
                                          <p:spTgt spid="4"/>
                                        </p:tgtEl>
                                        <p:attrNameLst>
                                          <p:attrName>ppt_h</p:attrName>
                                        </p:attrNameLst>
                                      </p:cBhvr>
                                      <p:tavLst>
                                        <p:tav tm="0">
                                          <p:val>
                                            <p:fltVal val="0"/>
                                          </p:val>
                                        </p:tav>
                                        <p:tav tm="100000">
                                          <p:val>
                                            <p:strVal val="#ppt_h"/>
                                          </p:val>
                                        </p:tav>
                                      </p:tavLst>
                                    </p:anim>
                                    <p:animEffect transition="in" filter="fade">
                                      <p:cBhvr>
                                        <p:cTn id="141" dur="500"/>
                                        <p:tgtEl>
                                          <p:spTgt spid="4"/>
                                        </p:tgtEl>
                                      </p:cBhvr>
                                    </p:animEffect>
                                  </p:childTnLst>
                                </p:cTn>
                              </p:par>
                              <p:par>
                                <p:cTn id="142" presetID="2" presetClass="entr" presetSubtype="2" fill="hold" grpId="0" nodeType="withEffect">
                                  <p:stCondLst>
                                    <p:cond delay="0"/>
                                  </p:stCondLst>
                                  <p:childTnLst>
                                    <p:set>
                                      <p:cBhvr>
                                        <p:cTn id="143" dur="1" fill="hold">
                                          <p:stCondLst>
                                            <p:cond delay="0"/>
                                          </p:stCondLst>
                                        </p:cTn>
                                        <p:tgtEl>
                                          <p:spTgt spid="2">
                                            <p:bg/>
                                          </p:spTgt>
                                        </p:tgtEl>
                                        <p:attrNameLst>
                                          <p:attrName>style.visibility</p:attrName>
                                        </p:attrNameLst>
                                      </p:cBhvr>
                                      <p:to>
                                        <p:strVal val="visible"/>
                                      </p:to>
                                    </p:set>
                                    <p:anim calcmode="lin" valueType="num">
                                      <p:cBhvr additive="base">
                                        <p:cTn id="144" dur="500" fill="hold"/>
                                        <p:tgtEl>
                                          <p:spTgt spid="2">
                                            <p:bg/>
                                          </p:spTgt>
                                        </p:tgtEl>
                                        <p:attrNameLst>
                                          <p:attrName>ppt_x</p:attrName>
                                        </p:attrNameLst>
                                      </p:cBhvr>
                                      <p:tavLst>
                                        <p:tav tm="0">
                                          <p:val>
                                            <p:strVal val="1+#ppt_w/2"/>
                                          </p:val>
                                        </p:tav>
                                        <p:tav tm="100000">
                                          <p:val>
                                            <p:strVal val="#ppt_x"/>
                                          </p:val>
                                        </p:tav>
                                      </p:tavLst>
                                    </p:anim>
                                    <p:anim calcmode="lin" valueType="num">
                                      <p:cBhvr additive="base">
                                        <p:cTn id="145" dur="500" fill="hold"/>
                                        <p:tgtEl>
                                          <p:spTgt spid="2">
                                            <p:bg/>
                                          </p:spTgt>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500"/>
                                  </p:stCondLst>
                                  <p:childTnLst>
                                    <p:set>
                                      <p:cBhvr>
                                        <p:cTn id="147" dur="1" fill="hold">
                                          <p:stCondLst>
                                            <p:cond delay="0"/>
                                          </p:stCondLst>
                                        </p:cTn>
                                        <p:tgtEl>
                                          <p:spTgt spid="2">
                                            <p:txEl>
                                              <p:pRg st="0" end="0"/>
                                            </p:txEl>
                                          </p:spTgt>
                                        </p:tgtEl>
                                        <p:attrNameLst>
                                          <p:attrName>style.visibility</p:attrName>
                                        </p:attrNameLst>
                                      </p:cBhvr>
                                      <p:to>
                                        <p:strVal val="visible"/>
                                      </p:to>
                                    </p:set>
                                    <p:anim calcmode="lin" valueType="num">
                                      <p:cBhvr additive="base">
                                        <p:cTn id="148"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9" dur="500" fill="hold"/>
                                        <p:tgtEl>
                                          <p:spTgt spid="2">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1000"/>
                                  </p:stCondLst>
                                  <p:childTnLst>
                                    <p:set>
                                      <p:cBhvr>
                                        <p:cTn id="151" dur="1" fill="hold">
                                          <p:stCondLst>
                                            <p:cond delay="0"/>
                                          </p:stCondLst>
                                        </p:cTn>
                                        <p:tgtEl>
                                          <p:spTgt spid="2">
                                            <p:txEl>
                                              <p:pRg st="1" end="1"/>
                                            </p:txEl>
                                          </p:spTgt>
                                        </p:tgtEl>
                                        <p:attrNameLst>
                                          <p:attrName>style.visibility</p:attrName>
                                        </p:attrNameLst>
                                      </p:cBhvr>
                                      <p:to>
                                        <p:strVal val="visible"/>
                                      </p:to>
                                    </p:set>
                                    <p:anim calcmode="lin" valueType="num">
                                      <p:cBhvr additive="base">
                                        <p:cTn id="152"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53" dur="500" fill="hold"/>
                                        <p:tgtEl>
                                          <p:spTgt spid="2">
                                            <p:txEl>
                                              <p:pRg st="1" end="1"/>
                                            </p:txEl>
                                          </p:spTgt>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stCondLst>
                                    <p:cond delay="1750"/>
                                  </p:stCondLst>
                                  <p:childTnLst>
                                    <p:set>
                                      <p:cBhvr>
                                        <p:cTn id="155" dur="1" fill="hold">
                                          <p:stCondLst>
                                            <p:cond delay="0"/>
                                          </p:stCondLst>
                                        </p:cTn>
                                        <p:tgtEl>
                                          <p:spTgt spid="2">
                                            <p:txEl>
                                              <p:pRg st="2" end="2"/>
                                            </p:txEl>
                                          </p:spTgt>
                                        </p:tgtEl>
                                        <p:attrNameLst>
                                          <p:attrName>style.visibility</p:attrName>
                                        </p:attrNameLst>
                                      </p:cBhvr>
                                      <p:to>
                                        <p:strVal val="visible"/>
                                      </p:to>
                                    </p:set>
                                    <p:anim calcmode="lin" valueType="num">
                                      <p:cBhvr additive="base">
                                        <p:cTn id="156"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57" dur="500" fill="hold"/>
                                        <p:tgtEl>
                                          <p:spTgt spid="2">
                                            <p:txEl>
                                              <p:pRg st="2" end="2"/>
                                            </p:txEl>
                                          </p:spTgt>
                                        </p:tgtEl>
                                        <p:attrNameLst>
                                          <p:attrName>ppt_y</p:attrName>
                                        </p:attrNameLst>
                                      </p:cBhvr>
                                      <p:tavLst>
                                        <p:tav tm="0">
                                          <p:val>
                                            <p:strVal val="#ppt_y"/>
                                          </p:val>
                                        </p:tav>
                                        <p:tav tm="100000">
                                          <p:val>
                                            <p:strVal val="#ppt_y"/>
                                          </p:val>
                                        </p:tav>
                                      </p:tavLst>
                                    </p:anim>
                                  </p:childTnLst>
                                </p:cTn>
                              </p:par>
                              <p:par>
                                <p:cTn id="158" presetID="2" presetClass="entr" presetSubtype="2" fill="hold" grpId="0" nodeType="withEffect">
                                  <p:stCondLst>
                                    <p:cond delay="2500"/>
                                  </p:stCondLst>
                                  <p:childTnLst>
                                    <p:set>
                                      <p:cBhvr>
                                        <p:cTn id="159" dur="1" fill="hold">
                                          <p:stCondLst>
                                            <p:cond delay="0"/>
                                          </p:stCondLst>
                                        </p:cTn>
                                        <p:tgtEl>
                                          <p:spTgt spid="2">
                                            <p:txEl>
                                              <p:pRg st="3" end="3"/>
                                            </p:txEl>
                                          </p:spTgt>
                                        </p:tgtEl>
                                        <p:attrNameLst>
                                          <p:attrName>style.visibility</p:attrName>
                                        </p:attrNameLst>
                                      </p:cBhvr>
                                      <p:to>
                                        <p:strVal val="visible"/>
                                      </p:to>
                                    </p:set>
                                    <p:anim calcmode="lin" valueType="num">
                                      <p:cBhvr additive="base">
                                        <p:cTn id="160"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61" dur="500" fill="hold"/>
                                        <p:tgtEl>
                                          <p:spTgt spid="2">
                                            <p:txEl>
                                              <p:pRg st="3" end="3"/>
                                            </p:txEl>
                                          </p:spTgt>
                                        </p:tgtEl>
                                        <p:attrNameLst>
                                          <p:attrName>ppt_y</p:attrName>
                                        </p:attrNameLst>
                                      </p:cBhvr>
                                      <p:tavLst>
                                        <p:tav tm="0">
                                          <p:val>
                                            <p:strVal val="#ppt_y"/>
                                          </p:val>
                                        </p:tav>
                                        <p:tav tm="100000">
                                          <p:val>
                                            <p:strVal val="#ppt_y"/>
                                          </p:val>
                                        </p:tav>
                                      </p:tavLst>
                                    </p:anim>
                                  </p:childTnLst>
                                </p:cTn>
                              </p:par>
                              <p:par>
                                <p:cTn id="162" presetID="2" presetClass="entr" presetSubtype="2" fill="hold" grpId="0" nodeType="withEffect">
                                  <p:stCondLst>
                                    <p:cond delay="3250"/>
                                  </p:stCondLst>
                                  <p:childTnLst>
                                    <p:set>
                                      <p:cBhvr>
                                        <p:cTn id="163" dur="1" fill="hold">
                                          <p:stCondLst>
                                            <p:cond delay="0"/>
                                          </p:stCondLst>
                                        </p:cTn>
                                        <p:tgtEl>
                                          <p:spTgt spid="2">
                                            <p:txEl>
                                              <p:pRg st="4" end="4"/>
                                            </p:txEl>
                                          </p:spTgt>
                                        </p:tgtEl>
                                        <p:attrNameLst>
                                          <p:attrName>style.visibility</p:attrName>
                                        </p:attrNameLst>
                                      </p:cBhvr>
                                      <p:to>
                                        <p:strVal val="visible"/>
                                      </p:to>
                                    </p:set>
                                    <p:anim calcmode="lin" valueType="num">
                                      <p:cBhvr additive="base">
                                        <p:cTn id="164"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65" dur="500" fill="hold"/>
                                        <p:tgtEl>
                                          <p:spTgt spid="2">
                                            <p:txEl>
                                              <p:pRg st="4" end="4"/>
                                            </p:txEl>
                                          </p:spTgt>
                                        </p:tgtEl>
                                        <p:attrNameLst>
                                          <p:attrName>ppt_y</p:attrName>
                                        </p:attrNameLst>
                                      </p:cBhvr>
                                      <p:tavLst>
                                        <p:tav tm="0">
                                          <p:val>
                                            <p:strVal val="#ppt_y"/>
                                          </p:val>
                                        </p:tav>
                                        <p:tav tm="100000">
                                          <p:val>
                                            <p:strVal val="#ppt_y"/>
                                          </p:val>
                                        </p:tav>
                                      </p:tavLst>
                                    </p:anim>
                                  </p:childTnLst>
                                </p:cTn>
                              </p:par>
                              <p:par>
                                <p:cTn id="166" presetID="2" presetClass="entr" presetSubtype="2" fill="hold" grpId="0" nodeType="withEffect">
                                  <p:stCondLst>
                                    <p:cond delay="4250"/>
                                  </p:stCondLst>
                                  <p:childTnLst>
                                    <p:set>
                                      <p:cBhvr>
                                        <p:cTn id="167" dur="1" fill="hold">
                                          <p:stCondLst>
                                            <p:cond delay="0"/>
                                          </p:stCondLst>
                                        </p:cTn>
                                        <p:tgtEl>
                                          <p:spTgt spid="2">
                                            <p:txEl>
                                              <p:pRg st="5" end="5"/>
                                            </p:txEl>
                                          </p:spTgt>
                                        </p:tgtEl>
                                        <p:attrNameLst>
                                          <p:attrName>style.visibility</p:attrName>
                                        </p:attrNameLst>
                                      </p:cBhvr>
                                      <p:to>
                                        <p:strVal val="visible"/>
                                      </p:to>
                                    </p:set>
                                    <p:anim calcmode="lin" valueType="num">
                                      <p:cBhvr additive="base">
                                        <p:cTn id="168"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169"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2" grpId="0" build="p"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892" y="920927"/>
            <a:ext cx="1649585" cy="256602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848" y="905256"/>
            <a:ext cx="1841547" cy="2586907"/>
          </a:xfrm>
          <a:prstGeom prst="rect">
            <a:avLst/>
          </a:prstGeom>
        </p:spPr>
      </p:pic>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73" name="Picture 7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489" y="3488149"/>
            <a:ext cx="1543404" cy="1911633"/>
          </a:xfrm>
          <a:prstGeom prst="rect">
            <a:avLst/>
          </a:prstGeom>
        </p:spPr>
      </p:pic>
      <p:pic>
        <p:nvPicPr>
          <p:cNvPr id="74" name="Picture 73"/>
          <p:cNvPicPr>
            <a:picLocks noChangeAspect="1"/>
          </p:cNvPicPr>
          <p:nvPr/>
        </p:nvPicPr>
        <p:blipFill rotWithShape="1">
          <a:blip r:embed="rId6">
            <a:extLst>
              <a:ext uri="{28A0092B-C50C-407E-A947-70E740481C1C}">
                <a14:useLocalDpi xmlns:a14="http://schemas.microsoft.com/office/drawing/2010/main" val="0"/>
              </a:ext>
            </a:extLst>
          </a:blip>
          <a:srcRect r="43574"/>
          <a:stretch/>
        </p:blipFill>
        <p:spPr>
          <a:xfrm>
            <a:off x="5563860" y="3494081"/>
            <a:ext cx="1955051" cy="1946790"/>
          </a:xfrm>
          <a:prstGeom prst="rect">
            <a:avLst/>
          </a:prstGeom>
        </p:spPr>
      </p:pic>
    </p:spTree>
    <p:extLst>
      <p:ext uri="{BB962C8B-B14F-4D97-AF65-F5344CB8AC3E}">
        <p14:creationId xmlns:p14="http://schemas.microsoft.com/office/powerpoint/2010/main" val="19439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2" presetClass="entr" presetSubtype="9" fill="hold" nodeType="withEffect">
                                  <p:stCondLst>
                                    <p:cond delay="250"/>
                                  </p:stCondLst>
                                  <p:childTnLst>
                                    <p:set>
                                      <p:cBhvr>
                                        <p:cTn id="138" dur="1" fill="hold">
                                          <p:stCondLst>
                                            <p:cond delay="0"/>
                                          </p:stCondLst>
                                        </p:cTn>
                                        <p:tgtEl>
                                          <p:spTgt spid="2"/>
                                        </p:tgtEl>
                                        <p:attrNameLst>
                                          <p:attrName>style.visibility</p:attrName>
                                        </p:attrNameLst>
                                      </p:cBhvr>
                                      <p:to>
                                        <p:strVal val="visible"/>
                                      </p:to>
                                    </p:set>
                                    <p:anim calcmode="lin" valueType="num">
                                      <p:cBhvr additive="base">
                                        <p:cTn id="139" dur="500" fill="hold"/>
                                        <p:tgtEl>
                                          <p:spTgt spid="2"/>
                                        </p:tgtEl>
                                        <p:attrNameLst>
                                          <p:attrName>ppt_x</p:attrName>
                                        </p:attrNameLst>
                                      </p:cBhvr>
                                      <p:tavLst>
                                        <p:tav tm="0">
                                          <p:val>
                                            <p:strVal val="0-#ppt_w/2"/>
                                          </p:val>
                                        </p:tav>
                                        <p:tav tm="100000">
                                          <p:val>
                                            <p:strVal val="#ppt_x"/>
                                          </p:val>
                                        </p:tav>
                                      </p:tavLst>
                                    </p:anim>
                                    <p:anim calcmode="lin" valueType="num">
                                      <p:cBhvr additive="base">
                                        <p:cTn id="140" dur="500" fill="hold"/>
                                        <p:tgtEl>
                                          <p:spTgt spid="2"/>
                                        </p:tgtEl>
                                        <p:attrNameLst>
                                          <p:attrName>ppt_y</p:attrName>
                                        </p:attrNameLst>
                                      </p:cBhvr>
                                      <p:tavLst>
                                        <p:tav tm="0">
                                          <p:val>
                                            <p:strVal val="0-#ppt_h/2"/>
                                          </p:val>
                                        </p:tav>
                                        <p:tav tm="100000">
                                          <p:val>
                                            <p:strVal val="#ppt_y"/>
                                          </p:val>
                                        </p:tav>
                                      </p:tavLst>
                                    </p:anim>
                                  </p:childTnLst>
                                </p:cTn>
                              </p:par>
                              <p:par>
                                <p:cTn id="141" presetID="2" presetClass="entr" presetSubtype="3" fill="hold" nodeType="withEffect">
                                  <p:stCondLst>
                                    <p:cond delay="1000"/>
                                  </p:stCondLst>
                                  <p:childTnLst>
                                    <p:set>
                                      <p:cBhvr>
                                        <p:cTn id="142" dur="1" fill="hold">
                                          <p:stCondLst>
                                            <p:cond delay="0"/>
                                          </p:stCondLst>
                                        </p:cTn>
                                        <p:tgtEl>
                                          <p:spTgt spid="3"/>
                                        </p:tgtEl>
                                        <p:attrNameLst>
                                          <p:attrName>style.visibility</p:attrName>
                                        </p:attrNameLst>
                                      </p:cBhvr>
                                      <p:to>
                                        <p:strVal val="visible"/>
                                      </p:to>
                                    </p:set>
                                    <p:anim calcmode="lin" valueType="num">
                                      <p:cBhvr additive="base">
                                        <p:cTn id="143" dur="500" fill="hold"/>
                                        <p:tgtEl>
                                          <p:spTgt spid="3"/>
                                        </p:tgtEl>
                                        <p:attrNameLst>
                                          <p:attrName>ppt_x</p:attrName>
                                        </p:attrNameLst>
                                      </p:cBhvr>
                                      <p:tavLst>
                                        <p:tav tm="0">
                                          <p:val>
                                            <p:strVal val="1+#ppt_w/2"/>
                                          </p:val>
                                        </p:tav>
                                        <p:tav tm="100000">
                                          <p:val>
                                            <p:strVal val="#ppt_x"/>
                                          </p:val>
                                        </p:tav>
                                      </p:tavLst>
                                    </p:anim>
                                    <p:anim calcmode="lin" valueType="num">
                                      <p:cBhvr additive="base">
                                        <p:cTn id="144" dur="500" fill="hold"/>
                                        <p:tgtEl>
                                          <p:spTgt spid="3"/>
                                        </p:tgtEl>
                                        <p:attrNameLst>
                                          <p:attrName>ppt_y</p:attrName>
                                        </p:attrNameLst>
                                      </p:cBhvr>
                                      <p:tavLst>
                                        <p:tav tm="0">
                                          <p:val>
                                            <p:strVal val="0-#ppt_h/2"/>
                                          </p:val>
                                        </p:tav>
                                        <p:tav tm="100000">
                                          <p:val>
                                            <p:strVal val="#ppt_y"/>
                                          </p:val>
                                        </p:tav>
                                      </p:tavLst>
                                    </p:anim>
                                  </p:childTnLst>
                                </p:cTn>
                              </p:par>
                              <p:par>
                                <p:cTn id="145" presetID="2" presetClass="entr" presetSubtype="12" fill="hold" nodeType="withEffect">
                                  <p:stCondLst>
                                    <p:cond delay="1500"/>
                                  </p:stCondLst>
                                  <p:childTnLst>
                                    <p:set>
                                      <p:cBhvr>
                                        <p:cTn id="146" dur="1" fill="hold">
                                          <p:stCondLst>
                                            <p:cond delay="0"/>
                                          </p:stCondLst>
                                        </p:cTn>
                                        <p:tgtEl>
                                          <p:spTgt spid="73"/>
                                        </p:tgtEl>
                                        <p:attrNameLst>
                                          <p:attrName>style.visibility</p:attrName>
                                        </p:attrNameLst>
                                      </p:cBhvr>
                                      <p:to>
                                        <p:strVal val="visible"/>
                                      </p:to>
                                    </p:set>
                                    <p:anim calcmode="lin" valueType="num">
                                      <p:cBhvr additive="base">
                                        <p:cTn id="147" dur="500" fill="hold"/>
                                        <p:tgtEl>
                                          <p:spTgt spid="73"/>
                                        </p:tgtEl>
                                        <p:attrNameLst>
                                          <p:attrName>ppt_x</p:attrName>
                                        </p:attrNameLst>
                                      </p:cBhvr>
                                      <p:tavLst>
                                        <p:tav tm="0">
                                          <p:val>
                                            <p:strVal val="0-#ppt_w/2"/>
                                          </p:val>
                                        </p:tav>
                                        <p:tav tm="100000">
                                          <p:val>
                                            <p:strVal val="#ppt_x"/>
                                          </p:val>
                                        </p:tav>
                                      </p:tavLst>
                                    </p:anim>
                                    <p:anim calcmode="lin" valueType="num">
                                      <p:cBhvr additive="base">
                                        <p:cTn id="148" dur="500" fill="hold"/>
                                        <p:tgtEl>
                                          <p:spTgt spid="73"/>
                                        </p:tgtEl>
                                        <p:attrNameLst>
                                          <p:attrName>ppt_y</p:attrName>
                                        </p:attrNameLst>
                                      </p:cBhvr>
                                      <p:tavLst>
                                        <p:tav tm="0">
                                          <p:val>
                                            <p:strVal val="1+#ppt_h/2"/>
                                          </p:val>
                                        </p:tav>
                                        <p:tav tm="100000">
                                          <p:val>
                                            <p:strVal val="#ppt_y"/>
                                          </p:val>
                                        </p:tav>
                                      </p:tavLst>
                                    </p:anim>
                                  </p:childTnLst>
                                </p:cTn>
                              </p:par>
                              <p:par>
                                <p:cTn id="149" presetID="2" presetClass="entr" presetSubtype="6" fill="hold" nodeType="withEffect">
                                  <p:stCondLst>
                                    <p:cond delay="200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500" fill="hold"/>
                                        <p:tgtEl>
                                          <p:spTgt spid="74"/>
                                        </p:tgtEl>
                                        <p:attrNameLst>
                                          <p:attrName>ppt_x</p:attrName>
                                        </p:attrNameLst>
                                      </p:cBhvr>
                                      <p:tavLst>
                                        <p:tav tm="0">
                                          <p:val>
                                            <p:strVal val="1+#ppt_w/2"/>
                                          </p:val>
                                        </p:tav>
                                        <p:tav tm="100000">
                                          <p:val>
                                            <p:strVal val="#ppt_x"/>
                                          </p:val>
                                        </p:tav>
                                      </p:tavLst>
                                    </p:anim>
                                    <p:anim calcmode="lin" valueType="num">
                                      <p:cBhvr additive="base">
                                        <p:cTn id="1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 name="TextBox 1"/>
          <p:cNvSpPr txBox="1"/>
          <p:nvPr/>
        </p:nvSpPr>
        <p:spPr>
          <a:xfrm>
            <a:off x="1371600" y="585216"/>
            <a:ext cx="8606901" cy="5509200"/>
          </a:xfrm>
          <a:prstGeom prst="rect">
            <a:avLst/>
          </a:prstGeom>
          <a:solidFill>
            <a:schemeClr val="accent1">
              <a:lumMod val="20000"/>
              <a:lumOff val="80000"/>
            </a:schemeClr>
          </a:solidFill>
        </p:spPr>
        <p:txBody>
          <a:bodyPr wrap="square" rtlCol="0">
            <a:spAutoFit/>
          </a:bodyPr>
          <a:lstStyle/>
          <a:p>
            <a:r>
              <a:rPr lang="en-US" sz="1600" dirty="0" err="1" smtClean="0">
                <a:latin typeface="NikoshBAN" panose="02000000000000000000" pitchFamily="2" charset="0"/>
                <a:cs typeface="NikoshBAN" panose="02000000000000000000" pitchFamily="2" charset="0"/>
              </a:rPr>
              <a:t>সম্রাট</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আকবর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ধর্মীয়</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চিন্তাধারার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চরম</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অভিব্যক্তি</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ঘটেছিল</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তাঁর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দ্বী</a:t>
            </a:r>
            <a:r>
              <a:rPr lang="en-US" sz="1600" dirty="0" smtClean="0">
                <a:latin typeface="NikoshBAN" panose="02000000000000000000" pitchFamily="2" charset="0"/>
                <a:cs typeface="NikoshBAN" panose="02000000000000000000" pitchFamily="2" charset="0"/>
              </a:rPr>
              <a:t>-ই </a:t>
            </a:r>
            <a:r>
              <a:rPr lang="en-US" sz="1600" dirty="0" err="1" smtClean="0">
                <a:latin typeface="NikoshBAN" panose="02000000000000000000" pitchFamily="2" charset="0"/>
                <a:cs typeface="NikoshBAN" panose="02000000000000000000" pitchFamily="2" charset="0"/>
              </a:rPr>
              <a:t>ইলাহীর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মধ্য</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দিয়ে</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তিনি</a:t>
            </a:r>
            <a:r>
              <a:rPr lang="en-US" sz="1600" dirty="0" smtClean="0">
                <a:latin typeface="NikoshBAN" panose="02000000000000000000" pitchFamily="2" charset="0"/>
                <a:cs typeface="NikoshBAN" panose="02000000000000000000" pitchFamily="2" charset="0"/>
              </a:rPr>
              <a:t> ১৫৮১ </a:t>
            </a:r>
            <a:r>
              <a:rPr lang="en-US" sz="1600" dirty="0" err="1" smtClean="0">
                <a:latin typeface="NikoshBAN" panose="02000000000000000000" pitchFamily="2" charset="0"/>
                <a:cs typeface="NikoshBAN" panose="02000000000000000000" pitchFamily="2" charset="0"/>
              </a:rPr>
              <a:t>খ্রিঃ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তাঁর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উদ্ভাবিত</a:t>
            </a:r>
            <a:r>
              <a:rPr lang="en-US" sz="1600" dirty="0" smtClean="0">
                <a:latin typeface="NikoshBAN" panose="02000000000000000000" pitchFamily="2" charset="0"/>
                <a:cs typeface="NikoshBAN" panose="02000000000000000000" pitchFamily="2" charset="0"/>
              </a:rPr>
              <a:t> এ </a:t>
            </a:r>
            <a:r>
              <a:rPr lang="en-US" sz="1600" dirty="0" err="1" smtClean="0">
                <a:latin typeface="NikoshBAN" panose="02000000000000000000" pitchFamily="2" charset="0"/>
                <a:cs typeface="NikoshBAN" panose="02000000000000000000" pitchFamily="2" charset="0"/>
              </a:rPr>
              <a:t>ধর্মমত</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প্রচার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করেন</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আইনী-আকবরীর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মতে</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দ্বীন</a:t>
            </a:r>
            <a:r>
              <a:rPr lang="en-US" sz="1600" dirty="0" smtClean="0">
                <a:latin typeface="NikoshBAN" panose="02000000000000000000" pitchFamily="2" charset="0"/>
                <a:cs typeface="NikoshBAN" panose="02000000000000000000" pitchFamily="2" charset="0"/>
              </a:rPr>
              <a:t>- ই- </a:t>
            </a:r>
            <a:r>
              <a:rPr lang="en-US" sz="1600" dirty="0" err="1" smtClean="0">
                <a:latin typeface="NikoshBAN" panose="02000000000000000000" pitchFamily="2" charset="0"/>
                <a:cs typeface="NikoshBAN" panose="02000000000000000000" pitchFamily="2" charset="0"/>
              </a:rPr>
              <a:t>ইলাহীর</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সদস্য</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সংখ্যা</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ছিল</a:t>
            </a:r>
            <a:r>
              <a:rPr lang="en-US" sz="1600" dirty="0" smtClean="0">
                <a:latin typeface="NikoshBAN" panose="02000000000000000000" pitchFamily="2" charset="0"/>
                <a:cs typeface="NikoshBAN" panose="02000000000000000000" pitchFamily="2" charset="0"/>
              </a:rPr>
              <a:t> ১৮ </a:t>
            </a:r>
            <a:r>
              <a:rPr lang="en-US" sz="1600" dirty="0" err="1" smtClean="0">
                <a:latin typeface="NikoshBAN" panose="02000000000000000000" pitchFamily="2" charset="0"/>
                <a:cs typeface="NikoshBAN" panose="02000000000000000000" pitchFamily="2" charset="0"/>
              </a:rPr>
              <a:t>জন</a:t>
            </a:r>
            <a:r>
              <a:rPr lang="en-US" sz="1600" dirty="0" smtClean="0">
                <a:latin typeface="NikoshBAN" panose="02000000000000000000" pitchFamily="2" charset="0"/>
                <a:cs typeface="NikoshBAN" panose="02000000000000000000" pitchFamily="2" charset="0"/>
              </a:rPr>
              <a:t>।</a:t>
            </a:r>
          </a:p>
          <a:p>
            <a:r>
              <a:rPr lang="en-US" sz="1600" b="1" dirty="0" err="1">
                <a:latin typeface="NikoshBAN" panose="02000000000000000000" pitchFamily="2" charset="0"/>
                <a:cs typeface="NikoshBAN" panose="02000000000000000000" pitchFamily="2" charset="0"/>
              </a:rPr>
              <a:t>দ্বীন</a:t>
            </a:r>
            <a:r>
              <a:rPr lang="en-US" sz="1600" b="1" dirty="0">
                <a:latin typeface="NikoshBAN" panose="02000000000000000000" pitchFamily="2" charset="0"/>
                <a:cs typeface="NikoshBAN" panose="02000000000000000000" pitchFamily="2" charset="0"/>
              </a:rPr>
              <a:t>- ই- </a:t>
            </a:r>
            <a:r>
              <a:rPr lang="en-US" sz="1600" b="1" dirty="0" err="1" smtClean="0">
                <a:latin typeface="NikoshBAN" panose="02000000000000000000" pitchFamily="2" charset="0"/>
                <a:cs typeface="NikoshBAN" panose="02000000000000000000" pitchFamily="2" charset="0"/>
              </a:rPr>
              <a:t>ইলাহী</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ধর্মের</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প্রধান</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প্রধান</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প্রতিপাদ্য</a:t>
            </a:r>
            <a:r>
              <a:rPr lang="en-US" sz="1600" b="1" dirty="0" smtClean="0">
                <a:latin typeface="NikoshBAN" panose="02000000000000000000" pitchFamily="2" charset="0"/>
                <a:cs typeface="NikoshBAN" panose="02000000000000000000" pitchFamily="2" charset="0"/>
              </a:rPr>
              <a:t> </a:t>
            </a:r>
            <a:r>
              <a:rPr lang="en-US" sz="1600" b="1" dirty="0" err="1" smtClean="0">
                <a:latin typeface="NikoshBAN" panose="02000000000000000000" pitchFamily="2" charset="0"/>
                <a:cs typeface="NikoshBAN" panose="02000000000000000000" pitchFamily="2" charset="0"/>
              </a:rPr>
              <a:t>বিষয়</a:t>
            </a:r>
            <a:endParaRPr lang="en-US" sz="1600" b="1"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
            </a:pPr>
            <a:r>
              <a:rPr lang="bn-BD" sz="1600" dirty="0" smtClean="0">
                <a:latin typeface="NikoshBAN" panose="02000000000000000000" pitchFamily="2" charset="0"/>
                <a:cs typeface="NikoshBAN" panose="02000000000000000000" pitchFamily="2" charset="0"/>
              </a:rPr>
              <a:t>আল্লাহ এক এবং তিনি সকল মানুষের মাবুদ। </a:t>
            </a:r>
          </a:p>
          <a:p>
            <a:pPr marL="285750" indent="-285750">
              <a:buFont typeface="Wingdings" panose="05000000000000000000" pitchFamily="2" charset="2"/>
              <a:buChar char="§"/>
            </a:pPr>
            <a:r>
              <a:rPr lang="bn-BD" sz="1600" dirty="0" smtClean="0">
                <a:latin typeface="NikoshBAN" panose="02000000000000000000" pitchFamily="2" charset="0"/>
                <a:cs typeface="NikoshBAN" panose="02000000000000000000" pitchFamily="2" charset="0"/>
              </a:rPr>
              <a:t>এ পৃথিবীতে আকবরই একমাত্র আল্লাহর খলিফা বা প্রতিনিধি।</a:t>
            </a:r>
          </a:p>
          <a:p>
            <a:pPr marL="285750" indent="-285750">
              <a:buFont typeface="Wingdings" panose="05000000000000000000" pitchFamily="2" charset="2"/>
              <a:buChar char="§"/>
            </a:pPr>
            <a:r>
              <a:rPr lang="bn-BD" sz="1600" dirty="0" smtClean="0">
                <a:latin typeface="NikoshBAN" panose="02000000000000000000" pitchFamily="2" charset="0"/>
                <a:cs typeface="NikoshBAN" panose="02000000000000000000" pitchFamily="2" charset="0"/>
              </a:rPr>
              <a:t>জনকল্যাণমূলক কাজ ও স্বীয় নৈতিক চরিত্র উন্নত করার জন্যে এ ধর্মের নির্দেশ ছিল।</a:t>
            </a:r>
          </a:p>
          <a:p>
            <a:pPr marL="285750" indent="-285750">
              <a:buFont typeface="Wingdings" panose="05000000000000000000" pitchFamily="2" charset="2"/>
              <a:buChar char="§"/>
            </a:pPr>
            <a:r>
              <a:rPr lang="bn-BD" sz="1600" dirty="0" smtClean="0">
                <a:latin typeface="NikoshBAN" panose="02000000000000000000" pitchFamily="2" charset="0"/>
                <a:cs typeface="NikoshBAN" panose="02000000000000000000" pitchFamily="2" charset="0"/>
              </a:rPr>
              <a:t>এ ধর্মের অনুসারিরা পরস্পর মিলিত হলে প্রথম ব্যক্তি  আল্লাহু আকবার এবং দ্বিতীয় ব্যক্তি প্রতিত্তুরে “জাল্লাজালালুহু” বলতেন।</a:t>
            </a:r>
          </a:p>
          <a:p>
            <a:pPr marL="285750" indent="-285750">
              <a:buFont typeface="Wingdings" panose="05000000000000000000" pitchFamily="2" charset="2"/>
              <a:buChar char="§"/>
            </a:pPr>
            <a:r>
              <a:rPr lang="bn-BD" sz="1600" dirty="0" smtClean="0">
                <a:latin typeface="NikoshBAN" panose="02000000000000000000" pitchFamily="2" charset="0"/>
                <a:cs typeface="NikoshBAN" panose="02000000000000000000" pitchFamily="2" charset="0"/>
              </a:rPr>
              <a:t>প্রত্যেক অনুসারীকে নিজ নিজ জন্মবার্ষিকীতে সকল ধর্মীয় সদস্যকে দাওয়াত করতে হতো।</a:t>
            </a:r>
          </a:p>
          <a:p>
            <a:pPr marL="285750" indent="-285750">
              <a:buFont typeface="Wingdings" panose="05000000000000000000" pitchFamily="2" charset="2"/>
              <a:buChar char="§"/>
            </a:pPr>
            <a:r>
              <a:rPr lang="bn-BD" sz="1600" dirty="0" smtClean="0">
                <a:latin typeface="NikoshBAN" panose="02000000000000000000" pitchFamily="2" charset="0"/>
                <a:cs typeface="NikoshBAN" panose="02000000000000000000" pitchFamily="2" charset="0"/>
              </a:rPr>
              <a:t>মৃত্যুর পর যিয়াফতের মাধ্যমে লোক খাওয়ানের পরিবর্তে জীবিত কালেই এ খাওয়া দাওয়ার ব্যবস্থা করতে হতো।</a:t>
            </a:r>
          </a:p>
          <a:p>
            <a:pPr marL="285750" indent="-285750">
              <a:buFont typeface="Wingdings" panose="05000000000000000000" pitchFamily="2" charset="2"/>
              <a:buChar char="§"/>
            </a:pPr>
            <a:r>
              <a:rPr lang="en-US" sz="1600" dirty="0" err="1">
                <a:latin typeface="NikoshBAN" panose="02000000000000000000" pitchFamily="2" charset="0"/>
                <a:cs typeface="NikoshBAN" panose="02000000000000000000" pitchFamily="2" charset="0"/>
              </a:rPr>
              <a:t>দ্বীন</a:t>
            </a:r>
            <a:r>
              <a:rPr lang="en-US" sz="1600" dirty="0">
                <a:latin typeface="NikoshBAN" panose="02000000000000000000" pitchFamily="2" charset="0"/>
                <a:cs typeface="NikoshBAN" panose="02000000000000000000" pitchFamily="2" charset="0"/>
              </a:rPr>
              <a:t>- ই- </a:t>
            </a:r>
            <a:r>
              <a:rPr lang="en-US" sz="1600" dirty="0" err="1" smtClean="0">
                <a:latin typeface="NikoshBAN" panose="02000000000000000000" pitchFamily="2" charset="0"/>
                <a:cs typeface="NikoshBAN" panose="02000000000000000000" pitchFamily="2" charset="0"/>
              </a:rPr>
              <a:t>ইলাহীর</a:t>
            </a:r>
            <a:r>
              <a:rPr lang="bn-BD" sz="1600" dirty="0" smtClean="0">
                <a:latin typeface="NikoshBAN" panose="02000000000000000000" pitchFamily="2" charset="0"/>
                <a:cs typeface="NikoshBAN" panose="02000000000000000000" pitchFamily="2" charset="0"/>
              </a:rPr>
              <a:t> সদস্যদের কসাই,ধীর, ব্যাধ প্রভৃতি নিম্ন জাতের লোকদের সাথে মেলামেশা নিষিদ্ধ ছিল।</a:t>
            </a:r>
          </a:p>
          <a:p>
            <a:pPr marL="285750" indent="-285750">
              <a:buFont typeface="Wingdings" panose="05000000000000000000" pitchFamily="2" charset="2"/>
              <a:buChar char="§"/>
            </a:pPr>
            <a:r>
              <a:rPr lang="en-US" sz="1600" dirty="0" err="1">
                <a:latin typeface="NikoshBAN" panose="02000000000000000000" pitchFamily="2" charset="0"/>
                <a:cs typeface="NikoshBAN" panose="02000000000000000000" pitchFamily="2" charset="0"/>
              </a:rPr>
              <a:t>দ্বীন</a:t>
            </a:r>
            <a:r>
              <a:rPr lang="en-US" sz="1600" dirty="0">
                <a:latin typeface="NikoshBAN" panose="02000000000000000000" pitchFamily="2" charset="0"/>
                <a:cs typeface="NikoshBAN" panose="02000000000000000000" pitchFamily="2" charset="0"/>
              </a:rPr>
              <a:t>- ই- </a:t>
            </a:r>
            <a:r>
              <a:rPr lang="en-US" sz="1600" dirty="0" err="1" smtClean="0">
                <a:latin typeface="NikoshBAN" panose="02000000000000000000" pitchFamily="2" charset="0"/>
                <a:cs typeface="NikoshBAN" panose="02000000000000000000" pitchFamily="2" charset="0"/>
              </a:rPr>
              <a:t>ইলাহীর</a:t>
            </a:r>
            <a:r>
              <a:rPr lang="bn-BD" sz="1600" dirty="0" smtClean="0">
                <a:latin typeface="NikoshBAN" panose="02000000000000000000" pitchFamily="2" charset="0"/>
                <a:cs typeface="NikoshBAN" panose="02000000000000000000" pitchFamily="2" charset="0"/>
              </a:rPr>
              <a:t> সদস্যদের গরুর গোশত, পিয়াজ ও রসুন ভক্ষণের অনুমতি ছিল না ।</a:t>
            </a:r>
          </a:p>
          <a:p>
            <a:pPr marL="285750" indent="-285750">
              <a:buFont typeface="Wingdings" panose="05000000000000000000" pitchFamily="2" charset="2"/>
              <a:buChar char="§"/>
            </a:pPr>
            <a:r>
              <a:rPr lang="en-US" sz="1600" dirty="0" err="1">
                <a:latin typeface="NikoshBAN" panose="02000000000000000000" pitchFamily="2" charset="0"/>
                <a:cs typeface="NikoshBAN" panose="02000000000000000000" pitchFamily="2" charset="0"/>
              </a:rPr>
              <a:t>দ্বীন</a:t>
            </a:r>
            <a:r>
              <a:rPr lang="en-US" sz="1600" dirty="0">
                <a:latin typeface="NikoshBAN" panose="02000000000000000000" pitchFamily="2" charset="0"/>
                <a:cs typeface="NikoshBAN" panose="02000000000000000000" pitchFamily="2" charset="0"/>
              </a:rPr>
              <a:t>- ই- </a:t>
            </a:r>
            <a:r>
              <a:rPr lang="en-US" sz="1600" dirty="0" err="1">
                <a:latin typeface="NikoshBAN" panose="02000000000000000000" pitchFamily="2" charset="0"/>
                <a:cs typeface="NikoshBAN" panose="02000000000000000000" pitchFamily="2" charset="0"/>
              </a:rPr>
              <a:t>ইলাহীর</a:t>
            </a:r>
            <a:r>
              <a:rPr lang="bn-BD" sz="1600" dirty="0">
                <a:latin typeface="NikoshBAN" panose="02000000000000000000" pitchFamily="2" charset="0"/>
                <a:cs typeface="NikoshBAN" panose="02000000000000000000" pitchFamily="2" charset="0"/>
              </a:rPr>
              <a:t> </a:t>
            </a:r>
            <a:r>
              <a:rPr lang="bn-BD" sz="1600" dirty="0" smtClean="0">
                <a:latin typeface="NikoshBAN" panose="02000000000000000000" pitchFamily="2" charset="0"/>
                <a:cs typeface="NikoshBAN" panose="02000000000000000000" pitchFamily="2" charset="0"/>
              </a:rPr>
              <a:t>সদস্যদের একটি নির্দিষ্ট পরিমাণ যাকাত দিতে হতো।</a:t>
            </a:r>
          </a:p>
          <a:p>
            <a:pPr marL="285750" indent="-285750">
              <a:buFont typeface="Wingdings" panose="05000000000000000000" pitchFamily="2" charset="2"/>
              <a:buChar char="§"/>
            </a:pPr>
            <a:r>
              <a:rPr lang="en-US" sz="1600" dirty="0" err="1">
                <a:latin typeface="NikoshBAN" panose="02000000000000000000" pitchFamily="2" charset="0"/>
                <a:cs typeface="NikoshBAN" panose="02000000000000000000" pitchFamily="2" charset="0"/>
              </a:rPr>
              <a:t>দ্বীন</a:t>
            </a:r>
            <a:r>
              <a:rPr lang="en-US" sz="1600" dirty="0">
                <a:latin typeface="NikoshBAN" panose="02000000000000000000" pitchFamily="2" charset="0"/>
                <a:cs typeface="NikoshBAN" panose="02000000000000000000" pitchFamily="2" charset="0"/>
              </a:rPr>
              <a:t>- ই- </a:t>
            </a:r>
            <a:r>
              <a:rPr lang="en-US" sz="1600" dirty="0" err="1">
                <a:latin typeface="NikoshBAN" panose="02000000000000000000" pitchFamily="2" charset="0"/>
                <a:cs typeface="NikoshBAN" panose="02000000000000000000" pitchFamily="2" charset="0"/>
              </a:rPr>
              <a:t>ইলাহীর</a:t>
            </a:r>
            <a:r>
              <a:rPr lang="bn-BD" sz="1600" dirty="0">
                <a:latin typeface="NikoshBAN" panose="02000000000000000000" pitchFamily="2" charset="0"/>
                <a:cs typeface="NikoshBAN" panose="02000000000000000000" pitchFamily="2" charset="0"/>
              </a:rPr>
              <a:t> </a:t>
            </a:r>
            <a:r>
              <a:rPr lang="bn-BD" sz="1600" dirty="0" smtClean="0">
                <a:latin typeface="NikoshBAN" panose="02000000000000000000" pitchFamily="2" charset="0"/>
                <a:cs typeface="NikoshBAN" panose="02000000000000000000" pitchFamily="2" charset="0"/>
              </a:rPr>
              <a:t>সদস্যদের স্বীয় ধর্ম গুরুর জন্যে জান-মাল,সম্ভ্রম সমস্ত কিছু নির্দ্ধিধায় উৎসর্গ করা বাধ্যতামূল্ক ছিল।</a:t>
            </a:r>
          </a:p>
          <a:p>
            <a:pPr marL="285750" indent="-285750">
              <a:buFont typeface="Wingdings" panose="05000000000000000000" pitchFamily="2" charset="2"/>
              <a:buChar char="§"/>
            </a:pPr>
            <a:r>
              <a:rPr lang="en-US" sz="1600" dirty="0" err="1">
                <a:latin typeface="NikoshBAN" panose="02000000000000000000" pitchFamily="2" charset="0"/>
                <a:cs typeface="NikoshBAN" panose="02000000000000000000" pitchFamily="2" charset="0"/>
              </a:rPr>
              <a:t>দ্বীন</a:t>
            </a:r>
            <a:r>
              <a:rPr lang="en-US" sz="1600" dirty="0">
                <a:latin typeface="NikoshBAN" panose="02000000000000000000" pitchFamily="2" charset="0"/>
                <a:cs typeface="NikoshBAN" panose="02000000000000000000" pitchFamily="2" charset="0"/>
              </a:rPr>
              <a:t>- ই- </a:t>
            </a:r>
            <a:r>
              <a:rPr lang="en-US" sz="1600" dirty="0" err="1">
                <a:latin typeface="NikoshBAN" panose="02000000000000000000" pitchFamily="2" charset="0"/>
                <a:cs typeface="NikoshBAN" panose="02000000000000000000" pitchFamily="2" charset="0"/>
              </a:rPr>
              <a:t>ইলাহীর</a:t>
            </a:r>
            <a:r>
              <a:rPr lang="bn-BD" sz="1600" dirty="0">
                <a:latin typeface="NikoshBAN" panose="02000000000000000000" pitchFamily="2" charset="0"/>
                <a:cs typeface="NikoshBAN" panose="02000000000000000000" pitchFamily="2" charset="0"/>
              </a:rPr>
              <a:t> </a:t>
            </a:r>
            <a:r>
              <a:rPr lang="bn-BD" sz="1600" dirty="0" smtClean="0">
                <a:latin typeface="NikoshBAN" panose="02000000000000000000" pitchFamily="2" charset="0"/>
                <a:cs typeface="NikoshBAN" panose="02000000000000000000" pitchFamily="2" charset="0"/>
              </a:rPr>
              <a:t>সদস্যদের শয়নকালে পশ্চিমদিকে পদযুগল ও পূর্বদিকে মস্তক করে শুতে হতো।</a:t>
            </a:r>
          </a:p>
          <a:p>
            <a:pPr marL="285750" indent="-285750">
              <a:buFont typeface="Wingdings" panose="05000000000000000000" pitchFamily="2" charset="2"/>
              <a:buChar char="§"/>
            </a:pPr>
            <a:r>
              <a:rPr lang="en-US" sz="1600" dirty="0" err="1">
                <a:latin typeface="NikoshBAN" panose="02000000000000000000" pitchFamily="2" charset="0"/>
                <a:cs typeface="NikoshBAN" panose="02000000000000000000" pitchFamily="2" charset="0"/>
              </a:rPr>
              <a:t>দ্বীন</a:t>
            </a:r>
            <a:r>
              <a:rPr lang="en-US" sz="1600" dirty="0">
                <a:latin typeface="NikoshBAN" panose="02000000000000000000" pitchFamily="2" charset="0"/>
                <a:cs typeface="NikoshBAN" panose="02000000000000000000" pitchFamily="2" charset="0"/>
              </a:rPr>
              <a:t>- ই- </a:t>
            </a:r>
            <a:r>
              <a:rPr lang="en-US" sz="1600" dirty="0" err="1">
                <a:latin typeface="NikoshBAN" panose="02000000000000000000" pitchFamily="2" charset="0"/>
                <a:cs typeface="NikoshBAN" panose="02000000000000000000" pitchFamily="2" charset="0"/>
              </a:rPr>
              <a:t>ইলাহীর</a:t>
            </a:r>
            <a:r>
              <a:rPr lang="bn-BD" sz="1600" dirty="0">
                <a:latin typeface="NikoshBAN" panose="02000000000000000000" pitchFamily="2" charset="0"/>
                <a:cs typeface="NikoshBAN" panose="02000000000000000000" pitchFamily="2" charset="0"/>
              </a:rPr>
              <a:t> </a:t>
            </a:r>
            <a:r>
              <a:rPr lang="bn-BD" sz="1600" dirty="0" smtClean="0">
                <a:latin typeface="NikoshBAN" panose="02000000000000000000" pitchFamily="2" charset="0"/>
                <a:cs typeface="NikoshBAN" panose="02000000000000000000" pitchFamily="2" charset="0"/>
              </a:rPr>
              <a:t>সদস্যদের আকবরের সামনে উপস্থিত হবার সময়  ভুমিচুম্বন করে সিজদা করতে হতো।</a:t>
            </a:r>
          </a:p>
          <a:p>
            <a:pPr marL="285750" indent="-285750">
              <a:buFont typeface="Wingdings" panose="05000000000000000000" pitchFamily="2" charset="2"/>
              <a:buChar char="§"/>
            </a:pPr>
            <a:r>
              <a:rPr lang="en-US" sz="1600" dirty="0" err="1">
                <a:latin typeface="NikoshBAN" panose="02000000000000000000" pitchFamily="2" charset="0"/>
                <a:cs typeface="NikoshBAN" panose="02000000000000000000" pitchFamily="2" charset="0"/>
              </a:rPr>
              <a:t>দ্বীন</a:t>
            </a:r>
            <a:r>
              <a:rPr lang="en-US" sz="1600" dirty="0">
                <a:latin typeface="NikoshBAN" panose="02000000000000000000" pitchFamily="2" charset="0"/>
                <a:cs typeface="NikoshBAN" panose="02000000000000000000" pitchFamily="2" charset="0"/>
              </a:rPr>
              <a:t>- ই- </a:t>
            </a:r>
            <a:r>
              <a:rPr lang="en-US" sz="1600" dirty="0" err="1">
                <a:latin typeface="NikoshBAN" panose="02000000000000000000" pitchFamily="2" charset="0"/>
                <a:cs typeface="NikoshBAN" panose="02000000000000000000" pitchFamily="2" charset="0"/>
              </a:rPr>
              <a:t>ইলাহীর</a:t>
            </a:r>
            <a:r>
              <a:rPr lang="bn-BD" sz="1600" dirty="0">
                <a:latin typeface="NikoshBAN" panose="02000000000000000000" pitchFamily="2" charset="0"/>
                <a:cs typeface="NikoshBAN" panose="02000000000000000000" pitchFamily="2" charset="0"/>
              </a:rPr>
              <a:t> </a:t>
            </a:r>
            <a:r>
              <a:rPr lang="bn-BD" sz="1600" dirty="0" smtClean="0">
                <a:latin typeface="NikoshBAN" panose="02000000000000000000" pitchFamily="2" charset="0"/>
                <a:cs typeface="NikoshBAN" panose="02000000000000000000" pitchFamily="2" charset="0"/>
              </a:rPr>
              <a:t>সদস্যদের দৈনিক চারবার সূর্যের পুজা করা বাধ্যতামূলক ছিল।</a:t>
            </a:r>
          </a:p>
          <a:p>
            <a:pPr marL="285750" indent="-285750">
              <a:buFont typeface="Wingdings" panose="05000000000000000000" pitchFamily="2" charset="2"/>
              <a:buChar char="§"/>
            </a:pPr>
            <a:r>
              <a:rPr lang="bn-BD" sz="1600" dirty="0" smtClean="0">
                <a:latin typeface="NikoshBAN" panose="02000000000000000000" pitchFamily="2" charset="0"/>
                <a:cs typeface="NikoshBAN" panose="02000000000000000000" pitchFamily="2" charset="0"/>
              </a:rPr>
              <a:t>দৈনিক একবার মধ্য রজনীতে, আর একবার সূর্যোদয়ের সময়  ঢোল বাঝানো হতো।</a:t>
            </a:r>
          </a:p>
          <a:p>
            <a:pPr marL="285750" indent="-285750">
              <a:buFont typeface="Wingdings" panose="05000000000000000000" pitchFamily="2" charset="2"/>
              <a:buChar char="§"/>
            </a:pPr>
            <a:r>
              <a:rPr lang="bn-BD" sz="1600" dirty="0" smtClean="0">
                <a:latin typeface="NikoshBAN" panose="02000000000000000000" pitchFamily="2" charset="0"/>
                <a:cs typeface="NikoshBAN" panose="02000000000000000000" pitchFamily="2" charset="0"/>
              </a:rPr>
              <a:t>আগুন ,পানি ,বৃক্ষ এবং প্রকৃতির যাবতীয় দৃশ্যাবলীর ,এমনকি গাভী ও গোবরের ও তারা পুজা করত এবং ললাটে  তিলক ধারণ  করত।</a:t>
            </a:r>
          </a:p>
          <a:p>
            <a:pPr marL="285750" indent="-285750">
              <a:buFont typeface="Wingdings" panose="05000000000000000000" pitchFamily="2" charset="2"/>
              <a:buChar char="§"/>
            </a:pPr>
            <a:r>
              <a:rPr lang="bn-BD" sz="1600" dirty="0" smtClean="0">
                <a:latin typeface="NikoshBAN" panose="02000000000000000000" pitchFamily="2" charset="0"/>
                <a:cs typeface="NikoshBAN" panose="02000000000000000000" pitchFamily="2" charset="0"/>
              </a:rPr>
              <a:t>এ ধর্মে  সুদ ও জুয়া হালাল করা হয়েছিল।</a:t>
            </a:r>
          </a:p>
          <a:p>
            <a:pPr marL="285750" indent="-285750">
              <a:buFont typeface="Wingdings" panose="05000000000000000000" pitchFamily="2" charset="2"/>
              <a:buChar char="§"/>
            </a:pPr>
            <a:r>
              <a:rPr lang="bn-BD" sz="1600" dirty="0" smtClean="0">
                <a:latin typeface="NikoshBAN" panose="02000000000000000000" pitchFamily="2" charset="0"/>
                <a:cs typeface="NikoshBAN" panose="02000000000000000000" pitchFamily="2" charset="0"/>
              </a:rPr>
              <a:t>এ ধর্মে দাঁড়ি মুন্ডানোকে বৈধ করা হয়।</a:t>
            </a:r>
          </a:p>
          <a:p>
            <a:pPr marL="285750" indent="-285750">
              <a:buFont typeface="Wingdings" panose="05000000000000000000" pitchFamily="2" charset="2"/>
              <a:buChar char="§"/>
            </a:pPr>
            <a:r>
              <a:rPr lang="bn-BD" sz="1600" dirty="0">
                <a:latin typeface="NikoshBAN" panose="02000000000000000000" pitchFamily="2" charset="0"/>
                <a:cs typeface="NikoshBAN" panose="02000000000000000000" pitchFamily="2" charset="0"/>
              </a:rPr>
              <a:t>এ </a:t>
            </a:r>
            <a:r>
              <a:rPr lang="bn-BD" sz="1600" dirty="0" smtClean="0">
                <a:latin typeface="NikoshBAN" panose="02000000000000000000" pitchFamily="2" charset="0"/>
                <a:cs typeface="NikoshBAN" panose="02000000000000000000" pitchFamily="2" charset="0"/>
              </a:rPr>
              <a:t>ধর্মে ফরজ গোসলকে অ-স্বীকার  করা হয়।</a:t>
            </a:r>
          </a:p>
          <a:p>
            <a:pPr marL="285750" indent="-285750">
              <a:buFont typeface="Wingdings" panose="05000000000000000000" pitchFamily="2" charset="2"/>
              <a:buChar char="§"/>
            </a:pPr>
            <a:r>
              <a:rPr lang="bn-BD" sz="1600" dirty="0">
                <a:latin typeface="NikoshBAN" panose="02000000000000000000" pitchFamily="2" charset="0"/>
                <a:cs typeface="NikoshBAN" panose="02000000000000000000" pitchFamily="2" charset="0"/>
              </a:rPr>
              <a:t>এ </a:t>
            </a:r>
            <a:r>
              <a:rPr lang="bn-BD" sz="1600" dirty="0" smtClean="0">
                <a:latin typeface="NikoshBAN" panose="02000000000000000000" pitchFamily="2" charset="0"/>
                <a:cs typeface="NikoshBAN" panose="02000000000000000000" pitchFamily="2" charset="0"/>
              </a:rPr>
              <a:t>ধর্মে মৃত ব্যক্তিকে গলায় ইট বেঁধে পানিতে ছেড়ে দেয়ার নিয়ম ছিল।</a:t>
            </a:r>
          </a:p>
        </p:txBody>
      </p:sp>
      <p:sp>
        <p:nvSpPr>
          <p:cNvPr id="72" name="TextBox 71"/>
          <p:cNvSpPr txBox="1"/>
          <p:nvPr/>
        </p:nvSpPr>
        <p:spPr>
          <a:xfrm>
            <a:off x="-7763256" y="6044184"/>
            <a:ext cx="7324344"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3" name="Rounded Rectangle 2"/>
          <p:cNvSpPr/>
          <p:nvPr/>
        </p:nvSpPr>
        <p:spPr>
          <a:xfrm>
            <a:off x="6117336" y="1170277"/>
            <a:ext cx="3685032" cy="5213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anose="02000000000000000000" pitchFamily="2" charset="0"/>
                <a:cs typeface="NikoshBAN" panose="02000000000000000000" pitchFamily="2" charset="0"/>
              </a:rPr>
              <a:t>সম্রাট </a:t>
            </a:r>
            <a:r>
              <a:rPr lang="en-US" sz="2800" b="1" dirty="0" err="1" smtClean="0">
                <a:solidFill>
                  <a:schemeClr val="tx1"/>
                </a:solidFill>
                <a:latin typeface="NikoshBAN" panose="02000000000000000000" pitchFamily="2" charset="0"/>
                <a:cs typeface="NikoshBAN" panose="02000000000000000000" pitchFamily="2" charset="0"/>
              </a:rPr>
              <a:t>আকবরের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দ্বীন</a:t>
            </a:r>
            <a:r>
              <a:rPr lang="en-US" sz="2800" b="1" dirty="0" smtClean="0">
                <a:solidFill>
                  <a:schemeClr val="tx1"/>
                </a:solidFill>
                <a:latin typeface="NikoshBAN" panose="02000000000000000000" pitchFamily="2" charset="0"/>
                <a:cs typeface="NikoshBAN" panose="02000000000000000000" pitchFamily="2" charset="0"/>
              </a:rPr>
              <a:t>-ই-</a:t>
            </a:r>
            <a:r>
              <a:rPr lang="en-US" sz="2800" b="1" dirty="0" err="1" smtClean="0">
                <a:solidFill>
                  <a:schemeClr val="tx1"/>
                </a:solidFill>
                <a:latin typeface="NikoshBAN" panose="02000000000000000000" pitchFamily="2" charset="0"/>
                <a:cs typeface="NikoshBAN" panose="02000000000000000000" pitchFamily="2" charset="0"/>
              </a:rPr>
              <a:t>ইলাহী</a:t>
            </a:r>
            <a:endParaRPr lang="en-GB"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136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3" presetClass="entr" presetSubtype="16" fill="hold" grpId="0" nodeType="withEffect">
                                  <p:stCondLst>
                                    <p:cond delay="0"/>
                                  </p:stCondLst>
                                  <p:childTnLst>
                                    <p:set>
                                      <p:cBhvr>
                                        <p:cTn id="138" dur="1" fill="hold">
                                          <p:stCondLst>
                                            <p:cond delay="0"/>
                                          </p:stCondLst>
                                        </p:cTn>
                                        <p:tgtEl>
                                          <p:spTgt spid="3"/>
                                        </p:tgtEl>
                                        <p:attrNameLst>
                                          <p:attrName>style.visibility</p:attrName>
                                        </p:attrNameLst>
                                      </p:cBhvr>
                                      <p:to>
                                        <p:strVal val="visible"/>
                                      </p:to>
                                    </p:set>
                                    <p:anim calcmode="lin" valueType="num">
                                      <p:cBhvr>
                                        <p:cTn id="139" dur="500" fill="hold"/>
                                        <p:tgtEl>
                                          <p:spTgt spid="3"/>
                                        </p:tgtEl>
                                        <p:attrNameLst>
                                          <p:attrName>ppt_w</p:attrName>
                                        </p:attrNameLst>
                                      </p:cBhvr>
                                      <p:tavLst>
                                        <p:tav tm="0">
                                          <p:val>
                                            <p:fltVal val="0"/>
                                          </p:val>
                                        </p:tav>
                                        <p:tav tm="100000">
                                          <p:val>
                                            <p:strVal val="#ppt_w"/>
                                          </p:val>
                                        </p:tav>
                                      </p:tavLst>
                                    </p:anim>
                                    <p:anim calcmode="lin" valueType="num">
                                      <p:cBhvr>
                                        <p:cTn id="140" dur="500" fill="hold"/>
                                        <p:tgtEl>
                                          <p:spTgt spid="3"/>
                                        </p:tgtEl>
                                        <p:attrNameLst>
                                          <p:attrName>ppt_h</p:attrName>
                                        </p:attrNameLst>
                                      </p:cBhvr>
                                      <p:tavLst>
                                        <p:tav tm="0">
                                          <p:val>
                                            <p:fltVal val="0"/>
                                          </p:val>
                                        </p:tav>
                                        <p:tav tm="100000">
                                          <p:val>
                                            <p:strVal val="#ppt_h"/>
                                          </p:val>
                                        </p:tav>
                                      </p:tavLst>
                                    </p:anim>
                                    <p:animEffect transition="in" filter="fade">
                                      <p:cBhvr>
                                        <p:cTn id="141" dur="500"/>
                                        <p:tgtEl>
                                          <p:spTgt spid="3"/>
                                        </p:tgtEl>
                                      </p:cBhvr>
                                    </p:animEffect>
                                  </p:childTnLst>
                                </p:cTn>
                              </p:par>
                              <p:par>
                                <p:cTn id="142" presetID="2" presetClass="entr" presetSubtype="4" fill="hold" grpId="0" nodeType="withEffect">
                                  <p:stCondLst>
                                    <p:cond delay="250"/>
                                  </p:stCondLst>
                                  <p:childTnLst>
                                    <p:set>
                                      <p:cBhvr>
                                        <p:cTn id="143" dur="1" fill="hold">
                                          <p:stCondLst>
                                            <p:cond delay="0"/>
                                          </p:stCondLst>
                                        </p:cTn>
                                        <p:tgtEl>
                                          <p:spTgt spid="2">
                                            <p:bg/>
                                          </p:spTgt>
                                        </p:tgtEl>
                                        <p:attrNameLst>
                                          <p:attrName>style.visibility</p:attrName>
                                        </p:attrNameLst>
                                      </p:cBhvr>
                                      <p:to>
                                        <p:strVal val="visible"/>
                                      </p:to>
                                    </p:set>
                                    <p:anim calcmode="lin" valueType="num">
                                      <p:cBhvr additive="base">
                                        <p:cTn id="14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45" dur="500" fill="hold"/>
                                        <p:tgtEl>
                                          <p:spTgt spid="2">
                                            <p:bg/>
                                          </p:spTgt>
                                        </p:tgtEl>
                                        <p:attrNameLst>
                                          <p:attrName>ppt_y</p:attrName>
                                        </p:attrNameLst>
                                      </p:cBhvr>
                                      <p:tavLst>
                                        <p:tav tm="0">
                                          <p:val>
                                            <p:strVal val="1+#ppt_h/2"/>
                                          </p:val>
                                        </p:tav>
                                        <p:tav tm="100000">
                                          <p:val>
                                            <p:strVal val="#ppt_y"/>
                                          </p:val>
                                        </p:tav>
                                      </p:tavLst>
                                    </p:anim>
                                  </p:childTnLst>
                                </p:cTn>
                              </p:par>
                              <p:par>
                                <p:cTn id="146" presetID="2" presetClass="entr" presetSubtype="2" fill="hold" nodeType="withEffect">
                                  <p:stCondLst>
                                    <p:cond delay="250"/>
                                  </p:stCondLst>
                                  <p:childTnLst>
                                    <p:set>
                                      <p:cBhvr>
                                        <p:cTn id="147" dur="1" fill="hold">
                                          <p:stCondLst>
                                            <p:cond delay="0"/>
                                          </p:stCondLst>
                                        </p:cTn>
                                        <p:tgtEl>
                                          <p:spTgt spid="2">
                                            <p:txEl>
                                              <p:pRg st="0" end="0"/>
                                            </p:txEl>
                                          </p:spTgt>
                                        </p:tgtEl>
                                        <p:attrNameLst>
                                          <p:attrName>style.visibility</p:attrName>
                                        </p:attrNameLst>
                                      </p:cBhvr>
                                      <p:to>
                                        <p:strVal val="visible"/>
                                      </p:to>
                                    </p:set>
                                    <p:anim calcmode="lin" valueType="num">
                                      <p:cBhvr additive="base">
                                        <p:cTn id="148"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9" dur="500" fill="hold"/>
                                        <p:tgtEl>
                                          <p:spTgt spid="2">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2" fill="hold" nodeType="withEffect">
                                  <p:stCondLst>
                                    <p:cond delay="250"/>
                                  </p:stCondLst>
                                  <p:childTnLst>
                                    <p:set>
                                      <p:cBhvr>
                                        <p:cTn id="151" dur="1" fill="hold">
                                          <p:stCondLst>
                                            <p:cond delay="0"/>
                                          </p:stCondLst>
                                        </p:cTn>
                                        <p:tgtEl>
                                          <p:spTgt spid="2">
                                            <p:txEl>
                                              <p:pRg st="1" end="1"/>
                                            </p:txEl>
                                          </p:spTgt>
                                        </p:tgtEl>
                                        <p:attrNameLst>
                                          <p:attrName>style.visibility</p:attrName>
                                        </p:attrNameLst>
                                      </p:cBhvr>
                                      <p:to>
                                        <p:strVal val="visible"/>
                                      </p:to>
                                    </p:set>
                                    <p:anim calcmode="lin" valueType="num">
                                      <p:cBhvr additive="base">
                                        <p:cTn id="152"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53" dur="500" fill="hold"/>
                                        <p:tgtEl>
                                          <p:spTgt spid="2">
                                            <p:txEl>
                                              <p:pRg st="1" end="1"/>
                                            </p:txEl>
                                          </p:spTgt>
                                        </p:tgtEl>
                                        <p:attrNameLst>
                                          <p:attrName>ppt_y</p:attrName>
                                        </p:attrNameLst>
                                      </p:cBhvr>
                                      <p:tavLst>
                                        <p:tav tm="0">
                                          <p:val>
                                            <p:strVal val="#ppt_y"/>
                                          </p:val>
                                        </p:tav>
                                        <p:tav tm="100000">
                                          <p:val>
                                            <p:strVal val="#ppt_y"/>
                                          </p:val>
                                        </p:tav>
                                      </p:tavLst>
                                    </p:anim>
                                  </p:childTnLst>
                                </p:cTn>
                              </p:par>
                              <p:par>
                                <p:cTn id="154" presetID="2" presetClass="entr" presetSubtype="2" fill="hold" nodeType="withEffect">
                                  <p:stCondLst>
                                    <p:cond delay="750"/>
                                  </p:stCondLst>
                                  <p:childTnLst>
                                    <p:set>
                                      <p:cBhvr>
                                        <p:cTn id="155" dur="1" fill="hold">
                                          <p:stCondLst>
                                            <p:cond delay="0"/>
                                          </p:stCondLst>
                                        </p:cTn>
                                        <p:tgtEl>
                                          <p:spTgt spid="2">
                                            <p:txEl>
                                              <p:pRg st="2" end="2"/>
                                            </p:txEl>
                                          </p:spTgt>
                                        </p:tgtEl>
                                        <p:attrNameLst>
                                          <p:attrName>style.visibility</p:attrName>
                                        </p:attrNameLst>
                                      </p:cBhvr>
                                      <p:to>
                                        <p:strVal val="visible"/>
                                      </p:to>
                                    </p:set>
                                    <p:anim calcmode="lin" valueType="num">
                                      <p:cBhvr additive="base">
                                        <p:cTn id="156"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57" dur="500" fill="hold"/>
                                        <p:tgtEl>
                                          <p:spTgt spid="2">
                                            <p:txEl>
                                              <p:pRg st="2" end="2"/>
                                            </p:txEl>
                                          </p:spTgt>
                                        </p:tgtEl>
                                        <p:attrNameLst>
                                          <p:attrName>ppt_y</p:attrName>
                                        </p:attrNameLst>
                                      </p:cBhvr>
                                      <p:tavLst>
                                        <p:tav tm="0">
                                          <p:val>
                                            <p:strVal val="#ppt_y"/>
                                          </p:val>
                                        </p:tav>
                                        <p:tav tm="100000">
                                          <p:val>
                                            <p:strVal val="#ppt_y"/>
                                          </p:val>
                                        </p:tav>
                                      </p:tavLst>
                                    </p:anim>
                                  </p:childTnLst>
                                </p:cTn>
                              </p:par>
                              <p:par>
                                <p:cTn id="158" presetID="2" presetClass="entr" presetSubtype="2" fill="hold" nodeType="withEffect">
                                  <p:stCondLst>
                                    <p:cond delay="1000"/>
                                  </p:stCondLst>
                                  <p:childTnLst>
                                    <p:set>
                                      <p:cBhvr>
                                        <p:cTn id="159" dur="1" fill="hold">
                                          <p:stCondLst>
                                            <p:cond delay="0"/>
                                          </p:stCondLst>
                                        </p:cTn>
                                        <p:tgtEl>
                                          <p:spTgt spid="2">
                                            <p:txEl>
                                              <p:pRg st="3" end="3"/>
                                            </p:txEl>
                                          </p:spTgt>
                                        </p:tgtEl>
                                        <p:attrNameLst>
                                          <p:attrName>style.visibility</p:attrName>
                                        </p:attrNameLst>
                                      </p:cBhvr>
                                      <p:to>
                                        <p:strVal val="visible"/>
                                      </p:to>
                                    </p:set>
                                    <p:anim calcmode="lin" valueType="num">
                                      <p:cBhvr additive="base">
                                        <p:cTn id="160"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61" dur="500" fill="hold"/>
                                        <p:tgtEl>
                                          <p:spTgt spid="2">
                                            <p:txEl>
                                              <p:pRg st="3" end="3"/>
                                            </p:txEl>
                                          </p:spTgt>
                                        </p:tgtEl>
                                        <p:attrNameLst>
                                          <p:attrName>ppt_y</p:attrName>
                                        </p:attrNameLst>
                                      </p:cBhvr>
                                      <p:tavLst>
                                        <p:tav tm="0">
                                          <p:val>
                                            <p:strVal val="#ppt_y"/>
                                          </p:val>
                                        </p:tav>
                                        <p:tav tm="100000">
                                          <p:val>
                                            <p:strVal val="#ppt_y"/>
                                          </p:val>
                                        </p:tav>
                                      </p:tavLst>
                                    </p:anim>
                                  </p:childTnLst>
                                </p:cTn>
                              </p:par>
                              <p:par>
                                <p:cTn id="162" presetID="2" presetClass="entr" presetSubtype="2" fill="hold" nodeType="withEffect">
                                  <p:stCondLst>
                                    <p:cond delay="1250"/>
                                  </p:stCondLst>
                                  <p:childTnLst>
                                    <p:set>
                                      <p:cBhvr>
                                        <p:cTn id="163" dur="1" fill="hold">
                                          <p:stCondLst>
                                            <p:cond delay="0"/>
                                          </p:stCondLst>
                                        </p:cTn>
                                        <p:tgtEl>
                                          <p:spTgt spid="2">
                                            <p:txEl>
                                              <p:pRg st="4" end="4"/>
                                            </p:txEl>
                                          </p:spTgt>
                                        </p:tgtEl>
                                        <p:attrNameLst>
                                          <p:attrName>style.visibility</p:attrName>
                                        </p:attrNameLst>
                                      </p:cBhvr>
                                      <p:to>
                                        <p:strVal val="visible"/>
                                      </p:to>
                                    </p:set>
                                    <p:anim calcmode="lin" valueType="num">
                                      <p:cBhvr additive="base">
                                        <p:cTn id="164"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65" dur="500" fill="hold"/>
                                        <p:tgtEl>
                                          <p:spTgt spid="2">
                                            <p:txEl>
                                              <p:pRg st="4" end="4"/>
                                            </p:txEl>
                                          </p:spTgt>
                                        </p:tgtEl>
                                        <p:attrNameLst>
                                          <p:attrName>ppt_y</p:attrName>
                                        </p:attrNameLst>
                                      </p:cBhvr>
                                      <p:tavLst>
                                        <p:tav tm="0">
                                          <p:val>
                                            <p:strVal val="#ppt_y"/>
                                          </p:val>
                                        </p:tav>
                                        <p:tav tm="100000">
                                          <p:val>
                                            <p:strVal val="#ppt_y"/>
                                          </p:val>
                                        </p:tav>
                                      </p:tavLst>
                                    </p:anim>
                                  </p:childTnLst>
                                </p:cTn>
                              </p:par>
                              <p:par>
                                <p:cTn id="166" presetID="2" presetClass="entr" presetSubtype="2" fill="hold" nodeType="withEffect">
                                  <p:stCondLst>
                                    <p:cond delay="1500"/>
                                  </p:stCondLst>
                                  <p:childTnLst>
                                    <p:set>
                                      <p:cBhvr>
                                        <p:cTn id="167" dur="1" fill="hold">
                                          <p:stCondLst>
                                            <p:cond delay="0"/>
                                          </p:stCondLst>
                                        </p:cTn>
                                        <p:tgtEl>
                                          <p:spTgt spid="2">
                                            <p:txEl>
                                              <p:pRg st="5" end="5"/>
                                            </p:txEl>
                                          </p:spTgt>
                                        </p:tgtEl>
                                        <p:attrNameLst>
                                          <p:attrName>style.visibility</p:attrName>
                                        </p:attrNameLst>
                                      </p:cBhvr>
                                      <p:to>
                                        <p:strVal val="visible"/>
                                      </p:to>
                                    </p:set>
                                    <p:anim calcmode="lin" valueType="num">
                                      <p:cBhvr additive="base">
                                        <p:cTn id="168"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169" dur="500" fill="hold"/>
                                        <p:tgtEl>
                                          <p:spTgt spid="2">
                                            <p:txEl>
                                              <p:pRg st="5" end="5"/>
                                            </p:txEl>
                                          </p:spTgt>
                                        </p:tgtEl>
                                        <p:attrNameLst>
                                          <p:attrName>ppt_y</p:attrName>
                                        </p:attrNameLst>
                                      </p:cBhvr>
                                      <p:tavLst>
                                        <p:tav tm="0">
                                          <p:val>
                                            <p:strVal val="#ppt_y"/>
                                          </p:val>
                                        </p:tav>
                                        <p:tav tm="100000">
                                          <p:val>
                                            <p:strVal val="#ppt_y"/>
                                          </p:val>
                                        </p:tav>
                                      </p:tavLst>
                                    </p:anim>
                                  </p:childTnLst>
                                </p:cTn>
                              </p:par>
                              <p:par>
                                <p:cTn id="170" presetID="2" presetClass="entr" presetSubtype="2" fill="hold" nodeType="withEffect">
                                  <p:stCondLst>
                                    <p:cond delay="1750"/>
                                  </p:stCondLst>
                                  <p:childTnLst>
                                    <p:set>
                                      <p:cBhvr>
                                        <p:cTn id="171" dur="1" fill="hold">
                                          <p:stCondLst>
                                            <p:cond delay="0"/>
                                          </p:stCondLst>
                                        </p:cTn>
                                        <p:tgtEl>
                                          <p:spTgt spid="2">
                                            <p:txEl>
                                              <p:pRg st="6" end="6"/>
                                            </p:txEl>
                                          </p:spTgt>
                                        </p:tgtEl>
                                        <p:attrNameLst>
                                          <p:attrName>style.visibility</p:attrName>
                                        </p:attrNameLst>
                                      </p:cBhvr>
                                      <p:to>
                                        <p:strVal val="visible"/>
                                      </p:to>
                                    </p:set>
                                    <p:anim calcmode="lin" valueType="num">
                                      <p:cBhvr additive="base">
                                        <p:cTn id="172"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173" dur="500" fill="hold"/>
                                        <p:tgtEl>
                                          <p:spTgt spid="2">
                                            <p:txEl>
                                              <p:pRg st="6" end="6"/>
                                            </p:txEl>
                                          </p:spTgt>
                                        </p:tgtEl>
                                        <p:attrNameLst>
                                          <p:attrName>ppt_y</p:attrName>
                                        </p:attrNameLst>
                                      </p:cBhvr>
                                      <p:tavLst>
                                        <p:tav tm="0">
                                          <p:val>
                                            <p:strVal val="#ppt_y"/>
                                          </p:val>
                                        </p:tav>
                                        <p:tav tm="100000">
                                          <p:val>
                                            <p:strVal val="#ppt_y"/>
                                          </p:val>
                                        </p:tav>
                                      </p:tavLst>
                                    </p:anim>
                                  </p:childTnLst>
                                </p:cTn>
                              </p:par>
                              <p:par>
                                <p:cTn id="174" presetID="2" presetClass="entr" presetSubtype="2" fill="hold" nodeType="withEffect">
                                  <p:stCondLst>
                                    <p:cond delay="1750"/>
                                  </p:stCondLst>
                                  <p:childTnLst>
                                    <p:set>
                                      <p:cBhvr>
                                        <p:cTn id="175" dur="1" fill="hold">
                                          <p:stCondLst>
                                            <p:cond delay="0"/>
                                          </p:stCondLst>
                                        </p:cTn>
                                        <p:tgtEl>
                                          <p:spTgt spid="2">
                                            <p:txEl>
                                              <p:pRg st="7" end="7"/>
                                            </p:txEl>
                                          </p:spTgt>
                                        </p:tgtEl>
                                        <p:attrNameLst>
                                          <p:attrName>style.visibility</p:attrName>
                                        </p:attrNameLst>
                                      </p:cBhvr>
                                      <p:to>
                                        <p:strVal val="visible"/>
                                      </p:to>
                                    </p:set>
                                    <p:anim calcmode="lin" valueType="num">
                                      <p:cBhvr additive="base">
                                        <p:cTn id="176"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177" dur="500" fill="hold"/>
                                        <p:tgtEl>
                                          <p:spTgt spid="2">
                                            <p:txEl>
                                              <p:pRg st="7" end="7"/>
                                            </p:txEl>
                                          </p:spTgt>
                                        </p:tgtEl>
                                        <p:attrNameLst>
                                          <p:attrName>ppt_y</p:attrName>
                                        </p:attrNameLst>
                                      </p:cBhvr>
                                      <p:tavLst>
                                        <p:tav tm="0">
                                          <p:val>
                                            <p:strVal val="#ppt_y"/>
                                          </p:val>
                                        </p:tav>
                                        <p:tav tm="100000">
                                          <p:val>
                                            <p:strVal val="#ppt_y"/>
                                          </p:val>
                                        </p:tav>
                                      </p:tavLst>
                                    </p:anim>
                                  </p:childTnLst>
                                </p:cTn>
                              </p:par>
                              <p:par>
                                <p:cTn id="178" presetID="2" presetClass="entr" presetSubtype="2" fill="hold" nodeType="withEffect">
                                  <p:stCondLst>
                                    <p:cond delay="2000"/>
                                  </p:stCondLst>
                                  <p:childTnLst>
                                    <p:set>
                                      <p:cBhvr>
                                        <p:cTn id="179" dur="1" fill="hold">
                                          <p:stCondLst>
                                            <p:cond delay="0"/>
                                          </p:stCondLst>
                                        </p:cTn>
                                        <p:tgtEl>
                                          <p:spTgt spid="2">
                                            <p:txEl>
                                              <p:pRg st="8" end="8"/>
                                            </p:txEl>
                                          </p:spTgt>
                                        </p:tgtEl>
                                        <p:attrNameLst>
                                          <p:attrName>style.visibility</p:attrName>
                                        </p:attrNameLst>
                                      </p:cBhvr>
                                      <p:to>
                                        <p:strVal val="visible"/>
                                      </p:to>
                                    </p:set>
                                    <p:anim calcmode="lin" valueType="num">
                                      <p:cBhvr additive="base">
                                        <p:cTn id="180"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181" dur="500" fill="hold"/>
                                        <p:tgtEl>
                                          <p:spTgt spid="2">
                                            <p:txEl>
                                              <p:pRg st="8" end="8"/>
                                            </p:txEl>
                                          </p:spTgt>
                                        </p:tgtEl>
                                        <p:attrNameLst>
                                          <p:attrName>ppt_y</p:attrName>
                                        </p:attrNameLst>
                                      </p:cBhvr>
                                      <p:tavLst>
                                        <p:tav tm="0">
                                          <p:val>
                                            <p:strVal val="#ppt_y"/>
                                          </p:val>
                                        </p:tav>
                                        <p:tav tm="100000">
                                          <p:val>
                                            <p:strVal val="#ppt_y"/>
                                          </p:val>
                                        </p:tav>
                                      </p:tavLst>
                                    </p:anim>
                                  </p:childTnLst>
                                </p:cTn>
                              </p:par>
                              <p:par>
                                <p:cTn id="182" presetID="2" presetClass="entr" presetSubtype="2" fill="hold" nodeType="withEffect">
                                  <p:stCondLst>
                                    <p:cond delay="2500"/>
                                  </p:stCondLst>
                                  <p:childTnLst>
                                    <p:set>
                                      <p:cBhvr>
                                        <p:cTn id="183" dur="1" fill="hold">
                                          <p:stCondLst>
                                            <p:cond delay="0"/>
                                          </p:stCondLst>
                                        </p:cTn>
                                        <p:tgtEl>
                                          <p:spTgt spid="2">
                                            <p:txEl>
                                              <p:pRg st="9" end="9"/>
                                            </p:txEl>
                                          </p:spTgt>
                                        </p:tgtEl>
                                        <p:attrNameLst>
                                          <p:attrName>style.visibility</p:attrName>
                                        </p:attrNameLst>
                                      </p:cBhvr>
                                      <p:to>
                                        <p:strVal val="visible"/>
                                      </p:to>
                                    </p:set>
                                    <p:anim calcmode="lin" valueType="num">
                                      <p:cBhvr additive="base">
                                        <p:cTn id="184"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185" dur="500" fill="hold"/>
                                        <p:tgtEl>
                                          <p:spTgt spid="2">
                                            <p:txEl>
                                              <p:pRg st="9" end="9"/>
                                            </p:txEl>
                                          </p:spTgt>
                                        </p:tgtEl>
                                        <p:attrNameLst>
                                          <p:attrName>ppt_y</p:attrName>
                                        </p:attrNameLst>
                                      </p:cBhvr>
                                      <p:tavLst>
                                        <p:tav tm="0">
                                          <p:val>
                                            <p:strVal val="#ppt_y"/>
                                          </p:val>
                                        </p:tav>
                                        <p:tav tm="100000">
                                          <p:val>
                                            <p:strVal val="#ppt_y"/>
                                          </p:val>
                                        </p:tav>
                                      </p:tavLst>
                                    </p:anim>
                                  </p:childTnLst>
                                </p:cTn>
                              </p:par>
                              <p:par>
                                <p:cTn id="186" presetID="2" presetClass="entr" presetSubtype="2" fill="hold" nodeType="withEffect">
                                  <p:stCondLst>
                                    <p:cond delay="3000"/>
                                  </p:stCondLst>
                                  <p:childTnLst>
                                    <p:set>
                                      <p:cBhvr>
                                        <p:cTn id="187" dur="1" fill="hold">
                                          <p:stCondLst>
                                            <p:cond delay="0"/>
                                          </p:stCondLst>
                                        </p:cTn>
                                        <p:tgtEl>
                                          <p:spTgt spid="2">
                                            <p:txEl>
                                              <p:pRg st="10" end="10"/>
                                            </p:txEl>
                                          </p:spTgt>
                                        </p:tgtEl>
                                        <p:attrNameLst>
                                          <p:attrName>style.visibility</p:attrName>
                                        </p:attrNameLst>
                                      </p:cBhvr>
                                      <p:to>
                                        <p:strVal val="visible"/>
                                      </p:to>
                                    </p:set>
                                    <p:anim calcmode="lin" valueType="num">
                                      <p:cBhvr additive="base">
                                        <p:cTn id="188"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189" dur="500" fill="hold"/>
                                        <p:tgtEl>
                                          <p:spTgt spid="2">
                                            <p:txEl>
                                              <p:pRg st="10" end="10"/>
                                            </p:txEl>
                                          </p:spTgt>
                                        </p:tgtEl>
                                        <p:attrNameLst>
                                          <p:attrName>ppt_y</p:attrName>
                                        </p:attrNameLst>
                                      </p:cBhvr>
                                      <p:tavLst>
                                        <p:tav tm="0">
                                          <p:val>
                                            <p:strVal val="#ppt_y"/>
                                          </p:val>
                                        </p:tav>
                                        <p:tav tm="100000">
                                          <p:val>
                                            <p:strVal val="#ppt_y"/>
                                          </p:val>
                                        </p:tav>
                                      </p:tavLst>
                                    </p:anim>
                                  </p:childTnLst>
                                </p:cTn>
                              </p:par>
                              <p:par>
                                <p:cTn id="190" presetID="2" presetClass="entr" presetSubtype="2" fill="hold" nodeType="withEffect">
                                  <p:stCondLst>
                                    <p:cond delay="3500"/>
                                  </p:stCondLst>
                                  <p:childTnLst>
                                    <p:set>
                                      <p:cBhvr>
                                        <p:cTn id="191" dur="1" fill="hold">
                                          <p:stCondLst>
                                            <p:cond delay="0"/>
                                          </p:stCondLst>
                                        </p:cTn>
                                        <p:tgtEl>
                                          <p:spTgt spid="2">
                                            <p:txEl>
                                              <p:pRg st="11" end="11"/>
                                            </p:txEl>
                                          </p:spTgt>
                                        </p:tgtEl>
                                        <p:attrNameLst>
                                          <p:attrName>style.visibility</p:attrName>
                                        </p:attrNameLst>
                                      </p:cBhvr>
                                      <p:to>
                                        <p:strVal val="visible"/>
                                      </p:to>
                                    </p:set>
                                    <p:anim calcmode="lin" valueType="num">
                                      <p:cBhvr additive="base">
                                        <p:cTn id="192"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193" dur="500" fill="hold"/>
                                        <p:tgtEl>
                                          <p:spTgt spid="2">
                                            <p:txEl>
                                              <p:pRg st="11" end="11"/>
                                            </p:txEl>
                                          </p:spTgt>
                                        </p:tgtEl>
                                        <p:attrNameLst>
                                          <p:attrName>ppt_y</p:attrName>
                                        </p:attrNameLst>
                                      </p:cBhvr>
                                      <p:tavLst>
                                        <p:tav tm="0">
                                          <p:val>
                                            <p:strVal val="#ppt_y"/>
                                          </p:val>
                                        </p:tav>
                                        <p:tav tm="100000">
                                          <p:val>
                                            <p:strVal val="#ppt_y"/>
                                          </p:val>
                                        </p:tav>
                                      </p:tavLst>
                                    </p:anim>
                                  </p:childTnLst>
                                </p:cTn>
                              </p:par>
                              <p:par>
                                <p:cTn id="194" presetID="2" presetClass="entr" presetSubtype="2" fill="hold" nodeType="withEffect">
                                  <p:stCondLst>
                                    <p:cond delay="4000"/>
                                  </p:stCondLst>
                                  <p:childTnLst>
                                    <p:set>
                                      <p:cBhvr>
                                        <p:cTn id="195" dur="1" fill="hold">
                                          <p:stCondLst>
                                            <p:cond delay="0"/>
                                          </p:stCondLst>
                                        </p:cTn>
                                        <p:tgtEl>
                                          <p:spTgt spid="2">
                                            <p:txEl>
                                              <p:pRg st="12" end="12"/>
                                            </p:txEl>
                                          </p:spTgt>
                                        </p:tgtEl>
                                        <p:attrNameLst>
                                          <p:attrName>style.visibility</p:attrName>
                                        </p:attrNameLst>
                                      </p:cBhvr>
                                      <p:to>
                                        <p:strVal val="visible"/>
                                      </p:to>
                                    </p:set>
                                    <p:anim calcmode="lin" valueType="num">
                                      <p:cBhvr additive="base">
                                        <p:cTn id="196" dur="500" fill="hold"/>
                                        <p:tgtEl>
                                          <p:spTgt spid="2">
                                            <p:txEl>
                                              <p:pRg st="12" end="12"/>
                                            </p:txEl>
                                          </p:spTgt>
                                        </p:tgtEl>
                                        <p:attrNameLst>
                                          <p:attrName>ppt_x</p:attrName>
                                        </p:attrNameLst>
                                      </p:cBhvr>
                                      <p:tavLst>
                                        <p:tav tm="0">
                                          <p:val>
                                            <p:strVal val="1+#ppt_w/2"/>
                                          </p:val>
                                        </p:tav>
                                        <p:tav tm="100000">
                                          <p:val>
                                            <p:strVal val="#ppt_x"/>
                                          </p:val>
                                        </p:tav>
                                      </p:tavLst>
                                    </p:anim>
                                    <p:anim calcmode="lin" valueType="num">
                                      <p:cBhvr additive="base">
                                        <p:cTn id="197" dur="500" fill="hold"/>
                                        <p:tgtEl>
                                          <p:spTgt spid="2">
                                            <p:txEl>
                                              <p:pRg st="12" end="12"/>
                                            </p:txEl>
                                          </p:spTgt>
                                        </p:tgtEl>
                                        <p:attrNameLst>
                                          <p:attrName>ppt_y</p:attrName>
                                        </p:attrNameLst>
                                      </p:cBhvr>
                                      <p:tavLst>
                                        <p:tav tm="0">
                                          <p:val>
                                            <p:strVal val="#ppt_y"/>
                                          </p:val>
                                        </p:tav>
                                        <p:tav tm="100000">
                                          <p:val>
                                            <p:strVal val="#ppt_y"/>
                                          </p:val>
                                        </p:tav>
                                      </p:tavLst>
                                    </p:anim>
                                  </p:childTnLst>
                                </p:cTn>
                              </p:par>
                              <p:par>
                                <p:cTn id="198" presetID="2" presetClass="entr" presetSubtype="2" fill="hold" nodeType="withEffect">
                                  <p:stCondLst>
                                    <p:cond delay="4500"/>
                                  </p:stCondLst>
                                  <p:childTnLst>
                                    <p:set>
                                      <p:cBhvr>
                                        <p:cTn id="199" dur="1" fill="hold">
                                          <p:stCondLst>
                                            <p:cond delay="0"/>
                                          </p:stCondLst>
                                        </p:cTn>
                                        <p:tgtEl>
                                          <p:spTgt spid="2">
                                            <p:txEl>
                                              <p:pRg st="13" end="13"/>
                                            </p:txEl>
                                          </p:spTgt>
                                        </p:tgtEl>
                                        <p:attrNameLst>
                                          <p:attrName>style.visibility</p:attrName>
                                        </p:attrNameLst>
                                      </p:cBhvr>
                                      <p:to>
                                        <p:strVal val="visible"/>
                                      </p:to>
                                    </p:set>
                                    <p:anim calcmode="lin" valueType="num">
                                      <p:cBhvr additive="base">
                                        <p:cTn id="200" dur="500" fill="hold"/>
                                        <p:tgtEl>
                                          <p:spTgt spid="2">
                                            <p:txEl>
                                              <p:pRg st="13" end="13"/>
                                            </p:txEl>
                                          </p:spTgt>
                                        </p:tgtEl>
                                        <p:attrNameLst>
                                          <p:attrName>ppt_x</p:attrName>
                                        </p:attrNameLst>
                                      </p:cBhvr>
                                      <p:tavLst>
                                        <p:tav tm="0">
                                          <p:val>
                                            <p:strVal val="1+#ppt_w/2"/>
                                          </p:val>
                                        </p:tav>
                                        <p:tav tm="100000">
                                          <p:val>
                                            <p:strVal val="#ppt_x"/>
                                          </p:val>
                                        </p:tav>
                                      </p:tavLst>
                                    </p:anim>
                                    <p:anim calcmode="lin" valueType="num">
                                      <p:cBhvr additive="base">
                                        <p:cTn id="201" dur="500" fill="hold"/>
                                        <p:tgtEl>
                                          <p:spTgt spid="2">
                                            <p:txEl>
                                              <p:pRg st="13" end="13"/>
                                            </p:txEl>
                                          </p:spTgt>
                                        </p:tgtEl>
                                        <p:attrNameLst>
                                          <p:attrName>ppt_y</p:attrName>
                                        </p:attrNameLst>
                                      </p:cBhvr>
                                      <p:tavLst>
                                        <p:tav tm="0">
                                          <p:val>
                                            <p:strVal val="#ppt_y"/>
                                          </p:val>
                                        </p:tav>
                                        <p:tav tm="100000">
                                          <p:val>
                                            <p:strVal val="#ppt_y"/>
                                          </p:val>
                                        </p:tav>
                                      </p:tavLst>
                                    </p:anim>
                                  </p:childTnLst>
                                </p:cTn>
                              </p:par>
                              <p:par>
                                <p:cTn id="202" presetID="2" presetClass="entr" presetSubtype="2" fill="hold" nodeType="withEffect">
                                  <p:stCondLst>
                                    <p:cond delay="5000"/>
                                  </p:stCondLst>
                                  <p:childTnLst>
                                    <p:set>
                                      <p:cBhvr>
                                        <p:cTn id="203" dur="1" fill="hold">
                                          <p:stCondLst>
                                            <p:cond delay="0"/>
                                          </p:stCondLst>
                                        </p:cTn>
                                        <p:tgtEl>
                                          <p:spTgt spid="2">
                                            <p:txEl>
                                              <p:pRg st="14" end="14"/>
                                            </p:txEl>
                                          </p:spTgt>
                                        </p:tgtEl>
                                        <p:attrNameLst>
                                          <p:attrName>style.visibility</p:attrName>
                                        </p:attrNameLst>
                                      </p:cBhvr>
                                      <p:to>
                                        <p:strVal val="visible"/>
                                      </p:to>
                                    </p:set>
                                    <p:anim calcmode="lin" valueType="num">
                                      <p:cBhvr additive="base">
                                        <p:cTn id="204" dur="500" fill="hold"/>
                                        <p:tgtEl>
                                          <p:spTgt spid="2">
                                            <p:txEl>
                                              <p:pRg st="14" end="14"/>
                                            </p:txEl>
                                          </p:spTgt>
                                        </p:tgtEl>
                                        <p:attrNameLst>
                                          <p:attrName>ppt_x</p:attrName>
                                        </p:attrNameLst>
                                      </p:cBhvr>
                                      <p:tavLst>
                                        <p:tav tm="0">
                                          <p:val>
                                            <p:strVal val="1+#ppt_w/2"/>
                                          </p:val>
                                        </p:tav>
                                        <p:tav tm="100000">
                                          <p:val>
                                            <p:strVal val="#ppt_x"/>
                                          </p:val>
                                        </p:tav>
                                      </p:tavLst>
                                    </p:anim>
                                    <p:anim calcmode="lin" valueType="num">
                                      <p:cBhvr additive="base">
                                        <p:cTn id="205" dur="500" fill="hold"/>
                                        <p:tgtEl>
                                          <p:spTgt spid="2">
                                            <p:txEl>
                                              <p:pRg st="14" end="14"/>
                                            </p:txEl>
                                          </p:spTgt>
                                        </p:tgtEl>
                                        <p:attrNameLst>
                                          <p:attrName>ppt_y</p:attrName>
                                        </p:attrNameLst>
                                      </p:cBhvr>
                                      <p:tavLst>
                                        <p:tav tm="0">
                                          <p:val>
                                            <p:strVal val="#ppt_y"/>
                                          </p:val>
                                        </p:tav>
                                        <p:tav tm="100000">
                                          <p:val>
                                            <p:strVal val="#ppt_y"/>
                                          </p:val>
                                        </p:tav>
                                      </p:tavLst>
                                    </p:anim>
                                  </p:childTnLst>
                                </p:cTn>
                              </p:par>
                              <p:par>
                                <p:cTn id="206" presetID="2" presetClass="entr" presetSubtype="2" fill="hold" nodeType="withEffect">
                                  <p:stCondLst>
                                    <p:cond delay="5500"/>
                                  </p:stCondLst>
                                  <p:childTnLst>
                                    <p:set>
                                      <p:cBhvr>
                                        <p:cTn id="207" dur="1" fill="hold">
                                          <p:stCondLst>
                                            <p:cond delay="0"/>
                                          </p:stCondLst>
                                        </p:cTn>
                                        <p:tgtEl>
                                          <p:spTgt spid="2">
                                            <p:txEl>
                                              <p:pRg st="15" end="15"/>
                                            </p:txEl>
                                          </p:spTgt>
                                        </p:tgtEl>
                                        <p:attrNameLst>
                                          <p:attrName>style.visibility</p:attrName>
                                        </p:attrNameLst>
                                      </p:cBhvr>
                                      <p:to>
                                        <p:strVal val="visible"/>
                                      </p:to>
                                    </p:set>
                                    <p:anim calcmode="lin" valueType="num">
                                      <p:cBhvr additive="base">
                                        <p:cTn id="208" dur="500" fill="hold"/>
                                        <p:tgtEl>
                                          <p:spTgt spid="2">
                                            <p:txEl>
                                              <p:pRg st="15" end="15"/>
                                            </p:txEl>
                                          </p:spTgt>
                                        </p:tgtEl>
                                        <p:attrNameLst>
                                          <p:attrName>ppt_x</p:attrName>
                                        </p:attrNameLst>
                                      </p:cBhvr>
                                      <p:tavLst>
                                        <p:tav tm="0">
                                          <p:val>
                                            <p:strVal val="1+#ppt_w/2"/>
                                          </p:val>
                                        </p:tav>
                                        <p:tav tm="100000">
                                          <p:val>
                                            <p:strVal val="#ppt_x"/>
                                          </p:val>
                                        </p:tav>
                                      </p:tavLst>
                                    </p:anim>
                                    <p:anim calcmode="lin" valueType="num">
                                      <p:cBhvr additive="base">
                                        <p:cTn id="209" dur="500" fill="hold"/>
                                        <p:tgtEl>
                                          <p:spTgt spid="2">
                                            <p:txEl>
                                              <p:pRg st="15" end="15"/>
                                            </p:txEl>
                                          </p:spTgt>
                                        </p:tgtEl>
                                        <p:attrNameLst>
                                          <p:attrName>ppt_y</p:attrName>
                                        </p:attrNameLst>
                                      </p:cBhvr>
                                      <p:tavLst>
                                        <p:tav tm="0">
                                          <p:val>
                                            <p:strVal val="#ppt_y"/>
                                          </p:val>
                                        </p:tav>
                                        <p:tav tm="100000">
                                          <p:val>
                                            <p:strVal val="#ppt_y"/>
                                          </p:val>
                                        </p:tav>
                                      </p:tavLst>
                                    </p:anim>
                                  </p:childTnLst>
                                </p:cTn>
                              </p:par>
                              <p:par>
                                <p:cTn id="210" presetID="2" presetClass="entr" presetSubtype="2" fill="hold" nodeType="withEffect">
                                  <p:stCondLst>
                                    <p:cond delay="6000"/>
                                  </p:stCondLst>
                                  <p:childTnLst>
                                    <p:set>
                                      <p:cBhvr>
                                        <p:cTn id="211" dur="1" fill="hold">
                                          <p:stCondLst>
                                            <p:cond delay="0"/>
                                          </p:stCondLst>
                                        </p:cTn>
                                        <p:tgtEl>
                                          <p:spTgt spid="2">
                                            <p:txEl>
                                              <p:pRg st="16" end="16"/>
                                            </p:txEl>
                                          </p:spTgt>
                                        </p:tgtEl>
                                        <p:attrNameLst>
                                          <p:attrName>style.visibility</p:attrName>
                                        </p:attrNameLst>
                                      </p:cBhvr>
                                      <p:to>
                                        <p:strVal val="visible"/>
                                      </p:to>
                                    </p:set>
                                    <p:anim calcmode="lin" valueType="num">
                                      <p:cBhvr additive="base">
                                        <p:cTn id="212" dur="500" fill="hold"/>
                                        <p:tgtEl>
                                          <p:spTgt spid="2">
                                            <p:txEl>
                                              <p:pRg st="16" end="16"/>
                                            </p:txEl>
                                          </p:spTgt>
                                        </p:tgtEl>
                                        <p:attrNameLst>
                                          <p:attrName>ppt_x</p:attrName>
                                        </p:attrNameLst>
                                      </p:cBhvr>
                                      <p:tavLst>
                                        <p:tav tm="0">
                                          <p:val>
                                            <p:strVal val="1+#ppt_w/2"/>
                                          </p:val>
                                        </p:tav>
                                        <p:tav tm="100000">
                                          <p:val>
                                            <p:strVal val="#ppt_x"/>
                                          </p:val>
                                        </p:tav>
                                      </p:tavLst>
                                    </p:anim>
                                    <p:anim calcmode="lin" valueType="num">
                                      <p:cBhvr additive="base">
                                        <p:cTn id="213" dur="500" fill="hold"/>
                                        <p:tgtEl>
                                          <p:spTgt spid="2">
                                            <p:txEl>
                                              <p:pRg st="16" end="16"/>
                                            </p:txEl>
                                          </p:spTgt>
                                        </p:tgtEl>
                                        <p:attrNameLst>
                                          <p:attrName>ppt_y</p:attrName>
                                        </p:attrNameLst>
                                      </p:cBhvr>
                                      <p:tavLst>
                                        <p:tav tm="0">
                                          <p:val>
                                            <p:strVal val="#ppt_y"/>
                                          </p:val>
                                        </p:tav>
                                        <p:tav tm="100000">
                                          <p:val>
                                            <p:strVal val="#ppt_y"/>
                                          </p:val>
                                        </p:tav>
                                      </p:tavLst>
                                    </p:anim>
                                  </p:childTnLst>
                                </p:cTn>
                              </p:par>
                              <p:par>
                                <p:cTn id="214" presetID="2" presetClass="entr" presetSubtype="2" fill="hold" nodeType="withEffect">
                                  <p:stCondLst>
                                    <p:cond delay="6500"/>
                                  </p:stCondLst>
                                  <p:childTnLst>
                                    <p:set>
                                      <p:cBhvr>
                                        <p:cTn id="215" dur="1" fill="hold">
                                          <p:stCondLst>
                                            <p:cond delay="0"/>
                                          </p:stCondLst>
                                        </p:cTn>
                                        <p:tgtEl>
                                          <p:spTgt spid="2">
                                            <p:txEl>
                                              <p:pRg st="17" end="17"/>
                                            </p:txEl>
                                          </p:spTgt>
                                        </p:tgtEl>
                                        <p:attrNameLst>
                                          <p:attrName>style.visibility</p:attrName>
                                        </p:attrNameLst>
                                      </p:cBhvr>
                                      <p:to>
                                        <p:strVal val="visible"/>
                                      </p:to>
                                    </p:set>
                                    <p:anim calcmode="lin" valueType="num">
                                      <p:cBhvr additive="base">
                                        <p:cTn id="216" dur="500" fill="hold"/>
                                        <p:tgtEl>
                                          <p:spTgt spid="2">
                                            <p:txEl>
                                              <p:pRg st="17" end="17"/>
                                            </p:txEl>
                                          </p:spTgt>
                                        </p:tgtEl>
                                        <p:attrNameLst>
                                          <p:attrName>ppt_x</p:attrName>
                                        </p:attrNameLst>
                                      </p:cBhvr>
                                      <p:tavLst>
                                        <p:tav tm="0">
                                          <p:val>
                                            <p:strVal val="1+#ppt_w/2"/>
                                          </p:val>
                                        </p:tav>
                                        <p:tav tm="100000">
                                          <p:val>
                                            <p:strVal val="#ppt_x"/>
                                          </p:val>
                                        </p:tav>
                                      </p:tavLst>
                                    </p:anim>
                                    <p:anim calcmode="lin" valueType="num">
                                      <p:cBhvr additive="base">
                                        <p:cTn id="217" dur="500" fill="hold"/>
                                        <p:tgtEl>
                                          <p:spTgt spid="2">
                                            <p:txEl>
                                              <p:pRg st="17" end="17"/>
                                            </p:txEl>
                                          </p:spTgt>
                                        </p:tgtEl>
                                        <p:attrNameLst>
                                          <p:attrName>ppt_y</p:attrName>
                                        </p:attrNameLst>
                                      </p:cBhvr>
                                      <p:tavLst>
                                        <p:tav tm="0">
                                          <p:val>
                                            <p:strVal val="#ppt_y"/>
                                          </p:val>
                                        </p:tav>
                                        <p:tav tm="100000">
                                          <p:val>
                                            <p:strVal val="#ppt_y"/>
                                          </p:val>
                                        </p:tav>
                                      </p:tavLst>
                                    </p:anim>
                                  </p:childTnLst>
                                </p:cTn>
                              </p:par>
                              <p:par>
                                <p:cTn id="218" presetID="2" presetClass="entr" presetSubtype="2" fill="hold" nodeType="withEffect">
                                  <p:stCondLst>
                                    <p:cond delay="7000"/>
                                  </p:stCondLst>
                                  <p:childTnLst>
                                    <p:set>
                                      <p:cBhvr>
                                        <p:cTn id="219" dur="1" fill="hold">
                                          <p:stCondLst>
                                            <p:cond delay="0"/>
                                          </p:stCondLst>
                                        </p:cTn>
                                        <p:tgtEl>
                                          <p:spTgt spid="2">
                                            <p:txEl>
                                              <p:pRg st="18" end="18"/>
                                            </p:txEl>
                                          </p:spTgt>
                                        </p:tgtEl>
                                        <p:attrNameLst>
                                          <p:attrName>style.visibility</p:attrName>
                                        </p:attrNameLst>
                                      </p:cBhvr>
                                      <p:to>
                                        <p:strVal val="visible"/>
                                      </p:to>
                                    </p:set>
                                    <p:anim calcmode="lin" valueType="num">
                                      <p:cBhvr additive="base">
                                        <p:cTn id="220" dur="500" fill="hold"/>
                                        <p:tgtEl>
                                          <p:spTgt spid="2">
                                            <p:txEl>
                                              <p:pRg st="18" end="18"/>
                                            </p:txEl>
                                          </p:spTgt>
                                        </p:tgtEl>
                                        <p:attrNameLst>
                                          <p:attrName>ppt_x</p:attrName>
                                        </p:attrNameLst>
                                      </p:cBhvr>
                                      <p:tavLst>
                                        <p:tav tm="0">
                                          <p:val>
                                            <p:strVal val="1+#ppt_w/2"/>
                                          </p:val>
                                        </p:tav>
                                        <p:tav tm="100000">
                                          <p:val>
                                            <p:strVal val="#ppt_x"/>
                                          </p:val>
                                        </p:tav>
                                      </p:tavLst>
                                    </p:anim>
                                    <p:anim calcmode="lin" valueType="num">
                                      <p:cBhvr additive="base">
                                        <p:cTn id="221" dur="500" fill="hold"/>
                                        <p:tgtEl>
                                          <p:spTgt spid="2">
                                            <p:txEl>
                                              <p:pRg st="18" end="18"/>
                                            </p:txEl>
                                          </p:spTgt>
                                        </p:tgtEl>
                                        <p:attrNameLst>
                                          <p:attrName>ppt_y</p:attrName>
                                        </p:attrNameLst>
                                      </p:cBhvr>
                                      <p:tavLst>
                                        <p:tav tm="0">
                                          <p:val>
                                            <p:strVal val="#ppt_y"/>
                                          </p:val>
                                        </p:tav>
                                        <p:tav tm="100000">
                                          <p:val>
                                            <p:strVal val="#ppt_y"/>
                                          </p:val>
                                        </p:tav>
                                      </p:tavLst>
                                    </p:anim>
                                  </p:childTnLst>
                                </p:cTn>
                              </p:par>
                              <p:par>
                                <p:cTn id="222" presetID="2" presetClass="entr" presetSubtype="2" fill="hold" nodeType="withEffect">
                                  <p:stCondLst>
                                    <p:cond delay="7500"/>
                                  </p:stCondLst>
                                  <p:childTnLst>
                                    <p:set>
                                      <p:cBhvr>
                                        <p:cTn id="223" dur="1" fill="hold">
                                          <p:stCondLst>
                                            <p:cond delay="0"/>
                                          </p:stCondLst>
                                        </p:cTn>
                                        <p:tgtEl>
                                          <p:spTgt spid="2">
                                            <p:txEl>
                                              <p:pRg st="19" end="19"/>
                                            </p:txEl>
                                          </p:spTgt>
                                        </p:tgtEl>
                                        <p:attrNameLst>
                                          <p:attrName>style.visibility</p:attrName>
                                        </p:attrNameLst>
                                      </p:cBhvr>
                                      <p:to>
                                        <p:strVal val="visible"/>
                                      </p:to>
                                    </p:set>
                                    <p:anim calcmode="lin" valueType="num">
                                      <p:cBhvr additive="base">
                                        <p:cTn id="224" dur="500" fill="hold"/>
                                        <p:tgtEl>
                                          <p:spTgt spid="2">
                                            <p:txEl>
                                              <p:pRg st="19" end="19"/>
                                            </p:txEl>
                                          </p:spTgt>
                                        </p:tgtEl>
                                        <p:attrNameLst>
                                          <p:attrName>ppt_x</p:attrName>
                                        </p:attrNameLst>
                                      </p:cBhvr>
                                      <p:tavLst>
                                        <p:tav tm="0">
                                          <p:val>
                                            <p:strVal val="1+#ppt_w/2"/>
                                          </p:val>
                                        </p:tav>
                                        <p:tav tm="100000">
                                          <p:val>
                                            <p:strVal val="#ppt_x"/>
                                          </p:val>
                                        </p:tav>
                                      </p:tavLst>
                                    </p:anim>
                                    <p:anim calcmode="lin" valueType="num">
                                      <p:cBhvr additive="base">
                                        <p:cTn id="225" dur="500" fill="hold"/>
                                        <p:tgtEl>
                                          <p:spTgt spid="2">
                                            <p:txEl>
                                              <p:pRg st="19" end="19"/>
                                            </p:txEl>
                                          </p:spTgt>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8000"/>
                                  </p:stCondLst>
                                  <p:childTnLst>
                                    <p:set>
                                      <p:cBhvr>
                                        <p:cTn id="227" dur="1" fill="hold">
                                          <p:stCondLst>
                                            <p:cond delay="0"/>
                                          </p:stCondLst>
                                        </p:cTn>
                                        <p:tgtEl>
                                          <p:spTgt spid="2">
                                            <p:txEl>
                                              <p:pRg st="20" end="20"/>
                                            </p:txEl>
                                          </p:spTgt>
                                        </p:tgtEl>
                                        <p:attrNameLst>
                                          <p:attrName>style.visibility</p:attrName>
                                        </p:attrNameLst>
                                      </p:cBhvr>
                                      <p:to>
                                        <p:strVal val="visible"/>
                                      </p:to>
                                    </p:set>
                                    <p:anim calcmode="lin" valueType="num">
                                      <p:cBhvr additive="base">
                                        <p:cTn id="228" dur="500" fill="hold"/>
                                        <p:tgtEl>
                                          <p:spTgt spid="2">
                                            <p:txEl>
                                              <p:pRg st="20" end="20"/>
                                            </p:txEl>
                                          </p:spTgt>
                                        </p:tgtEl>
                                        <p:attrNameLst>
                                          <p:attrName>ppt_x</p:attrName>
                                        </p:attrNameLst>
                                      </p:cBhvr>
                                      <p:tavLst>
                                        <p:tav tm="0">
                                          <p:val>
                                            <p:strVal val="1+#ppt_w/2"/>
                                          </p:val>
                                        </p:tav>
                                        <p:tav tm="100000">
                                          <p:val>
                                            <p:strVal val="#ppt_x"/>
                                          </p:val>
                                        </p:tav>
                                      </p:tavLst>
                                    </p:anim>
                                    <p:anim calcmode="lin" valueType="num">
                                      <p:cBhvr additive="base">
                                        <p:cTn id="229" dur="500" fill="hold"/>
                                        <p:tgtEl>
                                          <p:spTgt spid="2">
                                            <p:txEl>
                                              <p:pRg st="20" end="2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2" grpId="0" build="p" animBg="1"/>
      <p:bldP spid="72"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4" name="Rectangle 3"/>
          <p:cNvSpPr/>
          <p:nvPr/>
        </p:nvSpPr>
        <p:spPr>
          <a:xfrm>
            <a:off x="1185672" y="1079028"/>
            <a:ext cx="9424416" cy="464225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NikoshBAN" panose="02000000000000000000" pitchFamily="2" charset="0"/>
              <a:cs typeface="NikoshBAN" panose="02000000000000000000" pitchFamily="2" charset="0"/>
            </a:endParaRPr>
          </a:p>
        </p:txBody>
      </p:sp>
      <p:sp>
        <p:nvSpPr>
          <p:cNvPr id="9" name="Can 8"/>
          <p:cNvSpPr/>
          <p:nvPr/>
        </p:nvSpPr>
        <p:spPr>
          <a:xfrm>
            <a:off x="5821680" y="1469172"/>
            <a:ext cx="176784" cy="4117848"/>
          </a:xfrm>
          <a:prstGeom prst="ca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1399032" y="1289304"/>
            <a:ext cx="4210812" cy="422167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bn-BD" sz="4400" dirty="0" smtClean="0">
                <a:solidFill>
                  <a:schemeClr val="tx1"/>
                </a:solidFill>
                <a:latin typeface="NikoshBAN" panose="02000000000000000000" pitchFamily="2" charset="0"/>
                <a:cs typeface="NikoshBAN" panose="02000000000000000000" pitchFamily="2" charset="0"/>
              </a:rPr>
              <a:t>সিংহাসনে আরোহণ</a:t>
            </a:r>
          </a:p>
          <a:p>
            <a:pPr marL="285750" indent="-285750">
              <a:buFont typeface="Wingdings" panose="05000000000000000000" pitchFamily="2" charset="2"/>
              <a:buChar char="§"/>
            </a:pPr>
            <a:r>
              <a:rPr lang="bn-BD" sz="4400" dirty="0" smtClean="0">
                <a:solidFill>
                  <a:schemeClr val="tx1"/>
                </a:solidFill>
                <a:latin typeface="NikoshBAN" panose="02000000000000000000" pitchFamily="2" charset="0"/>
                <a:cs typeface="NikoshBAN" panose="02000000000000000000" pitchFamily="2" charset="0"/>
              </a:rPr>
              <a:t>বৈরাম খান</a:t>
            </a:r>
          </a:p>
          <a:p>
            <a:pPr marL="285750" indent="-285750">
              <a:buFont typeface="Wingdings" panose="05000000000000000000" pitchFamily="2" charset="2"/>
              <a:buChar char="§"/>
            </a:pPr>
            <a:r>
              <a:rPr lang="bn-BD" sz="4400" dirty="0" smtClean="0">
                <a:solidFill>
                  <a:schemeClr val="tx1"/>
                </a:solidFill>
                <a:latin typeface="NikoshBAN" panose="02000000000000000000" pitchFamily="2" charset="0"/>
                <a:cs typeface="NikoshBAN" panose="02000000000000000000" pitchFamily="2" charset="0"/>
              </a:rPr>
              <a:t>হিমু ছিলেন</a:t>
            </a:r>
          </a:p>
          <a:p>
            <a:pPr marL="285750" indent="-285750">
              <a:buFont typeface="Wingdings" panose="05000000000000000000" pitchFamily="2" charset="2"/>
              <a:buChar char="§"/>
            </a:pPr>
            <a:r>
              <a:rPr lang="bn-BD" sz="4400" dirty="0" smtClean="0">
                <a:solidFill>
                  <a:schemeClr val="tx1"/>
                </a:solidFill>
                <a:latin typeface="NikoshBAN" panose="02000000000000000000" pitchFamily="2" charset="0"/>
                <a:cs typeface="NikoshBAN" panose="02000000000000000000" pitchFamily="2" charset="0"/>
              </a:rPr>
              <a:t>দ্বীন-ই-ইলাহীর</a:t>
            </a:r>
          </a:p>
          <a:p>
            <a:pPr marL="285750" indent="-285750">
              <a:buFont typeface="Wingdings" panose="05000000000000000000" pitchFamily="2" charset="2"/>
              <a:buChar char="§"/>
            </a:pPr>
            <a:r>
              <a:rPr lang="bn-BD" sz="4400" dirty="0" smtClean="0">
                <a:solidFill>
                  <a:schemeClr val="tx1"/>
                </a:solidFill>
                <a:latin typeface="NikoshBAN" panose="02000000000000000000" pitchFamily="2" charset="0"/>
                <a:cs typeface="NikoshBAN" panose="02000000000000000000" pitchFamily="2" charset="0"/>
              </a:rPr>
              <a:t>আকবরনামা</a:t>
            </a:r>
            <a:endParaRPr lang="en-GB" sz="4400" dirty="0">
              <a:solidFill>
                <a:schemeClr val="tx1"/>
              </a:solidFill>
              <a:latin typeface="NikoshBAN" panose="02000000000000000000" pitchFamily="2" charset="0"/>
              <a:cs typeface="NikoshBAN" panose="02000000000000000000" pitchFamily="2" charset="0"/>
            </a:endParaRPr>
          </a:p>
        </p:txBody>
      </p:sp>
      <p:sp>
        <p:nvSpPr>
          <p:cNvPr id="73" name="Rounded Rectangle 72"/>
          <p:cNvSpPr/>
          <p:nvPr/>
        </p:nvSpPr>
        <p:spPr>
          <a:xfrm>
            <a:off x="6193536" y="1289340"/>
            <a:ext cx="4195572" cy="420944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bn-BD" sz="3600" dirty="0" smtClean="0">
                <a:solidFill>
                  <a:schemeClr val="tx1"/>
                </a:solidFill>
                <a:latin typeface="NikoshBAN" panose="02000000000000000000" pitchFamily="2" charset="0"/>
                <a:cs typeface="NikoshBAN" panose="02000000000000000000" pitchFamily="2" charset="0"/>
              </a:rPr>
              <a:t>আদিল শাহের সেনাপতি</a:t>
            </a:r>
          </a:p>
          <a:p>
            <a:pPr marL="285750" indent="-285750">
              <a:buFont typeface="Wingdings" panose="05000000000000000000" pitchFamily="2" charset="2"/>
              <a:buChar char="§"/>
            </a:pPr>
            <a:r>
              <a:rPr lang="bn-BD" sz="3600" dirty="0" smtClean="0">
                <a:solidFill>
                  <a:schemeClr val="tx1"/>
                </a:solidFill>
                <a:latin typeface="NikoshBAN" panose="02000000000000000000" pitchFamily="2" charset="0"/>
                <a:cs typeface="NikoshBAN" panose="02000000000000000000" pitchFamily="2" charset="0"/>
              </a:rPr>
              <a:t>আকবরের পিতৃবন্ধু</a:t>
            </a:r>
          </a:p>
          <a:p>
            <a:pPr marL="285750" indent="-285750">
              <a:buFont typeface="Wingdings" panose="05000000000000000000" pitchFamily="2" charset="2"/>
              <a:buChar char="§"/>
            </a:pPr>
            <a:r>
              <a:rPr lang="bn-BD" sz="3600" dirty="0" smtClean="0">
                <a:solidFill>
                  <a:schemeClr val="tx1"/>
                </a:solidFill>
                <a:latin typeface="NikoshBAN" panose="02000000000000000000" pitchFamily="2" charset="0"/>
                <a:cs typeface="NikoshBAN" panose="02000000000000000000" pitchFamily="2" charset="0"/>
              </a:rPr>
              <a:t>সদস্য ১৮ জন</a:t>
            </a:r>
          </a:p>
          <a:p>
            <a:pPr marL="285750" indent="-285750">
              <a:buFont typeface="Wingdings" panose="05000000000000000000" pitchFamily="2" charset="2"/>
              <a:buChar char="§"/>
            </a:pPr>
            <a:r>
              <a:rPr lang="bn-BD" sz="3600" dirty="0" smtClean="0">
                <a:solidFill>
                  <a:schemeClr val="tx1"/>
                </a:solidFill>
                <a:latin typeface="NikoshBAN" panose="02000000000000000000" pitchFamily="2" charset="0"/>
                <a:cs typeface="NikoshBAN" panose="02000000000000000000" pitchFamily="2" charset="0"/>
              </a:rPr>
              <a:t>১৩ বছর বয়সে</a:t>
            </a:r>
          </a:p>
          <a:p>
            <a:pPr marL="285750" indent="-285750">
              <a:buFont typeface="Wingdings" panose="05000000000000000000" pitchFamily="2" charset="2"/>
              <a:buChar char="§"/>
            </a:pPr>
            <a:r>
              <a:rPr lang="bn-BD" sz="3200" dirty="0" smtClean="0">
                <a:solidFill>
                  <a:schemeClr val="tx1"/>
                </a:solidFill>
                <a:latin typeface="NikoshBAN" panose="02000000000000000000" pitchFamily="2" charset="0"/>
                <a:cs typeface="NikoshBAN" panose="02000000000000000000" pitchFamily="2" charset="0"/>
              </a:rPr>
              <a:t>আবুল ফজলের লেখা গ্রন্থ</a:t>
            </a:r>
            <a:endParaRPr lang="bn-BD" sz="3600" dirty="0" smtClean="0">
              <a:solidFill>
                <a:schemeClr val="tx1"/>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
            </a:pPr>
            <a:endParaRPr lang="en-GB"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92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3" presetClass="entr" presetSubtype="16" fill="hold" grpId="0" nodeType="withEffect">
                                  <p:stCondLst>
                                    <p:cond delay="250"/>
                                  </p:stCondLst>
                                  <p:childTnLst>
                                    <p:set>
                                      <p:cBhvr>
                                        <p:cTn id="138" dur="1" fill="hold">
                                          <p:stCondLst>
                                            <p:cond delay="0"/>
                                          </p:stCondLst>
                                        </p:cTn>
                                        <p:tgtEl>
                                          <p:spTgt spid="4"/>
                                        </p:tgtEl>
                                        <p:attrNameLst>
                                          <p:attrName>style.visibility</p:attrName>
                                        </p:attrNameLst>
                                      </p:cBhvr>
                                      <p:to>
                                        <p:strVal val="visible"/>
                                      </p:to>
                                    </p:set>
                                    <p:anim calcmode="lin" valueType="num">
                                      <p:cBhvr>
                                        <p:cTn id="139" dur="500" fill="hold"/>
                                        <p:tgtEl>
                                          <p:spTgt spid="4"/>
                                        </p:tgtEl>
                                        <p:attrNameLst>
                                          <p:attrName>ppt_w</p:attrName>
                                        </p:attrNameLst>
                                      </p:cBhvr>
                                      <p:tavLst>
                                        <p:tav tm="0">
                                          <p:val>
                                            <p:fltVal val="0"/>
                                          </p:val>
                                        </p:tav>
                                        <p:tav tm="100000">
                                          <p:val>
                                            <p:strVal val="#ppt_w"/>
                                          </p:val>
                                        </p:tav>
                                      </p:tavLst>
                                    </p:anim>
                                    <p:anim calcmode="lin" valueType="num">
                                      <p:cBhvr>
                                        <p:cTn id="140" dur="500" fill="hold"/>
                                        <p:tgtEl>
                                          <p:spTgt spid="4"/>
                                        </p:tgtEl>
                                        <p:attrNameLst>
                                          <p:attrName>ppt_h</p:attrName>
                                        </p:attrNameLst>
                                      </p:cBhvr>
                                      <p:tavLst>
                                        <p:tav tm="0">
                                          <p:val>
                                            <p:fltVal val="0"/>
                                          </p:val>
                                        </p:tav>
                                        <p:tav tm="100000">
                                          <p:val>
                                            <p:strVal val="#ppt_h"/>
                                          </p:val>
                                        </p:tav>
                                      </p:tavLst>
                                    </p:anim>
                                    <p:animEffect transition="in" filter="fade">
                                      <p:cBhvr>
                                        <p:cTn id="141" dur="500"/>
                                        <p:tgtEl>
                                          <p:spTgt spid="4"/>
                                        </p:tgtEl>
                                      </p:cBhvr>
                                    </p:animEffect>
                                  </p:childTnLst>
                                </p:cTn>
                              </p:par>
                              <p:par>
                                <p:cTn id="142" presetID="2" presetClass="entr" presetSubtype="1" fill="hold" grpId="0" nodeType="withEffect">
                                  <p:stCondLst>
                                    <p:cond delay="4250"/>
                                  </p:stCondLst>
                                  <p:childTnLst>
                                    <p:set>
                                      <p:cBhvr>
                                        <p:cTn id="143" dur="1" fill="hold">
                                          <p:stCondLst>
                                            <p:cond delay="0"/>
                                          </p:stCondLst>
                                        </p:cTn>
                                        <p:tgtEl>
                                          <p:spTgt spid="9"/>
                                        </p:tgtEl>
                                        <p:attrNameLst>
                                          <p:attrName>style.visibility</p:attrName>
                                        </p:attrNameLst>
                                      </p:cBhvr>
                                      <p:to>
                                        <p:strVal val="visible"/>
                                      </p:to>
                                    </p:set>
                                    <p:anim calcmode="lin" valueType="num">
                                      <p:cBhvr additive="base">
                                        <p:cTn id="144" dur="500" fill="hold"/>
                                        <p:tgtEl>
                                          <p:spTgt spid="9"/>
                                        </p:tgtEl>
                                        <p:attrNameLst>
                                          <p:attrName>ppt_x</p:attrName>
                                        </p:attrNameLst>
                                      </p:cBhvr>
                                      <p:tavLst>
                                        <p:tav tm="0">
                                          <p:val>
                                            <p:strVal val="#ppt_x"/>
                                          </p:val>
                                        </p:tav>
                                        <p:tav tm="100000">
                                          <p:val>
                                            <p:strVal val="#ppt_x"/>
                                          </p:val>
                                        </p:tav>
                                      </p:tavLst>
                                    </p:anim>
                                    <p:anim calcmode="lin" valueType="num">
                                      <p:cBhvr additive="base">
                                        <p:cTn id="145" dur="500" fill="hold"/>
                                        <p:tgtEl>
                                          <p:spTgt spid="9"/>
                                        </p:tgtEl>
                                        <p:attrNameLst>
                                          <p:attrName>ppt_y</p:attrName>
                                        </p:attrNameLst>
                                      </p:cBhvr>
                                      <p:tavLst>
                                        <p:tav tm="0">
                                          <p:val>
                                            <p:strVal val="0-#ppt_h/2"/>
                                          </p:val>
                                        </p:tav>
                                        <p:tav tm="100000">
                                          <p:val>
                                            <p:strVal val="#ppt_y"/>
                                          </p:val>
                                        </p:tav>
                                      </p:tavLst>
                                    </p:anim>
                                  </p:childTnLst>
                                </p:cTn>
                              </p:par>
                              <p:par>
                                <p:cTn id="146" presetID="2" presetClass="entr" presetSubtype="4" fill="hold" grpId="0" nodeType="withEffect">
                                  <p:stCondLst>
                                    <p:cond delay="1500"/>
                                  </p:stCondLst>
                                  <p:childTnLst>
                                    <p:set>
                                      <p:cBhvr>
                                        <p:cTn id="147" dur="1" fill="hold">
                                          <p:stCondLst>
                                            <p:cond delay="0"/>
                                          </p:stCondLst>
                                        </p:cTn>
                                        <p:tgtEl>
                                          <p:spTgt spid="11"/>
                                        </p:tgtEl>
                                        <p:attrNameLst>
                                          <p:attrName>style.visibility</p:attrName>
                                        </p:attrNameLst>
                                      </p:cBhvr>
                                      <p:to>
                                        <p:strVal val="visible"/>
                                      </p:to>
                                    </p:set>
                                    <p:anim calcmode="lin" valueType="num">
                                      <p:cBhvr additive="base">
                                        <p:cTn id="148" dur="500" fill="hold"/>
                                        <p:tgtEl>
                                          <p:spTgt spid="11"/>
                                        </p:tgtEl>
                                        <p:attrNameLst>
                                          <p:attrName>ppt_x</p:attrName>
                                        </p:attrNameLst>
                                      </p:cBhvr>
                                      <p:tavLst>
                                        <p:tav tm="0">
                                          <p:val>
                                            <p:strVal val="#ppt_x"/>
                                          </p:val>
                                        </p:tav>
                                        <p:tav tm="100000">
                                          <p:val>
                                            <p:strVal val="#ppt_x"/>
                                          </p:val>
                                        </p:tav>
                                      </p:tavLst>
                                    </p:anim>
                                    <p:anim calcmode="lin" valueType="num">
                                      <p:cBhvr additive="base">
                                        <p:cTn id="149" dur="500" fill="hold"/>
                                        <p:tgtEl>
                                          <p:spTgt spid="11"/>
                                        </p:tgtEl>
                                        <p:attrNameLst>
                                          <p:attrName>ppt_y</p:attrName>
                                        </p:attrNameLst>
                                      </p:cBhvr>
                                      <p:tavLst>
                                        <p:tav tm="0">
                                          <p:val>
                                            <p:strVal val="1+#ppt_h/2"/>
                                          </p:val>
                                        </p:tav>
                                        <p:tav tm="100000">
                                          <p:val>
                                            <p:strVal val="#ppt_y"/>
                                          </p:val>
                                        </p:tav>
                                      </p:tavLst>
                                    </p:anim>
                                  </p:childTnLst>
                                </p:cTn>
                              </p:par>
                              <p:par>
                                <p:cTn id="150" presetID="2" presetClass="entr" presetSubtype="4" fill="hold" grpId="0" nodeType="withEffect">
                                  <p:stCondLst>
                                    <p:cond delay="1500"/>
                                  </p:stCondLst>
                                  <p:childTnLst>
                                    <p:set>
                                      <p:cBhvr>
                                        <p:cTn id="151" dur="1" fill="hold">
                                          <p:stCondLst>
                                            <p:cond delay="0"/>
                                          </p:stCondLst>
                                        </p:cTn>
                                        <p:tgtEl>
                                          <p:spTgt spid="73"/>
                                        </p:tgtEl>
                                        <p:attrNameLst>
                                          <p:attrName>style.visibility</p:attrName>
                                        </p:attrNameLst>
                                      </p:cBhvr>
                                      <p:to>
                                        <p:strVal val="visible"/>
                                      </p:to>
                                    </p:set>
                                    <p:anim calcmode="lin" valueType="num">
                                      <p:cBhvr additive="base">
                                        <p:cTn id="152" dur="500" fill="hold"/>
                                        <p:tgtEl>
                                          <p:spTgt spid="73"/>
                                        </p:tgtEl>
                                        <p:attrNameLst>
                                          <p:attrName>ppt_x</p:attrName>
                                        </p:attrNameLst>
                                      </p:cBhvr>
                                      <p:tavLst>
                                        <p:tav tm="0">
                                          <p:val>
                                            <p:strVal val="#ppt_x"/>
                                          </p:val>
                                        </p:tav>
                                        <p:tav tm="100000">
                                          <p:val>
                                            <p:strVal val="#ppt_x"/>
                                          </p:val>
                                        </p:tav>
                                      </p:tavLst>
                                    </p:anim>
                                    <p:anim calcmode="lin" valueType="num">
                                      <p:cBhvr additive="base">
                                        <p:cTn id="153" dur="500" fill="hold"/>
                                        <p:tgtEl>
                                          <p:spTgt spid="73"/>
                                        </p:tgtEl>
                                        <p:attrNameLst>
                                          <p:attrName>ppt_y</p:attrName>
                                        </p:attrNameLst>
                                      </p:cBhvr>
                                      <p:tavLst>
                                        <p:tav tm="0">
                                          <p:val>
                                            <p:strVal val="1+#ppt_h/2"/>
                                          </p:val>
                                        </p:tav>
                                        <p:tav tm="100000">
                                          <p:val>
                                            <p:strVal val="#ppt_y"/>
                                          </p:val>
                                        </p:tav>
                                      </p:tavLst>
                                    </p:anim>
                                  </p:childTnLst>
                                </p:cTn>
                              </p:par>
                              <p:par>
                                <p:cTn id="154" presetID="2" presetClass="entr" presetSubtype="4" fill="hold" nodeType="withEffect">
                                  <p:stCondLst>
                                    <p:cond delay="2000"/>
                                  </p:stCondLst>
                                  <p:childTnLst>
                                    <p:set>
                                      <p:cBhvr>
                                        <p:cTn id="155" dur="1" fill="hold">
                                          <p:stCondLst>
                                            <p:cond delay="0"/>
                                          </p:stCondLst>
                                        </p:cTn>
                                        <p:tgtEl>
                                          <p:spTgt spid="11">
                                            <p:txEl>
                                              <p:pRg st="0" end="0"/>
                                            </p:txEl>
                                          </p:spTgt>
                                        </p:tgtEl>
                                        <p:attrNameLst>
                                          <p:attrName>style.visibility</p:attrName>
                                        </p:attrNameLst>
                                      </p:cBhvr>
                                      <p:to>
                                        <p:strVal val="visible"/>
                                      </p:to>
                                    </p:set>
                                    <p:anim calcmode="lin" valueType="num">
                                      <p:cBhvr additive="base">
                                        <p:cTn id="15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57"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8" presetID="2" presetClass="entr" presetSubtype="4" fill="hold" nodeType="withEffect">
                                  <p:stCondLst>
                                    <p:cond delay="2500"/>
                                  </p:stCondLst>
                                  <p:childTnLst>
                                    <p:set>
                                      <p:cBhvr>
                                        <p:cTn id="159" dur="1" fill="hold">
                                          <p:stCondLst>
                                            <p:cond delay="0"/>
                                          </p:stCondLst>
                                        </p:cTn>
                                        <p:tgtEl>
                                          <p:spTgt spid="11">
                                            <p:txEl>
                                              <p:pRg st="1" end="1"/>
                                            </p:txEl>
                                          </p:spTgt>
                                        </p:tgtEl>
                                        <p:attrNameLst>
                                          <p:attrName>style.visibility</p:attrName>
                                        </p:attrNameLst>
                                      </p:cBhvr>
                                      <p:to>
                                        <p:strVal val="visible"/>
                                      </p:to>
                                    </p:set>
                                    <p:anim calcmode="lin" valueType="num">
                                      <p:cBhvr additive="base">
                                        <p:cTn id="16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61"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62" presetID="2" presetClass="entr" presetSubtype="4" fill="hold" nodeType="withEffect">
                                  <p:stCondLst>
                                    <p:cond delay="3000"/>
                                  </p:stCondLst>
                                  <p:childTnLst>
                                    <p:set>
                                      <p:cBhvr>
                                        <p:cTn id="163" dur="1" fill="hold">
                                          <p:stCondLst>
                                            <p:cond delay="0"/>
                                          </p:stCondLst>
                                        </p:cTn>
                                        <p:tgtEl>
                                          <p:spTgt spid="11">
                                            <p:txEl>
                                              <p:pRg st="2" end="2"/>
                                            </p:txEl>
                                          </p:spTgt>
                                        </p:tgtEl>
                                        <p:attrNameLst>
                                          <p:attrName>style.visibility</p:attrName>
                                        </p:attrNameLst>
                                      </p:cBhvr>
                                      <p:to>
                                        <p:strVal val="visible"/>
                                      </p:to>
                                    </p:set>
                                    <p:anim calcmode="lin" valueType="num">
                                      <p:cBhvr additive="base">
                                        <p:cTn id="16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66" presetID="2" presetClass="entr" presetSubtype="4" fill="hold" nodeType="withEffect">
                                  <p:stCondLst>
                                    <p:cond delay="3500"/>
                                  </p:stCondLst>
                                  <p:childTnLst>
                                    <p:set>
                                      <p:cBhvr>
                                        <p:cTn id="167" dur="1" fill="hold">
                                          <p:stCondLst>
                                            <p:cond delay="0"/>
                                          </p:stCondLst>
                                        </p:cTn>
                                        <p:tgtEl>
                                          <p:spTgt spid="11">
                                            <p:txEl>
                                              <p:pRg st="3" end="3"/>
                                            </p:txEl>
                                          </p:spTgt>
                                        </p:tgtEl>
                                        <p:attrNameLst>
                                          <p:attrName>style.visibility</p:attrName>
                                        </p:attrNameLst>
                                      </p:cBhvr>
                                      <p:to>
                                        <p:strVal val="visible"/>
                                      </p:to>
                                    </p:set>
                                    <p:anim calcmode="lin" valueType="num">
                                      <p:cBhvr additive="base">
                                        <p:cTn id="16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69"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70" presetID="2" presetClass="entr" presetSubtype="4" fill="hold" nodeType="withEffect">
                                  <p:stCondLst>
                                    <p:cond delay="4000"/>
                                  </p:stCondLst>
                                  <p:childTnLst>
                                    <p:set>
                                      <p:cBhvr>
                                        <p:cTn id="171" dur="1" fill="hold">
                                          <p:stCondLst>
                                            <p:cond delay="0"/>
                                          </p:stCondLst>
                                        </p:cTn>
                                        <p:tgtEl>
                                          <p:spTgt spid="11">
                                            <p:txEl>
                                              <p:pRg st="4" end="4"/>
                                            </p:txEl>
                                          </p:spTgt>
                                        </p:tgtEl>
                                        <p:attrNameLst>
                                          <p:attrName>style.visibility</p:attrName>
                                        </p:attrNameLst>
                                      </p:cBhvr>
                                      <p:to>
                                        <p:strVal val="visible"/>
                                      </p:to>
                                    </p:set>
                                    <p:anim calcmode="lin" valueType="num">
                                      <p:cBhvr additive="base">
                                        <p:cTn id="172"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73"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174" presetID="2" presetClass="entr" presetSubtype="4" fill="hold" nodeType="withEffect">
                                  <p:stCondLst>
                                    <p:cond delay="5000"/>
                                  </p:stCondLst>
                                  <p:childTnLst>
                                    <p:set>
                                      <p:cBhvr>
                                        <p:cTn id="175" dur="1" fill="hold">
                                          <p:stCondLst>
                                            <p:cond delay="0"/>
                                          </p:stCondLst>
                                        </p:cTn>
                                        <p:tgtEl>
                                          <p:spTgt spid="73">
                                            <p:txEl>
                                              <p:pRg st="3" end="3"/>
                                            </p:txEl>
                                          </p:spTgt>
                                        </p:tgtEl>
                                        <p:attrNameLst>
                                          <p:attrName>style.visibility</p:attrName>
                                        </p:attrNameLst>
                                      </p:cBhvr>
                                      <p:to>
                                        <p:strVal val="visible"/>
                                      </p:to>
                                    </p:set>
                                    <p:anim calcmode="lin" valueType="num">
                                      <p:cBhvr additive="base">
                                        <p:cTn id="176" dur="500" fill="hold"/>
                                        <p:tgtEl>
                                          <p:spTgt spid="73">
                                            <p:txEl>
                                              <p:pRg st="3" end="3"/>
                                            </p:txEl>
                                          </p:spTgt>
                                        </p:tgtEl>
                                        <p:attrNameLst>
                                          <p:attrName>ppt_x</p:attrName>
                                        </p:attrNameLst>
                                      </p:cBhvr>
                                      <p:tavLst>
                                        <p:tav tm="0">
                                          <p:val>
                                            <p:strVal val="#ppt_x"/>
                                          </p:val>
                                        </p:tav>
                                        <p:tav tm="100000">
                                          <p:val>
                                            <p:strVal val="#ppt_x"/>
                                          </p:val>
                                        </p:tav>
                                      </p:tavLst>
                                    </p:anim>
                                    <p:anim calcmode="lin" valueType="num">
                                      <p:cBhvr additive="base">
                                        <p:cTn id="177" dur="500" fill="hold"/>
                                        <p:tgtEl>
                                          <p:spTgt spid="73">
                                            <p:txEl>
                                              <p:pRg st="3" end="3"/>
                                            </p:txEl>
                                          </p:spTgt>
                                        </p:tgtEl>
                                        <p:attrNameLst>
                                          <p:attrName>ppt_y</p:attrName>
                                        </p:attrNameLst>
                                      </p:cBhvr>
                                      <p:tavLst>
                                        <p:tav tm="0">
                                          <p:val>
                                            <p:strVal val="1+#ppt_h/2"/>
                                          </p:val>
                                        </p:tav>
                                        <p:tav tm="100000">
                                          <p:val>
                                            <p:strVal val="#ppt_y"/>
                                          </p:val>
                                        </p:tav>
                                      </p:tavLst>
                                    </p:anim>
                                  </p:childTnLst>
                                </p:cTn>
                              </p:par>
                              <p:par>
                                <p:cTn id="178" presetID="2" presetClass="entr" presetSubtype="4" fill="hold" nodeType="withEffect">
                                  <p:stCondLst>
                                    <p:cond delay="5500"/>
                                  </p:stCondLst>
                                  <p:childTnLst>
                                    <p:set>
                                      <p:cBhvr>
                                        <p:cTn id="179" dur="1" fill="hold">
                                          <p:stCondLst>
                                            <p:cond delay="0"/>
                                          </p:stCondLst>
                                        </p:cTn>
                                        <p:tgtEl>
                                          <p:spTgt spid="73">
                                            <p:txEl>
                                              <p:pRg st="1" end="1"/>
                                            </p:txEl>
                                          </p:spTgt>
                                        </p:tgtEl>
                                        <p:attrNameLst>
                                          <p:attrName>style.visibility</p:attrName>
                                        </p:attrNameLst>
                                      </p:cBhvr>
                                      <p:to>
                                        <p:strVal val="visible"/>
                                      </p:to>
                                    </p:set>
                                    <p:anim calcmode="lin" valueType="num">
                                      <p:cBhvr additive="base">
                                        <p:cTn id="180" dur="500" fill="hold"/>
                                        <p:tgtEl>
                                          <p:spTgt spid="73">
                                            <p:txEl>
                                              <p:pRg st="1" end="1"/>
                                            </p:txEl>
                                          </p:spTgt>
                                        </p:tgtEl>
                                        <p:attrNameLst>
                                          <p:attrName>ppt_x</p:attrName>
                                        </p:attrNameLst>
                                      </p:cBhvr>
                                      <p:tavLst>
                                        <p:tav tm="0">
                                          <p:val>
                                            <p:strVal val="#ppt_x"/>
                                          </p:val>
                                        </p:tav>
                                        <p:tav tm="100000">
                                          <p:val>
                                            <p:strVal val="#ppt_x"/>
                                          </p:val>
                                        </p:tav>
                                      </p:tavLst>
                                    </p:anim>
                                    <p:anim calcmode="lin" valueType="num">
                                      <p:cBhvr additive="base">
                                        <p:cTn id="181" dur="500" fill="hold"/>
                                        <p:tgtEl>
                                          <p:spTgt spid="73">
                                            <p:txEl>
                                              <p:pRg st="1" end="1"/>
                                            </p:txEl>
                                          </p:spTgt>
                                        </p:tgtEl>
                                        <p:attrNameLst>
                                          <p:attrName>ppt_y</p:attrName>
                                        </p:attrNameLst>
                                      </p:cBhvr>
                                      <p:tavLst>
                                        <p:tav tm="0">
                                          <p:val>
                                            <p:strVal val="1+#ppt_h/2"/>
                                          </p:val>
                                        </p:tav>
                                        <p:tav tm="100000">
                                          <p:val>
                                            <p:strVal val="#ppt_y"/>
                                          </p:val>
                                        </p:tav>
                                      </p:tavLst>
                                    </p:anim>
                                  </p:childTnLst>
                                </p:cTn>
                              </p:par>
                              <p:par>
                                <p:cTn id="182" presetID="2" presetClass="entr" presetSubtype="4" fill="hold" nodeType="withEffect">
                                  <p:stCondLst>
                                    <p:cond delay="6250"/>
                                  </p:stCondLst>
                                  <p:childTnLst>
                                    <p:set>
                                      <p:cBhvr>
                                        <p:cTn id="183" dur="1" fill="hold">
                                          <p:stCondLst>
                                            <p:cond delay="0"/>
                                          </p:stCondLst>
                                        </p:cTn>
                                        <p:tgtEl>
                                          <p:spTgt spid="73">
                                            <p:txEl>
                                              <p:pRg st="0" end="0"/>
                                            </p:txEl>
                                          </p:spTgt>
                                        </p:tgtEl>
                                        <p:attrNameLst>
                                          <p:attrName>style.visibility</p:attrName>
                                        </p:attrNameLst>
                                      </p:cBhvr>
                                      <p:to>
                                        <p:strVal val="visible"/>
                                      </p:to>
                                    </p:set>
                                    <p:anim calcmode="lin" valueType="num">
                                      <p:cBhvr additive="base">
                                        <p:cTn id="184"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185" dur="500" fill="hold"/>
                                        <p:tgtEl>
                                          <p:spTgt spid="73">
                                            <p:txEl>
                                              <p:pRg st="0" end="0"/>
                                            </p:txEl>
                                          </p:spTgt>
                                        </p:tgtEl>
                                        <p:attrNameLst>
                                          <p:attrName>ppt_y</p:attrName>
                                        </p:attrNameLst>
                                      </p:cBhvr>
                                      <p:tavLst>
                                        <p:tav tm="0">
                                          <p:val>
                                            <p:strVal val="1+#ppt_h/2"/>
                                          </p:val>
                                        </p:tav>
                                        <p:tav tm="100000">
                                          <p:val>
                                            <p:strVal val="#ppt_y"/>
                                          </p:val>
                                        </p:tav>
                                      </p:tavLst>
                                    </p:anim>
                                  </p:childTnLst>
                                </p:cTn>
                              </p:par>
                              <p:par>
                                <p:cTn id="186" presetID="2" presetClass="entr" presetSubtype="4" fill="hold" nodeType="withEffect">
                                  <p:stCondLst>
                                    <p:cond delay="6000"/>
                                  </p:stCondLst>
                                  <p:childTnLst>
                                    <p:set>
                                      <p:cBhvr>
                                        <p:cTn id="187" dur="1" fill="hold">
                                          <p:stCondLst>
                                            <p:cond delay="0"/>
                                          </p:stCondLst>
                                        </p:cTn>
                                        <p:tgtEl>
                                          <p:spTgt spid="73">
                                            <p:txEl>
                                              <p:pRg st="2" end="2"/>
                                            </p:txEl>
                                          </p:spTgt>
                                        </p:tgtEl>
                                        <p:attrNameLst>
                                          <p:attrName>style.visibility</p:attrName>
                                        </p:attrNameLst>
                                      </p:cBhvr>
                                      <p:to>
                                        <p:strVal val="visible"/>
                                      </p:to>
                                    </p:set>
                                    <p:anim calcmode="lin" valueType="num">
                                      <p:cBhvr additive="base">
                                        <p:cTn id="188" dur="500" fill="hold"/>
                                        <p:tgtEl>
                                          <p:spTgt spid="73">
                                            <p:txEl>
                                              <p:pRg st="2" end="2"/>
                                            </p:txEl>
                                          </p:spTgt>
                                        </p:tgtEl>
                                        <p:attrNameLst>
                                          <p:attrName>ppt_x</p:attrName>
                                        </p:attrNameLst>
                                      </p:cBhvr>
                                      <p:tavLst>
                                        <p:tav tm="0">
                                          <p:val>
                                            <p:strVal val="#ppt_x"/>
                                          </p:val>
                                        </p:tav>
                                        <p:tav tm="100000">
                                          <p:val>
                                            <p:strVal val="#ppt_x"/>
                                          </p:val>
                                        </p:tav>
                                      </p:tavLst>
                                    </p:anim>
                                    <p:anim calcmode="lin" valueType="num">
                                      <p:cBhvr additive="base">
                                        <p:cTn id="189" dur="500" fill="hold"/>
                                        <p:tgtEl>
                                          <p:spTgt spid="73">
                                            <p:txEl>
                                              <p:pRg st="2" end="2"/>
                                            </p:txEl>
                                          </p:spTgt>
                                        </p:tgtEl>
                                        <p:attrNameLst>
                                          <p:attrName>ppt_y</p:attrName>
                                        </p:attrNameLst>
                                      </p:cBhvr>
                                      <p:tavLst>
                                        <p:tav tm="0">
                                          <p:val>
                                            <p:strVal val="1+#ppt_h/2"/>
                                          </p:val>
                                        </p:tav>
                                        <p:tav tm="100000">
                                          <p:val>
                                            <p:strVal val="#ppt_y"/>
                                          </p:val>
                                        </p:tav>
                                      </p:tavLst>
                                    </p:anim>
                                  </p:childTnLst>
                                </p:cTn>
                              </p:par>
                              <p:par>
                                <p:cTn id="190" presetID="2" presetClass="entr" presetSubtype="4" fill="hold" nodeType="withEffect">
                                  <p:stCondLst>
                                    <p:cond delay="6500"/>
                                  </p:stCondLst>
                                  <p:childTnLst>
                                    <p:set>
                                      <p:cBhvr>
                                        <p:cTn id="191" dur="1" fill="hold">
                                          <p:stCondLst>
                                            <p:cond delay="0"/>
                                          </p:stCondLst>
                                        </p:cTn>
                                        <p:tgtEl>
                                          <p:spTgt spid="73">
                                            <p:txEl>
                                              <p:pRg st="4" end="4"/>
                                            </p:txEl>
                                          </p:spTgt>
                                        </p:tgtEl>
                                        <p:attrNameLst>
                                          <p:attrName>style.visibility</p:attrName>
                                        </p:attrNameLst>
                                      </p:cBhvr>
                                      <p:to>
                                        <p:strVal val="visible"/>
                                      </p:to>
                                    </p:set>
                                    <p:anim calcmode="lin" valueType="num">
                                      <p:cBhvr additive="base">
                                        <p:cTn id="192" dur="500" fill="hold"/>
                                        <p:tgtEl>
                                          <p:spTgt spid="73">
                                            <p:txEl>
                                              <p:pRg st="4" end="4"/>
                                            </p:txEl>
                                          </p:spTgt>
                                        </p:tgtEl>
                                        <p:attrNameLst>
                                          <p:attrName>ppt_x</p:attrName>
                                        </p:attrNameLst>
                                      </p:cBhvr>
                                      <p:tavLst>
                                        <p:tav tm="0">
                                          <p:val>
                                            <p:strVal val="#ppt_x"/>
                                          </p:val>
                                        </p:tav>
                                        <p:tav tm="100000">
                                          <p:val>
                                            <p:strVal val="#ppt_x"/>
                                          </p:val>
                                        </p:tav>
                                      </p:tavLst>
                                    </p:anim>
                                    <p:anim calcmode="lin" valueType="num">
                                      <p:cBhvr additive="base">
                                        <p:cTn id="193" dur="500" fill="hold"/>
                                        <p:tgtEl>
                                          <p:spTgt spid="7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4" grpId="0" animBg="1"/>
      <p:bldP spid="9" grpId="0" animBg="1"/>
      <p:bldP spid="11"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4" name="Rectangle 3"/>
          <p:cNvSpPr/>
          <p:nvPr/>
        </p:nvSpPr>
        <p:spPr>
          <a:xfrm>
            <a:off x="1185672" y="1079028"/>
            <a:ext cx="9424416" cy="464225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NikoshBAN" panose="02000000000000000000" pitchFamily="2" charset="0"/>
              <a:cs typeface="NikoshBAN" panose="02000000000000000000" pitchFamily="2" charset="0"/>
            </a:endParaRPr>
          </a:p>
        </p:txBody>
      </p:sp>
      <p:sp>
        <p:nvSpPr>
          <p:cNvPr id="11" name="Rounded Rectangle 10"/>
          <p:cNvSpPr/>
          <p:nvPr/>
        </p:nvSpPr>
        <p:spPr>
          <a:xfrm>
            <a:off x="3255264" y="1993392"/>
            <a:ext cx="6217920" cy="35204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bn-BD" sz="2400" b="1" dirty="0" smtClean="0">
                <a:solidFill>
                  <a:schemeClr val="tx1"/>
                </a:solidFill>
                <a:latin typeface="NikoshBAN" panose="02000000000000000000" pitchFamily="2" charset="0"/>
                <a:cs typeface="NikoshBAN" panose="02000000000000000000" pitchFamily="2" charset="0"/>
              </a:rPr>
              <a:t>সিংহাসনে আরোহণ</a:t>
            </a:r>
            <a:r>
              <a:rPr lang="en-US" sz="2400" b="1" dirty="0" smtClean="0">
                <a:solidFill>
                  <a:schemeClr val="tx1"/>
                </a:solidFill>
                <a:latin typeface="NikoshBAN" panose="02000000000000000000" pitchFamily="2" charset="0"/>
                <a:cs typeface="NikoshBAN" panose="02000000000000000000" pitchFamily="2" charset="0"/>
              </a:rPr>
              <a:t> </a:t>
            </a:r>
            <a:r>
              <a:rPr lang="bn-BD" sz="2400" b="1" dirty="0">
                <a:solidFill>
                  <a:schemeClr val="tx1"/>
                </a:solidFill>
                <a:latin typeface="NikoshBAN" panose="02000000000000000000" pitchFamily="2" charset="0"/>
                <a:cs typeface="NikoshBAN" panose="02000000000000000000" pitchFamily="2" charset="0"/>
              </a:rPr>
              <a:t>১৩ বছর বয়সে</a:t>
            </a:r>
          </a:p>
          <a:p>
            <a:pPr marL="285750" indent="-285750">
              <a:buFont typeface="Wingdings" panose="05000000000000000000" pitchFamily="2" charset="2"/>
              <a:buChar char="§"/>
            </a:pPr>
            <a:endParaRPr lang="bn-BD" sz="2400" b="1" dirty="0" smtClean="0">
              <a:solidFill>
                <a:schemeClr val="tx1"/>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
            </a:pPr>
            <a:r>
              <a:rPr lang="bn-BD" sz="2400" b="1" dirty="0" smtClean="0">
                <a:solidFill>
                  <a:schemeClr val="tx1"/>
                </a:solidFill>
                <a:latin typeface="NikoshBAN" panose="02000000000000000000" pitchFamily="2" charset="0"/>
                <a:cs typeface="NikoshBAN" panose="02000000000000000000" pitchFamily="2" charset="0"/>
              </a:rPr>
              <a:t>বৈরাম খান</a:t>
            </a:r>
            <a:r>
              <a:rPr lang="en-US" sz="2400" b="1" dirty="0" smtClean="0">
                <a:solidFill>
                  <a:schemeClr val="tx1"/>
                </a:solidFill>
                <a:latin typeface="NikoshBAN" panose="02000000000000000000" pitchFamily="2" charset="0"/>
                <a:cs typeface="NikoshBAN" panose="02000000000000000000" pitchFamily="2" charset="0"/>
              </a:rPr>
              <a:t> </a:t>
            </a:r>
            <a:r>
              <a:rPr lang="bn-BD" sz="2400" b="1" dirty="0" smtClean="0">
                <a:solidFill>
                  <a:schemeClr val="tx1"/>
                </a:solidFill>
                <a:latin typeface="NikoshBAN" panose="02000000000000000000" pitchFamily="2" charset="0"/>
                <a:cs typeface="NikoshBAN" panose="02000000000000000000" pitchFamily="2" charset="0"/>
              </a:rPr>
              <a:t>আকবরের </a:t>
            </a:r>
            <a:r>
              <a:rPr lang="bn-BD" sz="2400" b="1" dirty="0">
                <a:solidFill>
                  <a:schemeClr val="tx1"/>
                </a:solidFill>
                <a:latin typeface="NikoshBAN" panose="02000000000000000000" pitchFamily="2" charset="0"/>
                <a:cs typeface="NikoshBAN" panose="02000000000000000000" pitchFamily="2" charset="0"/>
              </a:rPr>
              <a:t>পিতৃবন্ধু</a:t>
            </a:r>
          </a:p>
          <a:p>
            <a:pPr marL="285750" indent="-285750">
              <a:buFont typeface="Wingdings" panose="05000000000000000000" pitchFamily="2" charset="2"/>
              <a:buChar char="§"/>
            </a:pPr>
            <a:endParaRPr lang="bn-BD" sz="2400" b="1" dirty="0" smtClean="0">
              <a:solidFill>
                <a:schemeClr val="tx1"/>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
            </a:pPr>
            <a:r>
              <a:rPr lang="bn-BD" sz="2400" b="1" dirty="0" smtClean="0">
                <a:solidFill>
                  <a:schemeClr val="tx1"/>
                </a:solidFill>
                <a:latin typeface="NikoshBAN" panose="02000000000000000000" pitchFamily="2" charset="0"/>
                <a:cs typeface="NikoshBAN" panose="02000000000000000000" pitchFamily="2" charset="0"/>
              </a:rPr>
              <a:t>হিমু ছিলেন</a:t>
            </a:r>
            <a:r>
              <a:rPr lang="en-US" sz="2400" b="1" dirty="0" smtClean="0">
                <a:solidFill>
                  <a:schemeClr val="tx1"/>
                </a:solidFill>
                <a:latin typeface="NikoshBAN" panose="02000000000000000000" pitchFamily="2" charset="0"/>
                <a:cs typeface="NikoshBAN" panose="02000000000000000000" pitchFamily="2" charset="0"/>
              </a:rPr>
              <a:t> </a:t>
            </a:r>
            <a:r>
              <a:rPr lang="bn-BD" sz="2400" b="1" dirty="0">
                <a:solidFill>
                  <a:schemeClr val="tx1"/>
                </a:solidFill>
                <a:latin typeface="NikoshBAN" panose="02000000000000000000" pitchFamily="2" charset="0"/>
                <a:cs typeface="NikoshBAN" panose="02000000000000000000" pitchFamily="2" charset="0"/>
              </a:rPr>
              <a:t>আদিল শাহের সেনাপতি</a:t>
            </a:r>
          </a:p>
          <a:p>
            <a:pPr marL="285750" indent="-285750">
              <a:buFont typeface="Wingdings" panose="05000000000000000000" pitchFamily="2" charset="2"/>
              <a:buChar char="§"/>
            </a:pPr>
            <a:endParaRPr lang="bn-BD" sz="2400" b="1" dirty="0" smtClean="0">
              <a:solidFill>
                <a:schemeClr val="tx1"/>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
            </a:pPr>
            <a:r>
              <a:rPr lang="bn-BD" sz="2400" b="1" dirty="0" smtClean="0">
                <a:solidFill>
                  <a:schemeClr val="tx1"/>
                </a:solidFill>
                <a:latin typeface="NikoshBAN" panose="02000000000000000000" pitchFamily="2" charset="0"/>
                <a:cs typeface="NikoshBAN" panose="02000000000000000000" pitchFamily="2" charset="0"/>
              </a:rPr>
              <a:t>দ্বীন-ই-ইলাহীর</a:t>
            </a:r>
            <a:r>
              <a:rPr lang="en-US" sz="2400" b="1" dirty="0" smtClean="0">
                <a:solidFill>
                  <a:schemeClr val="tx1"/>
                </a:solidFill>
                <a:latin typeface="NikoshBAN" panose="02000000000000000000" pitchFamily="2" charset="0"/>
                <a:cs typeface="NikoshBAN" panose="02000000000000000000" pitchFamily="2" charset="0"/>
              </a:rPr>
              <a:t> </a:t>
            </a:r>
            <a:r>
              <a:rPr lang="bn-BD" sz="2400" b="1" dirty="0">
                <a:solidFill>
                  <a:schemeClr val="tx1"/>
                </a:solidFill>
                <a:latin typeface="NikoshBAN" panose="02000000000000000000" pitchFamily="2" charset="0"/>
                <a:cs typeface="NikoshBAN" panose="02000000000000000000" pitchFamily="2" charset="0"/>
              </a:rPr>
              <a:t>সদস্য ১৮ জন</a:t>
            </a:r>
          </a:p>
          <a:p>
            <a:pPr marL="285750" indent="-285750">
              <a:buFont typeface="Wingdings" panose="05000000000000000000" pitchFamily="2" charset="2"/>
              <a:buChar char="§"/>
            </a:pPr>
            <a:endParaRPr lang="bn-BD" sz="2400" b="1" dirty="0" smtClean="0">
              <a:solidFill>
                <a:schemeClr val="tx1"/>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
            </a:pPr>
            <a:r>
              <a:rPr lang="bn-BD" sz="2400" b="1" dirty="0" smtClean="0">
                <a:solidFill>
                  <a:schemeClr val="tx1"/>
                </a:solidFill>
                <a:latin typeface="NikoshBAN" panose="02000000000000000000" pitchFamily="2" charset="0"/>
                <a:cs typeface="NikoshBAN" panose="02000000000000000000" pitchFamily="2" charset="0"/>
              </a:rPr>
              <a:t>আকবরনামা</a:t>
            </a:r>
            <a:r>
              <a:rPr lang="en-US" sz="2400" b="1" dirty="0" smtClean="0">
                <a:solidFill>
                  <a:schemeClr val="tx1"/>
                </a:solidFill>
                <a:latin typeface="NikoshBAN" panose="02000000000000000000" pitchFamily="2" charset="0"/>
                <a:cs typeface="NikoshBAN" panose="02000000000000000000" pitchFamily="2" charset="0"/>
              </a:rPr>
              <a:t> </a:t>
            </a:r>
            <a:r>
              <a:rPr lang="bn-BD" sz="2400" b="1" dirty="0">
                <a:solidFill>
                  <a:schemeClr val="tx1"/>
                </a:solidFill>
                <a:latin typeface="NikoshBAN" panose="02000000000000000000" pitchFamily="2" charset="0"/>
                <a:cs typeface="NikoshBAN" panose="02000000000000000000" pitchFamily="2" charset="0"/>
              </a:rPr>
              <a:t>আবুল ফজলের লেখা </a:t>
            </a:r>
            <a:r>
              <a:rPr lang="bn-BD" sz="2400" b="1" dirty="0" smtClean="0">
                <a:solidFill>
                  <a:schemeClr val="tx1"/>
                </a:solidFill>
                <a:latin typeface="NikoshBAN" panose="02000000000000000000" pitchFamily="2" charset="0"/>
                <a:cs typeface="NikoshBAN" panose="02000000000000000000" pitchFamily="2" charset="0"/>
              </a:rPr>
              <a:t>গ্রন্থ</a:t>
            </a:r>
            <a:endParaRPr lang="bn-BD" sz="2800" b="1" dirty="0">
              <a:solidFill>
                <a:schemeClr val="tx1"/>
              </a:solidFill>
              <a:latin typeface="NikoshBAN" panose="02000000000000000000" pitchFamily="2" charset="0"/>
              <a:cs typeface="NikoshBAN" panose="02000000000000000000" pitchFamily="2" charset="0"/>
            </a:endParaRPr>
          </a:p>
        </p:txBody>
      </p:sp>
      <p:sp>
        <p:nvSpPr>
          <p:cNvPr id="2" name="Rounded Rectangle 1"/>
          <p:cNvSpPr/>
          <p:nvPr/>
        </p:nvSpPr>
        <p:spPr>
          <a:xfrm>
            <a:off x="3288792" y="1295418"/>
            <a:ext cx="6053328" cy="64619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এপাশ ও ওপাশের উত্তরসমূহ</a:t>
            </a:r>
            <a:endParaRPr lang="en-GB"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63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3" presetClass="entr" presetSubtype="16" fill="hold" grpId="0" nodeType="withEffect">
                                  <p:stCondLst>
                                    <p:cond delay="250"/>
                                  </p:stCondLst>
                                  <p:childTnLst>
                                    <p:set>
                                      <p:cBhvr>
                                        <p:cTn id="138" dur="1" fill="hold">
                                          <p:stCondLst>
                                            <p:cond delay="0"/>
                                          </p:stCondLst>
                                        </p:cTn>
                                        <p:tgtEl>
                                          <p:spTgt spid="4"/>
                                        </p:tgtEl>
                                        <p:attrNameLst>
                                          <p:attrName>style.visibility</p:attrName>
                                        </p:attrNameLst>
                                      </p:cBhvr>
                                      <p:to>
                                        <p:strVal val="visible"/>
                                      </p:to>
                                    </p:set>
                                    <p:anim calcmode="lin" valueType="num">
                                      <p:cBhvr>
                                        <p:cTn id="139" dur="500" fill="hold"/>
                                        <p:tgtEl>
                                          <p:spTgt spid="4"/>
                                        </p:tgtEl>
                                        <p:attrNameLst>
                                          <p:attrName>ppt_w</p:attrName>
                                        </p:attrNameLst>
                                      </p:cBhvr>
                                      <p:tavLst>
                                        <p:tav tm="0">
                                          <p:val>
                                            <p:fltVal val="0"/>
                                          </p:val>
                                        </p:tav>
                                        <p:tav tm="100000">
                                          <p:val>
                                            <p:strVal val="#ppt_w"/>
                                          </p:val>
                                        </p:tav>
                                      </p:tavLst>
                                    </p:anim>
                                    <p:anim calcmode="lin" valueType="num">
                                      <p:cBhvr>
                                        <p:cTn id="140" dur="500" fill="hold"/>
                                        <p:tgtEl>
                                          <p:spTgt spid="4"/>
                                        </p:tgtEl>
                                        <p:attrNameLst>
                                          <p:attrName>ppt_h</p:attrName>
                                        </p:attrNameLst>
                                      </p:cBhvr>
                                      <p:tavLst>
                                        <p:tav tm="0">
                                          <p:val>
                                            <p:fltVal val="0"/>
                                          </p:val>
                                        </p:tav>
                                        <p:tav tm="100000">
                                          <p:val>
                                            <p:strVal val="#ppt_h"/>
                                          </p:val>
                                        </p:tav>
                                      </p:tavLst>
                                    </p:anim>
                                    <p:animEffect transition="in" filter="fade">
                                      <p:cBhvr>
                                        <p:cTn id="141" dur="500"/>
                                        <p:tgtEl>
                                          <p:spTgt spid="4"/>
                                        </p:tgtEl>
                                      </p:cBhvr>
                                    </p:animEffect>
                                  </p:childTnLst>
                                </p:cTn>
                              </p:par>
                              <p:par>
                                <p:cTn id="142" presetID="2" presetClass="entr" presetSubtype="4" fill="hold" grpId="0" nodeType="withEffect">
                                  <p:stCondLst>
                                    <p:cond delay="0"/>
                                  </p:stCondLst>
                                  <p:childTnLst>
                                    <p:set>
                                      <p:cBhvr>
                                        <p:cTn id="143" dur="1" fill="hold">
                                          <p:stCondLst>
                                            <p:cond delay="0"/>
                                          </p:stCondLst>
                                        </p:cTn>
                                        <p:tgtEl>
                                          <p:spTgt spid="11">
                                            <p:bg/>
                                          </p:spTgt>
                                        </p:tgtEl>
                                        <p:attrNameLst>
                                          <p:attrName>style.visibility</p:attrName>
                                        </p:attrNameLst>
                                      </p:cBhvr>
                                      <p:to>
                                        <p:strVal val="visible"/>
                                      </p:to>
                                    </p:set>
                                    <p:anim calcmode="lin" valueType="num">
                                      <p:cBhvr additive="base">
                                        <p:cTn id="144"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45" dur="500" fill="hold"/>
                                        <p:tgtEl>
                                          <p:spTgt spid="11">
                                            <p:bg/>
                                          </p:spTgt>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1500"/>
                                  </p:stCondLst>
                                  <p:childTnLst>
                                    <p:set>
                                      <p:cBhvr>
                                        <p:cTn id="147" dur="1" fill="hold">
                                          <p:stCondLst>
                                            <p:cond delay="0"/>
                                          </p:stCondLst>
                                        </p:cTn>
                                        <p:tgtEl>
                                          <p:spTgt spid="11">
                                            <p:txEl>
                                              <p:pRg st="0" end="0"/>
                                            </p:txEl>
                                          </p:spTgt>
                                        </p:tgtEl>
                                        <p:attrNameLst>
                                          <p:attrName>style.visibility</p:attrName>
                                        </p:attrNameLst>
                                      </p:cBhvr>
                                      <p:to>
                                        <p:strVal val="visible"/>
                                      </p:to>
                                    </p:set>
                                    <p:anim calcmode="lin" valueType="num">
                                      <p:cBhvr additive="base">
                                        <p:cTn id="14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9"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0" presetID="2" presetClass="entr" presetSubtype="4" fill="hold" grpId="0" nodeType="withEffect">
                                  <p:stCondLst>
                                    <p:cond delay="2000"/>
                                  </p:stCondLst>
                                  <p:childTnLst>
                                    <p:set>
                                      <p:cBhvr>
                                        <p:cTn id="151" dur="1" fill="hold">
                                          <p:stCondLst>
                                            <p:cond delay="0"/>
                                          </p:stCondLst>
                                        </p:cTn>
                                        <p:tgtEl>
                                          <p:spTgt spid="11">
                                            <p:txEl>
                                              <p:pRg st="2" end="2"/>
                                            </p:txEl>
                                          </p:spTgt>
                                        </p:tgtEl>
                                        <p:attrNameLst>
                                          <p:attrName>style.visibility</p:attrName>
                                        </p:attrNameLst>
                                      </p:cBhvr>
                                      <p:to>
                                        <p:strVal val="visible"/>
                                      </p:to>
                                    </p:set>
                                    <p:anim calcmode="lin" valueType="num">
                                      <p:cBhvr additive="base">
                                        <p:cTn id="15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2500"/>
                                  </p:stCondLst>
                                  <p:childTnLst>
                                    <p:set>
                                      <p:cBhvr>
                                        <p:cTn id="155" dur="1" fill="hold">
                                          <p:stCondLst>
                                            <p:cond delay="0"/>
                                          </p:stCondLst>
                                        </p:cTn>
                                        <p:tgtEl>
                                          <p:spTgt spid="11">
                                            <p:txEl>
                                              <p:pRg st="4" end="4"/>
                                            </p:txEl>
                                          </p:spTgt>
                                        </p:tgtEl>
                                        <p:attrNameLst>
                                          <p:attrName>style.visibility</p:attrName>
                                        </p:attrNameLst>
                                      </p:cBhvr>
                                      <p:to>
                                        <p:strVal val="visible"/>
                                      </p:to>
                                    </p:set>
                                    <p:anim calcmode="lin" valueType="num">
                                      <p:cBhvr additive="base">
                                        <p:cTn id="156"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57"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3000"/>
                                  </p:stCondLst>
                                  <p:childTnLst>
                                    <p:set>
                                      <p:cBhvr>
                                        <p:cTn id="159" dur="1" fill="hold">
                                          <p:stCondLst>
                                            <p:cond delay="0"/>
                                          </p:stCondLst>
                                        </p:cTn>
                                        <p:tgtEl>
                                          <p:spTgt spid="11">
                                            <p:txEl>
                                              <p:pRg st="6" end="6"/>
                                            </p:txEl>
                                          </p:spTgt>
                                        </p:tgtEl>
                                        <p:attrNameLst>
                                          <p:attrName>style.visibility</p:attrName>
                                        </p:attrNameLst>
                                      </p:cBhvr>
                                      <p:to>
                                        <p:strVal val="visible"/>
                                      </p:to>
                                    </p:set>
                                    <p:anim calcmode="lin" valueType="num">
                                      <p:cBhvr additive="base">
                                        <p:cTn id="160"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61"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162" presetID="2" presetClass="entr" presetSubtype="4" fill="hold" grpId="0" nodeType="withEffect">
                                  <p:stCondLst>
                                    <p:cond delay="3500"/>
                                  </p:stCondLst>
                                  <p:childTnLst>
                                    <p:set>
                                      <p:cBhvr>
                                        <p:cTn id="163" dur="1" fill="hold">
                                          <p:stCondLst>
                                            <p:cond delay="0"/>
                                          </p:stCondLst>
                                        </p:cTn>
                                        <p:tgtEl>
                                          <p:spTgt spid="11">
                                            <p:txEl>
                                              <p:pRg st="8" end="8"/>
                                            </p:txEl>
                                          </p:spTgt>
                                        </p:tgtEl>
                                        <p:attrNameLst>
                                          <p:attrName>style.visibility</p:attrName>
                                        </p:attrNameLst>
                                      </p:cBhvr>
                                      <p:to>
                                        <p:strVal val="visible"/>
                                      </p:to>
                                    </p:set>
                                    <p:anim calcmode="lin" valueType="num">
                                      <p:cBhvr additive="base">
                                        <p:cTn id="164"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11">
                                            <p:txEl>
                                              <p:pRg st="8" end="8"/>
                                            </p:txEl>
                                          </p:spTgt>
                                        </p:tgtEl>
                                        <p:attrNameLst>
                                          <p:attrName>ppt_y</p:attrName>
                                        </p:attrNameLst>
                                      </p:cBhvr>
                                      <p:tavLst>
                                        <p:tav tm="0">
                                          <p:val>
                                            <p:strVal val="1+#ppt_h/2"/>
                                          </p:val>
                                        </p:tav>
                                        <p:tav tm="100000">
                                          <p:val>
                                            <p:strVal val="#ppt_y"/>
                                          </p:val>
                                        </p:tav>
                                      </p:tavLst>
                                    </p:anim>
                                  </p:childTnLst>
                                </p:cTn>
                              </p:par>
                              <p:par>
                                <p:cTn id="166" presetID="53" presetClass="entr" presetSubtype="16" fill="hold" grpId="0" nodeType="withEffect">
                                  <p:stCondLst>
                                    <p:cond delay="500"/>
                                  </p:stCondLst>
                                  <p:childTnLst>
                                    <p:set>
                                      <p:cBhvr>
                                        <p:cTn id="167" dur="1" fill="hold">
                                          <p:stCondLst>
                                            <p:cond delay="0"/>
                                          </p:stCondLst>
                                        </p:cTn>
                                        <p:tgtEl>
                                          <p:spTgt spid="2"/>
                                        </p:tgtEl>
                                        <p:attrNameLst>
                                          <p:attrName>style.visibility</p:attrName>
                                        </p:attrNameLst>
                                      </p:cBhvr>
                                      <p:to>
                                        <p:strVal val="visible"/>
                                      </p:to>
                                    </p:set>
                                    <p:anim calcmode="lin" valueType="num">
                                      <p:cBhvr>
                                        <p:cTn id="168" dur="500" fill="hold"/>
                                        <p:tgtEl>
                                          <p:spTgt spid="2"/>
                                        </p:tgtEl>
                                        <p:attrNameLst>
                                          <p:attrName>ppt_w</p:attrName>
                                        </p:attrNameLst>
                                      </p:cBhvr>
                                      <p:tavLst>
                                        <p:tav tm="0">
                                          <p:val>
                                            <p:fltVal val="0"/>
                                          </p:val>
                                        </p:tav>
                                        <p:tav tm="100000">
                                          <p:val>
                                            <p:strVal val="#ppt_w"/>
                                          </p:val>
                                        </p:tav>
                                      </p:tavLst>
                                    </p:anim>
                                    <p:anim calcmode="lin" valueType="num">
                                      <p:cBhvr>
                                        <p:cTn id="169" dur="500" fill="hold"/>
                                        <p:tgtEl>
                                          <p:spTgt spid="2"/>
                                        </p:tgtEl>
                                        <p:attrNameLst>
                                          <p:attrName>ppt_h</p:attrName>
                                        </p:attrNameLst>
                                      </p:cBhvr>
                                      <p:tavLst>
                                        <p:tav tm="0">
                                          <p:val>
                                            <p:fltVal val="0"/>
                                          </p:val>
                                        </p:tav>
                                        <p:tav tm="100000">
                                          <p:val>
                                            <p:strVal val="#ppt_h"/>
                                          </p:val>
                                        </p:tav>
                                      </p:tavLst>
                                    </p:anim>
                                    <p:animEffect transition="in" filter="fade">
                                      <p:cBhvr>
                                        <p:cTn id="1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4" grpId="0" animBg="1"/>
      <p:bldP spid="11" grpId="0" uiExpand="1" build="p"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430" y="1367439"/>
            <a:ext cx="4413249" cy="330993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625" y="1358295"/>
            <a:ext cx="4463538" cy="3343345"/>
          </a:xfrm>
          <a:prstGeom prst="rect">
            <a:avLst/>
          </a:prstGeom>
        </p:spPr>
      </p:pic>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4" name="TextBox 3"/>
          <p:cNvSpPr txBox="1"/>
          <p:nvPr/>
        </p:nvSpPr>
        <p:spPr>
          <a:xfrm>
            <a:off x="1527047" y="4718304"/>
            <a:ext cx="8866631" cy="655475"/>
          </a:xfrm>
          <a:prstGeom prst="rect">
            <a:avLst/>
          </a:prstGeom>
          <a:solidFill>
            <a:schemeClr val="accent1">
              <a:lumMod val="20000"/>
              <a:lumOff val="80000"/>
            </a:schemeClr>
          </a:solid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সম্রাট আকবরের সমাধিসৌধ।</a:t>
            </a:r>
            <a:endParaRPr lang="en-GB"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846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2" presetClass="entr" presetSubtype="9" fill="hold" nodeType="withEffect">
                                  <p:stCondLst>
                                    <p:cond delay="200"/>
                                  </p:stCondLst>
                                  <p:childTnLst>
                                    <p:set>
                                      <p:cBhvr>
                                        <p:cTn id="138" dur="1" fill="hold">
                                          <p:stCondLst>
                                            <p:cond delay="0"/>
                                          </p:stCondLst>
                                        </p:cTn>
                                        <p:tgtEl>
                                          <p:spTgt spid="3"/>
                                        </p:tgtEl>
                                        <p:attrNameLst>
                                          <p:attrName>style.visibility</p:attrName>
                                        </p:attrNameLst>
                                      </p:cBhvr>
                                      <p:to>
                                        <p:strVal val="visible"/>
                                      </p:to>
                                    </p:set>
                                    <p:anim calcmode="lin" valueType="num">
                                      <p:cBhvr additive="base">
                                        <p:cTn id="139" dur="500" fill="hold"/>
                                        <p:tgtEl>
                                          <p:spTgt spid="3"/>
                                        </p:tgtEl>
                                        <p:attrNameLst>
                                          <p:attrName>ppt_x</p:attrName>
                                        </p:attrNameLst>
                                      </p:cBhvr>
                                      <p:tavLst>
                                        <p:tav tm="0">
                                          <p:val>
                                            <p:strVal val="0-#ppt_w/2"/>
                                          </p:val>
                                        </p:tav>
                                        <p:tav tm="100000">
                                          <p:val>
                                            <p:strVal val="#ppt_x"/>
                                          </p:val>
                                        </p:tav>
                                      </p:tavLst>
                                    </p:anim>
                                    <p:anim calcmode="lin" valueType="num">
                                      <p:cBhvr additive="base">
                                        <p:cTn id="140" dur="500" fill="hold"/>
                                        <p:tgtEl>
                                          <p:spTgt spid="3"/>
                                        </p:tgtEl>
                                        <p:attrNameLst>
                                          <p:attrName>ppt_y</p:attrName>
                                        </p:attrNameLst>
                                      </p:cBhvr>
                                      <p:tavLst>
                                        <p:tav tm="0">
                                          <p:val>
                                            <p:strVal val="0-#ppt_h/2"/>
                                          </p:val>
                                        </p:tav>
                                        <p:tav tm="100000">
                                          <p:val>
                                            <p:strVal val="#ppt_y"/>
                                          </p:val>
                                        </p:tav>
                                      </p:tavLst>
                                    </p:anim>
                                  </p:childTnLst>
                                </p:cTn>
                              </p:par>
                              <p:par>
                                <p:cTn id="141" presetID="2" presetClass="entr" presetSubtype="3" fill="hold" nodeType="withEffect">
                                  <p:stCondLst>
                                    <p:cond delay="1000"/>
                                  </p:stCondLst>
                                  <p:childTnLst>
                                    <p:set>
                                      <p:cBhvr>
                                        <p:cTn id="142" dur="1" fill="hold">
                                          <p:stCondLst>
                                            <p:cond delay="0"/>
                                          </p:stCondLst>
                                        </p:cTn>
                                        <p:tgtEl>
                                          <p:spTgt spid="2"/>
                                        </p:tgtEl>
                                        <p:attrNameLst>
                                          <p:attrName>style.visibility</p:attrName>
                                        </p:attrNameLst>
                                      </p:cBhvr>
                                      <p:to>
                                        <p:strVal val="visible"/>
                                      </p:to>
                                    </p:set>
                                    <p:anim calcmode="lin" valueType="num">
                                      <p:cBhvr additive="base">
                                        <p:cTn id="143" dur="500" fill="hold"/>
                                        <p:tgtEl>
                                          <p:spTgt spid="2"/>
                                        </p:tgtEl>
                                        <p:attrNameLst>
                                          <p:attrName>ppt_x</p:attrName>
                                        </p:attrNameLst>
                                      </p:cBhvr>
                                      <p:tavLst>
                                        <p:tav tm="0">
                                          <p:val>
                                            <p:strVal val="1+#ppt_w/2"/>
                                          </p:val>
                                        </p:tav>
                                        <p:tav tm="100000">
                                          <p:val>
                                            <p:strVal val="#ppt_x"/>
                                          </p:val>
                                        </p:tav>
                                      </p:tavLst>
                                    </p:anim>
                                    <p:anim calcmode="lin" valueType="num">
                                      <p:cBhvr additive="base">
                                        <p:cTn id="144" dur="500" fill="hold"/>
                                        <p:tgtEl>
                                          <p:spTgt spid="2"/>
                                        </p:tgtEl>
                                        <p:attrNameLst>
                                          <p:attrName>ppt_y</p:attrName>
                                        </p:attrNameLst>
                                      </p:cBhvr>
                                      <p:tavLst>
                                        <p:tav tm="0">
                                          <p:val>
                                            <p:strVal val="0-#ppt_h/2"/>
                                          </p:val>
                                        </p:tav>
                                        <p:tav tm="100000">
                                          <p:val>
                                            <p:strVal val="#ppt_y"/>
                                          </p:val>
                                        </p:tav>
                                      </p:tavLst>
                                    </p:anim>
                                  </p:childTnLst>
                                </p:cTn>
                              </p:par>
                              <p:par>
                                <p:cTn id="145" presetID="2" presetClass="entr" presetSubtype="4" fill="hold" grpId="0" nodeType="withEffect">
                                  <p:stCondLst>
                                    <p:cond delay="2000"/>
                                  </p:stCondLst>
                                  <p:childTnLst>
                                    <p:set>
                                      <p:cBhvr>
                                        <p:cTn id="146" dur="1" fill="hold">
                                          <p:stCondLst>
                                            <p:cond delay="0"/>
                                          </p:stCondLst>
                                        </p:cTn>
                                        <p:tgtEl>
                                          <p:spTgt spid="4"/>
                                        </p:tgtEl>
                                        <p:attrNameLst>
                                          <p:attrName>style.visibility</p:attrName>
                                        </p:attrNameLst>
                                      </p:cBhvr>
                                      <p:to>
                                        <p:strVal val="visible"/>
                                      </p:to>
                                    </p:set>
                                    <p:anim calcmode="lin" valueType="num">
                                      <p:cBhvr additive="base">
                                        <p:cTn id="147" dur="500" fill="hold"/>
                                        <p:tgtEl>
                                          <p:spTgt spid="4"/>
                                        </p:tgtEl>
                                        <p:attrNameLst>
                                          <p:attrName>ppt_x</p:attrName>
                                        </p:attrNameLst>
                                      </p:cBhvr>
                                      <p:tavLst>
                                        <p:tav tm="0">
                                          <p:val>
                                            <p:strVal val="#ppt_x"/>
                                          </p:val>
                                        </p:tav>
                                        <p:tav tm="100000">
                                          <p:val>
                                            <p:strVal val="#ppt_x"/>
                                          </p:val>
                                        </p:tav>
                                      </p:tavLst>
                                    </p:anim>
                                    <p:anim calcmode="lin" valueType="num">
                                      <p:cBhvr additive="base">
                                        <p:cTn id="1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2" name="Rounded Rectangle 1"/>
          <p:cNvSpPr/>
          <p:nvPr/>
        </p:nvSpPr>
        <p:spPr>
          <a:xfrm>
            <a:off x="1234440" y="2328708"/>
            <a:ext cx="8930640" cy="329485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600" dirty="0" smtClean="0">
                <a:solidFill>
                  <a:schemeClr val="tx1"/>
                </a:solidFill>
                <a:latin typeface="NikoshBAN" panose="02000000000000000000" pitchFamily="2" charset="0"/>
                <a:cs typeface="NikoshBAN" panose="02000000000000000000" pitchFamily="2" charset="0"/>
              </a:rPr>
              <a:t> ১৬০৫ খ্রিস্টাব্দের ১৭ অক্টোবর সম্রাট আকবর উদরাময় রোগে আক্রান্ত হয়ে প্রাণ ত্যাগ করেন। সিকান্দ্রায় তিনি যে সমাধি ভবনের নির্মাণ কাজ শুরূ করে ছিলেন সেখানেই সম্রাটকে সমাহিত করা হয়। সম্রাট জাহাঙ্গীর এ সমাধি ভবনের নির্মাণ কার্য  সমাপ্ত করেছিলেন। </a:t>
            </a:r>
          </a:p>
        </p:txBody>
      </p:sp>
      <p:sp>
        <p:nvSpPr>
          <p:cNvPr id="3" name="Oval Callout 2"/>
          <p:cNvSpPr/>
          <p:nvPr/>
        </p:nvSpPr>
        <p:spPr>
          <a:xfrm>
            <a:off x="2709672" y="881290"/>
            <a:ext cx="6156960" cy="966025"/>
          </a:xfrm>
          <a:prstGeom prst="wedgeEllipseCallout">
            <a:avLst>
              <a:gd name="adj1" fmla="val -15041"/>
              <a:gd name="adj2" fmla="val 9846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সম্রাট আকবরের মৃত্যু</a:t>
            </a:r>
            <a:endParaRPr lang="en-GB"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8457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3" presetClass="entr" presetSubtype="16" fill="hold" grpId="0" nodeType="withEffect">
                                  <p:stCondLst>
                                    <p:cond delay="250"/>
                                  </p:stCondLst>
                                  <p:childTnLst>
                                    <p:set>
                                      <p:cBhvr>
                                        <p:cTn id="138" dur="1" fill="hold">
                                          <p:stCondLst>
                                            <p:cond delay="0"/>
                                          </p:stCondLst>
                                        </p:cTn>
                                        <p:tgtEl>
                                          <p:spTgt spid="3"/>
                                        </p:tgtEl>
                                        <p:attrNameLst>
                                          <p:attrName>style.visibility</p:attrName>
                                        </p:attrNameLst>
                                      </p:cBhvr>
                                      <p:to>
                                        <p:strVal val="visible"/>
                                      </p:to>
                                    </p:set>
                                    <p:anim calcmode="lin" valueType="num">
                                      <p:cBhvr>
                                        <p:cTn id="139" dur="500" fill="hold"/>
                                        <p:tgtEl>
                                          <p:spTgt spid="3"/>
                                        </p:tgtEl>
                                        <p:attrNameLst>
                                          <p:attrName>ppt_w</p:attrName>
                                        </p:attrNameLst>
                                      </p:cBhvr>
                                      <p:tavLst>
                                        <p:tav tm="0">
                                          <p:val>
                                            <p:fltVal val="0"/>
                                          </p:val>
                                        </p:tav>
                                        <p:tav tm="100000">
                                          <p:val>
                                            <p:strVal val="#ppt_w"/>
                                          </p:val>
                                        </p:tav>
                                      </p:tavLst>
                                    </p:anim>
                                    <p:anim calcmode="lin" valueType="num">
                                      <p:cBhvr>
                                        <p:cTn id="140" dur="500" fill="hold"/>
                                        <p:tgtEl>
                                          <p:spTgt spid="3"/>
                                        </p:tgtEl>
                                        <p:attrNameLst>
                                          <p:attrName>ppt_h</p:attrName>
                                        </p:attrNameLst>
                                      </p:cBhvr>
                                      <p:tavLst>
                                        <p:tav tm="0">
                                          <p:val>
                                            <p:fltVal val="0"/>
                                          </p:val>
                                        </p:tav>
                                        <p:tav tm="100000">
                                          <p:val>
                                            <p:strVal val="#ppt_h"/>
                                          </p:val>
                                        </p:tav>
                                      </p:tavLst>
                                    </p:anim>
                                    <p:animEffect transition="in" filter="fade">
                                      <p:cBhvr>
                                        <p:cTn id="141" dur="500"/>
                                        <p:tgtEl>
                                          <p:spTgt spid="3"/>
                                        </p:tgtEl>
                                      </p:cBhvr>
                                    </p:animEffect>
                                  </p:childTnLst>
                                </p:cTn>
                              </p:par>
                              <p:par>
                                <p:cTn id="142" presetID="56" presetClass="entr" presetSubtype="0" fill="hold" grpId="0" nodeType="withEffect">
                                  <p:stCondLst>
                                    <p:cond delay="1000"/>
                                  </p:stCondLst>
                                  <p:iterate type="lt">
                                    <p:tmPct val="10000"/>
                                  </p:iterate>
                                  <p:childTnLst>
                                    <p:set>
                                      <p:cBhvr>
                                        <p:cTn id="143" dur="1" fill="hold">
                                          <p:stCondLst>
                                            <p:cond delay="0"/>
                                          </p:stCondLst>
                                        </p:cTn>
                                        <p:tgtEl>
                                          <p:spTgt spid="2"/>
                                        </p:tgtEl>
                                        <p:attrNameLst>
                                          <p:attrName>style.visibility</p:attrName>
                                        </p:attrNameLst>
                                      </p:cBhvr>
                                      <p:to>
                                        <p:strVal val="visible"/>
                                      </p:to>
                                    </p:set>
                                    <p:anim by="(-#ppt_w*2)" calcmode="lin" valueType="num">
                                      <p:cBhvr rctx="PPT">
                                        <p:cTn id="144" dur="250" autoRev="1" fill="hold">
                                          <p:stCondLst>
                                            <p:cond delay="0"/>
                                          </p:stCondLst>
                                        </p:cTn>
                                        <p:tgtEl>
                                          <p:spTgt spid="2"/>
                                        </p:tgtEl>
                                        <p:attrNameLst>
                                          <p:attrName>ppt_w</p:attrName>
                                        </p:attrNameLst>
                                      </p:cBhvr>
                                    </p:anim>
                                    <p:anim by="(#ppt_w*0.50)" calcmode="lin" valueType="num">
                                      <p:cBhvr>
                                        <p:cTn id="145" dur="250" decel="50000" autoRev="1" fill="hold">
                                          <p:stCondLst>
                                            <p:cond delay="0"/>
                                          </p:stCondLst>
                                        </p:cTn>
                                        <p:tgtEl>
                                          <p:spTgt spid="2"/>
                                        </p:tgtEl>
                                        <p:attrNameLst>
                                          <p:attrName>ppt_x</p:attrName>
                                        </p:attrNameLst>
                                      </p:cBhvr>
                                    </p:anim>
                                    <p:anim from="(-#ppt_h/2)" to="(#ppt_y)" calcmode="lin" valueType="num">
                                      <p:cBhvr>
                                        <p:cTn id="146" dur="500" fill="hold">
                                          <p:stCondLst>
                                            <p:cond delay="0"/>
                                          </p:stCondLst>
                                        </p:cTn>
                                        <p:tgtEl>
                                          <p:spTgt spid="2"/>
                                        </p:tgtEl>
                                        <p:attrNameLst>
                                          <p:attrName>ppt_y</p:attrName>
                                        </p:attrNameLst>
                                      </p:cBhvr>
                                    </p:anim>
                                    <p:animRot by="21600000">
                                      <p:cBhvr>
                                        <p:cTn id="147"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2"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184" y="1402270"/>
            <a:ext cx="4938332" cy="4090070"/>
          </a:xfrm>
          <a:prstGeom prst="rect">
            <a:avLst/>
          </a:prstGeom>
        </p:spPr>
      </p:pic>
      <p:sp>
        <p:nvSpPr>
          <p:cNvPr id="4" name="TextBox 3"/>
          <p:cNvSpPr txBox="1"/>
          <p:nvPr/>
        </p:nvSpPr>
        <p:spPr>
          <a:xfrm>
            <a:off x="6818948" y="1469172"/>
            <a:ext cx="3069336" cy="4031873"/>
          </a:xfrm>
          <a:prstGeom prst="rect">
            <a:avLst/>
          </a:prstGeom>
          <a:solidFill>
            <a:schemeClr val="accent1">
              <a:lumMod val="20000"/>
              <a:lumOff val="80000"/>
            </a:schemeClr>
          </a:solidFill>
        </p:spPr>
        <p:txBody>
          <a:bodyPr wrap="square" rtlCol="0">
            <a:spAutoFit/>
          </a:bodyPr>
          <a:lstStyle/>
          <a:p>
            <a:pPr algn="just"/>
            <a:r>
              <a:rPr lang="bn-BD" sz="3200" dirty="0" smtClean="0">
                <a:latin typeface="NikoshBAN" panose="02000000000000000000" pitchFamily="2" charset="0"/>
                <a:cs typeface="NikoshBAN" panose="02000000000000000000" pitchFamily="2" charset="0"/>
              </a:rPr>
              <a:t>প্রশ্নঃ নতুন ধর্মমত হিসেবে দ্বীন-ই-ইলাহী প্রতিষ্ঠা সম্রাট আকবরের এক নির্বুদ্ধিতার পরিচয় দিয়েছে তার উপর তোমার নিজ ভাষায় একটি প্রবন্ধ তৈরি কর। </a:t>
            </a:r>
            <a:endParaRPr lang="en-GB"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09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53" presetClass="entr" presetSubtype="16" fill="hold" nodeType="withEffect">
                                  <p:stCondLst>
                                    <p:cond delay="250"/>
                                  </p:stCondLst>
                                  <p:childTnLst>
                                    <p:set>
                                      <p:cBhvr>
                                        <p:cTn id="138" dur="1" fill="hold">
                                          <p:stCondLst>
                                            <p:cond delay="0"/>
                                          </p:stCondLst>
                                        </p:cTn>
                                        <p:tgtEl>
                                          <p:spTgt spid="3"/>
                                        </p:tgtEl>
                                        <p:attrNameLst>
                                          <p:attrName>style.visibility</p:attrName>
                                        </p:attrNameLst>
                                      </p:cBhvr>
                                      <p:to>
                                        <p:strVal val="visible"/>
                                      </p:to>
                                    </p:set>
                                    <p:anim calcmode="lin" valueType="num">
                                      <p:cBhvr>
                                        <p:cTn id="139" dur="500" fill="hold"/>
                                        <p:tgtEl>
                                          <p:spTgt spid="3"/>
                                        </p:tgtEl>
                                        <p:attrNameLst>
                                          <p:attrName>ppt_w</p:attrName>
                                        </p:attrNameLst>
                                      </p:cBhvr>
                                      <p:tavLst>
                                        <p:tav tm="0">
                                          <p:val>
                                            <p:fltVal val="0"/>
                                          </p:val>
                                        </p:tav>
                                        <p:tav tm="100000">
                                          <p:val>
                                            <p:strVal val="#ppt_w"/>
                                          </p:val>
                                        </p:tav>
                                      </p:tavLst>
                                    </p:anim>
                                    <p:anim calcmode="lin" valueType="num">
                                      <p:cBhvr>
                                        <p:cTn id="140" dur="500" fill="hold"/>
                                        <p:tgtEl>
                                          <p:spTgt spid="3"/>
                                        </p:tgtEl>
                                        <p:attrNameLst>
                                          <p:attrName>ppt_h</p:attrName>
                                        </p:attrNameLst>
                                      </p:cBhvr>
                                      <p:tavLst>
                                        <p:tav tm="0">
                                          <p:val>
                                            <p:fltVal val="0"/>
                                          </p:val>
                                        </p:tav>
                                        <p:tav tm="100000">
                                          <p:val>
                                            <p:strVal val="#ppt_h"/>
                                          </p:val>
                                        </p:tav>
                                      </p:tavLst>
                                    </p:anim>
                                    <p:animEffect transition="in" filter="fade">
                                      <p:cBhvr>
                                        <p:cTn id="141" dur="500"/>
                                        <p:tgtEl>
                                          <p:spTgt spid="3"/>
                                        </p:tgtEl>
                                      </p:cBhvr>
                                    </p:animEffect>
                                  </p:childTnLst>
                                </p:cTn>
                              </p:par>
                              <p:par>
                                <p:cTn id="142" presetID="56" presetClass="entr" presetSubtype="0" fill="hold" grpId="0" nodeType="withEffect">
                                  <p:stCondLst>
                                    <p:cond delay="750"/>
                                  </p:stCondLst>
                                  <p:iterate type="lt">
                                    <p:tmPct val="10000"/>
                                  </p:iterate>
                                  <p:childTnLst>
                                    <p:set>
                                      <p:cBhvr>
                                        <p:cTn id="143" dur="1" fill="hold">
                                          <p:stCondLst>
                                            <p:cond delay="0"/>
                                          </p:stCondLst>
                                        </p:cTn>
                                        <p:tgtEl>
                                          <p:spTgt spid="4"/>
                                        </p:tgtEl>
                                        <p:attrNameLst>
                                          <p:attrName>style.visibility</p:attrName>
                                        </p:attrNameLst>
                                      </p:cBhvr>
                                      <p:to>
                                        <p:strVal val="visible"/>
                                      </p:to>
                                    </p:set>
                                    <p:anim by="(-#ppt_w*2)" calcmode="lin" valueType="num">
                                      <p:cBhvr rctx="PPT">
                                        <p:cTn id="144" dur="250" autoRev="1" fill="hold">
                                          <p:stCondLst>
                                            <p:cond delay="0"/>
                                          </p:stCondLst>
                                        </p:cTn>
                                        <p:tgtEl>
                                          <p:spTgt spid="4"/>
                                        </p:tgtEl>
                                        <p:attrNameLst>
                                          <p:attrName>ppt_w</p:attrName>
                                        </p:attrNameLst>
                                      </p:cBhvr>
                                    </p:anim>
                                    <p:anim by="(#ppt_w*0.50)" calcmode="lin" valueType="num">
                                      <p:cBhvr>
                                        <p:cTn id="145" dur="250" decel="50000" autoRev="1" fill="hold">
                                          <p:stCondLst>
                                            <p:cond delay="0"/>
                                          </p:stCondLst>
                                        </p:cTn>
                                        <p:tgtEl>
                                          <p:spTgt spid="4"/>
                                        </p:tgtEl>
                                        <p:attrNameLst>
                                          <p:attrName>ppt_x</p:attrName>
                                        </p:attrNameLst>
                                      </p:cBhvr>
                                    </p:anim>
                                    <p:anim from="(-#ppt_h/2)" to="(#ppt_y)" calcmode="lin" valueType="num">
                                      <p:cBhvr>
                                        <p:cTn id="146" dur="500" fill="hold">
                                          <p:stCondLst>
                                            <p:cond delay="0"/>
                                          </p:stCondLst>
                                        </p:cTn>
                                        <p:tgtEl>
                                          <p:spTgt spid="4"/>
                                        </p:tgtEl>
                                        <p:attrNameLst>
                                          <p:attrName>ppt_y</p:attrName>
                                        </p:attrNameLst>
                                      </p:cBhvr>
                                    </p:anim>
                                    <p:animRot by="21600000">
                                      <p:cBhvr>
                                        <p:cTn id="147"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978" y="974281"/>
            <a:ext cx="4650174" cy="3094479"/>
          </a:xfrm>
          <a:prstGeom prst="ellipse">
            <a:avLst/>
          </a:prstGeom>
          <a:ln>
            <a:noFill/>
          </a:ln>
          <a:effectLst>
            <a:softEdge rad="112500"/>
          </a:effectLst>
        </p:spPr>
      </p:pic>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3" name="Curved Down Ribbon 2"/>
          <p:cNvSpPr/>
          <p:nvPr/>
        </p:nvSpPr>
        <p:spPr>
          <a:xfrm>
            <a:off x="5839968" y="4218624"/>
            <a:ext cx="4520184" cy="966216"/>
          </a:xfrm>
          <a:prstGeom prst="ellipseRibb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solidFill>
                  <a:schemeClr val="tx1"/>
                </a:solidFill>
                <a:latin typeface="NikoshBAN" panose="02000000000000000000" pitchFamily="2" charset="0"/>
                <a:cs typeface="NikoshBAN" panose="02000000000000000000" pitchFamily="2" charset="0"/>
              </a:rPr>
              <a:t>সকলকে অসংখ্য ধন্যবাদ।</a:t>
            </a:r>
            <a:endParaRPr lang="en-GB" sz="2000" b="1" dirty="0">
              <a:solidFill>
                <a:schemeClr val="tx1"/>
              </a:solidFill>
              <a:latin typeface="NikoshBAN" panose="02000000000000000000" pitchFamily="2" charset="0"/>
              <a:cs typeface="NikoshBAN" panose="02000000000000000000" pitchFamily="2" charset="0"/>
            </a:endParaRPr>
          </a:p>
        </p:txBody>
      </p:sp>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968" y="2295144"/>
            <a:ext cx="4744497" cy="2656918"/>
          </a:xfrm>
          <a:prstGeom prst="rect">
            <a:avLst/>
          </a:prstGeom>
        </p:spPr>
      </p:pic>
      <p:sp>
        <p:nvSpPr>
          <p:cNvPr id="74" name="TextBox 73"/>
          <p:cNvSpPr txBox="1"/>
          <p:nvPr/>
        </p:nvSpPr>
        <p:spPr>
          <a:xfrm>
            <a:off x="841248" y="1170783"/>
            <a:ext cx="4764024" cy="461665"/>
          </a:xfrm>
          <a:prstGeom prst="rect">
            <a:avLst/>
          </a:prstGeom>
          <a:solidFill>
            <a:schemeClr val="accent6">
              <a:lumMod val="20000"/>
              <a:lumOff val="80000"/>
            </a:schemeClr>
          </a:solidFill>
        </p:spPr>
        <p:txBody>
          <a:bodyPr wrap="square" rtlCol="0">
            <a:spAutoFit/>
          </a:bodyPr>
          <a:lstStyle/>
          <a:p>
            <a:pPr algn="ctr"/>
            <a:r>
              <a:rPr lang="bn-BD" sz="2400" dirty="0" smtClean="0">
                <a:latin typeface="NikoshBAN" panose="02000000000000000000" pitchFamily="2" charset="0"/>
                <a:cs typeface="NikoshBAN" panose="02000000000000000000" pitchFamily="2" charset="0"/>
              </a:rPr>
              <a:t>নিজে বাচোঁ, জাতি, দেশ ও বিশ্বকে বাঁচাও। </a:t>
            </a:r>
            <a:endParaRPr lang="en-GB"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943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repeatCount="indefinite" fill="hold" grpId="0"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additive="base">
                                        <p:cTn id="135" dur="13000" fill="hold"/>
                                        <p:tgtEl>
                                          <p:spTgt spid="72"/>
                                        </p:tgtEl>
                                        <p:attrNameLst>
                                          <p:attrName>ppt_x</p:attrName>
                                        </p:attrNameLst>
                                      </p:cBhvr>
                                      <p:tavLst>
                                        <p:tav tm="0">
                                          <p:val>
                                            <p:strVal val="1+#ppt_w/2"/>
                                          </p:val>
                                        </p:tav>
                                        <p:tav tm="100000">
                                          <p:val>
                                            <p:strVal val="#ppt_x"/>
                                          </p:val>
                                        </p:tav>
                                      </p:tavLst>
                                    </p:anim>
                                    <p:anim calcmode="lin" valueType="num">
                                      <p:cBhvr additive="base">
                                        <p:cTn id="136" dur="13000" fill="hold"/>
                                        <p:tgtEl>
                                          <p:spTgt spid="72"/>
                                        </p:tgtEl>
                                        <p:attrNameLst>
                                          <p:attrName>ppt_y</p:attrName>
                                        </p:attrNameLst>
                                      </p:cBhvr>
                                      <p:tavLst>
                                        <p:tav tm="0">
                                          <p:val>
                                            <p:strVal val="#ppt_y"/>
                                          </p:val>
                                        </p:tav>
                                        <p:tav tm="100000">
                                          <p:val>
                                            <p:strVal val="#ppt_y"/>
                                          </p:val>
                                        </p:tav>
                                      </p:tavLst>
                                    </p:anim>
                                  </p:childTnLst>
                                </p:cTn>
                              </p:par>
                              <p:par>
                                <p:cTn id="137" presetID="2" presetClass="entr" presetSubtype="3" fill="hold" nodeType="withEffect">
                                  <p:stCondLst>
                                    <p:cond delay="1500"/>
                                  </p:stCondLst>
                                  <p:childTnLst>
                                    <p:set>
                                      <p:cBhvr>
                                        <p:cTn id="138" dur="1" fill="hold">
                                          <p:stCondLst>
                                            <p:cond delay="0"/>
                                          </p:stCondLst>
                                        </p:cTn>
                                        <p:tgtEl>
                                          <p:spTgt spid="2"/>
                                        </p:tgtEl>
                                        <p:attrNameLst>
                                          <p:attrName>style.visibility</p:attrName>
                                        </p:attrNameLst>
                                      </p:cBhvr>
                                      <p:to>
                                        <p:strVal val="visible"/>
                                      </p:to>
                                    </p:set>
                                    <p:anim calcmode="lin" valueType="num">
                                      <p:cBhvr additive="base">
                                        <p:cTn id="139" dur="500" fill="hold"/>
                                        <p:tgtEl>
                                          <p:spTgt spid="2"/>
                                        </p:tgtEl>
                                        <p:attrNameLst>
                                          <p:attrName>ppt_x</p:attrName>
                                        </p:attrNameLst>
                                      </p:cBhvr>
                                      <p:tavLst>
                                        <p:tav tm="0">
                                          <p:val>
                                            <p:strVal val="1+#ppt_w/2"/>
                                          </p:val>
                                        </p:tav>
                                        <p:tav tm="100000">
                                          <p:val>
                                            <p:strVal val="#ppt_x"/>
                                          </p:val>
                                        </p:tav>
                                      </p:tavLst>
                                    </p:anim>
                                    <p:anim calcmode="lin" valueType="num">
                                      <p:cBhvr additive="base">
                                        <p:cTn id="140" dur="500" fill="hold"/>
                                        <p:tgtEl>
                                          <p:spTgt spid="2"/>
                                        </p:tgtEl>
                                        <p:attrNameLst>
                                          <p:attrName>ppt_y</p:attrName>
                                        </p:attrNameLst>
                                      </p:cBhvr>
                                      <p:tavLst>
                                        <p:tav tm="0">
                                          <p:val>
                                            <p:strVal val="0-#ppt_h/2"/>
                                          </p:val>
                                        </p:tav>
                                        <p:tav tm="100000">
                                          <p:val>
                                            <p:strVal val="#ppt_y"/>
                                          </p:val>
                                        </p:tav>
                                      </p:tavLst>
                                    </p:anim>
                                  </p:childTnLst>
                                </p:cTn>
                              </p:par>
                              <p:par>
                                <p:cTn id="141" presetID="2" presetClass="entr" presetSubtype="6" fill="hold" grpId="0" nodeType="withEffect">
                                  <p:stCondLst>
                                    <p:cond delay="2000"/>
                                  </p:stCondLst>
                                  <p:childTnLst>
                                    <p:set>
                                      <p:cBhvr>
                                        <p:cTn id="142" dur="1" fill="hold">
                                          <p:stCondLst>
                                            <p:cond delay="0"/>
                                          </p:stCondLst>
                                        </p:cTn>
                                        <p:tgtEl>
                                          <p:spTgt spid="3"/>
                                        </p:tgtEl>
                                        <p:attrNameLst>
                                          <p:attrName>style.visibility</p:attrName>
                                        </p:attrNameLst>
                                      </p:cBhvr>
                                      <p:to>
                                        <p:strVal val="visible"/>
                                      </p:to>
                                    </p:set>
                                    <p:anim calcmode="lin" valueType="num">
                                      <p:cBhvr additive="base">
                                        <p:cTn id="143" dur="500" fill="hold"/>
                                        <p:tgtEl>
                                          <p:spTgt spid="3"/>
                                        </p:tgtEl>
                                        <p:attrNameLst>
                                          <p:attrName>ppt_x</p:attrName>
                                        </p:attrNameLst>
                                      </p:cBhvr>
                                      <p:tavLst>
                                        <p:tav tm="0">
                                          <p:val>
                                            <p:strVal val="1+#ppt_w/2"/>
                                          </p:val>
                                        </p:tav>
                                        <p:tav tm="100000">
                                          <p:val>
                                            <p:strVal val="#ppt_x"/>
                                          </p:val>
                                        </p:tav>
                                      </p:tavLst>
                                    </p:anim>
                                    <p:anim calcmode="lin" valueType="num">
                                      <p:cBhvr additive="base">
                                        <p:cTn id="144" dur="500" fill="hold"/>
                                        <p:tgtEl>
                                          <p:spTgt spid="3"/>
                                        </p:tgtEl>
                                        <p:attrNameLst>
                                          <p:attrName>ppt_y</p:attrName>
                                        </p:attrNameLst>
                                      </p:cBhvr>
                                      <p:tavLst>
                                        <p:tav tm="0">
                                          <p:val>
                                            <p:strVal val="1+#ppt_h/2"/>
                                          </p:val>
                                        </p:tav>
                                        <p:tav tm="100000">
                                          <p:val>
                                            <p:strVal val="#ppt_y"/>
                                          </p:val>
                                        </p:tav>
                                      </p:tavLst>
                                    </p:anim>
                                  </p:childTnLst>
                                </p:cTn>
                              </p:par>
                              <p:par>
                                <p:cTn id="145" presetID="2" presetClass="entr" presetSubtype="12" fill="hold" nodeType="withEffect">
                                  <p:stCondLst>
                                    <p:cond delay="500"/>
                                  </p:stCondLst>
                                  <p:childTnLst>
                                    <p:set>
                                      <p:cBhvr>
                                        <p:cTn id="146" dur="1" fill="hold">
                                          <p:stCondLst>
                                            <p:cond delay="0"/>
                                          </p:stCondLst>
                                        </p:cTn>
                                        <p:tgtEl>
                                          <p:spTgt spid="73"/>
                                        </p:tgtEl>
                                        <p:attrNameLst>
                                          <p:attrName>style.visibility</p:attrName>
                                        </p:attrNameLst>
                                      </p:cBhvr>
                                      <p:to>
                                        <p:strVal val="visible"/>
                                      </p:to>
                                    </p:set>
                                    <p:anim calcmode="lin" valueType="num">
                                      <p:cBhvr additive="base">
                                        <p:cTn id="147" dur="500" fill="hold"/>
                                        <p:tgtEl>
                                          <p:spTgt spid="73"/>
                                        </p:tgtEl>
                                        <p:attrNameLst>
                                          <p:attrName>ppt_x</p:attrName>
                                        </p:attrNameLst>
                                      </p:cBhvr>
                                      <p:tavLst>
                                        <p:tav tm="0">
                                          <p:val>
                                            <p:strVal val="0-#ppt_w/2"/>
                                          </p:val>
                                        </p:tav>
                                        <p:tav tm="100000">
                                          <p:val>
                                            <p:strVal val="#ppt_x"/>
                                          </p:val>
                                        </p:tav>
                                      </p:tavLst>
                                    </p:anim>
                                    <p:anim calcmode="lin" valueType="num">
                                      <p:cBhvr additive="base">
                                        <p:cTn id="148" dur="500" fill="hold"/>
                                        <p:tgtEl>
                                          <p:spTgt spid="73"/>
                                        </p:tgtEl>
                                        <p:attrNameLst>
                                          <p:attrName>ppt_y</p:attrName>
                                        </p:attrNameLst>
                                      </p:cBhvr>
                                      <p:tavLst>
                                        <p:tav tm="0">
                                          <p:val>
                                            <p:strVal val="1+#ppt_h/2"/>
                                          </p:val>
                                        </p:tav>
                                        <p:tav tm="100000">
                                          <p:val>
                                            <p:strVal val="#ppt_y"/>
                                          </p:val>
                                        </p:tav>
                                      </p:tavLst>
                                    </p:anim>
                                  </p:childTnLst>
                                </p:cTn>
                              </p:par>
                              <p:par>
                                <p:cTn id="149" presetID="2" presetClass="entr" presetSubtype="9" fill="hold" grpId="0" nodeType="withEffect">
                                  <p:stCondLst>
                                    <p:cond delay="100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500" fill="hold"/>
                                        <p:tgtEl>
                                          <p:spTgt spid="74"/>
                                        </p:tgtEl>
                                        <p:attrNameLst>
                                          <p:attrName>ppt_x</p:attrName>
                                        </p:attrNameLst>
                                      </p:cBhvr>
                                      <p:tavLst>
                                        <p:tav tm="0">
                                          <p:val>
                                            <p:strVal val="0-#ppt_w/2"/>
                                          </p:val>
                                        </p:tav>
                                        <p:tav tm="100000">
                                          <p:val>
                                            <p:strVal val="#ppt_x"/>
                                          </p:val>
                                        </p:tav>
                                      </p:tavLst>
                                    </p:anim>
                                    <p:anim calcmode="lin" valueType="num">
                                      <p:cBhvr additive="base">
                                        <p:cTn id="152"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3"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onut 1"/>
          <p:cNvSpPr/>
          <p:nvPr/>
        </p:nvSpPr>
        <p:spPr>
          <a:xfrm>
            <a:off x="3441192" y="818119"/>
            <a:ext cx="5007239" cy="4867656"/>
          </a:xfrm>
          <a:prstGeom prst="don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865" y="2096217"/>
            <a:ext cx="1914525" cy="2390775"/>
          </a:xfrm>
          <a:prstGeom prst="ellipse">
            <a:avLst/>
          </a:prstGeom>
          <a:ln>
            <a:noFill/>
          </a:ln>
          <a:effectLst>
            <a:softEdge rad="112500"/>
          </a:effectLst>
        </p:spPr>
      </p:pic>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186" y="787364"/>
            <a:ext cx="1027689" cy="1283333"/>
          </a:xfrm>
          <a:prstGeom prst="ellipse">
            <a:avLst/>
          </a:prstGeom>
          <a:ln>
            <a:noFill/>
          </a:ln>
          <a:effectLst>
            <a:softEdge rad="112500"/>
          </a:effectLst>
        </p:spPr>
      </p:pic>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562" y="2067758"/>
            <a:ext cx="1027689" cy="1283333"/>
          </a:xfrm>
          <a:prstGeom prst="ellipse">
            <a:avLst/>
          </a:prstGeom>
          <a:ln>
            <a:noFill/>
          </a:ln>
          <a:effectLst>
            <a:softEdge rad="112500"/>
          </a:effectLst>
        </p:spPr>
      </p:pic>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357" y="1120540"/>
            <a:ext cx="1027689" cy="1283333"/>
          </a:xfrm>
          <a:prstGeom prst="ellipse">
            <a:avLst/>
          </a:prstGeom>
          <a:ln>
            <a:noFill/>
          </a:ln>
          <a:effectLst>
            <a:softEdge rad="112500"/>
          </a:effectLst>
        </p:spPr>
      </p:pic>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651" y="3281988"/>
            <a:ext cx="1027689" cy="1283333"/>
          </a:xfrm>
          <a:prstGeom prst="ellipse">
            <a:avLst/>
          </a:prstGeom>
          <a:ln>
            <a:noFill/>
          </a:ln>
          <a:effectLst>
            <a:softEdge rad="112500"/>
          </a:effectLst>
        </p:spPr>
      </p:pic>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060" y="1137352"/>
            <a:ext cx="1027689" cy="1283333"/>
          </a:xfrm>
          <a:prstGeom prst="ellipse">
            <a:avLst/>
          </a:prstGeom>
          <a:ln>
            <a:noFill/>
          </a:ln>
          <a:effectLst>
            <a:softEdge rad="112500"/>
          </a:effectLst>
        </p:spPr>
      </p:pic>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556" y="4129810"/>
            <a:ext cx="1027689" cy="1283333"/>
          </a:xfrm>
          <a:prstGeom prst="ellipse">
            <a:avLst/>
          </a:prstGeom>
          <a:ln>
            <a:noFill/>
          </a:ln>
          <a:effectLst>
            <a:softEdge rad="112500"/>
          </a:effectLst>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102" y="4468644"/>
            <a:ext cx="1027689" cy="1283333"/>
          </a:xfrm>
          <a:prstGeom prst="ellipse">
            <a:avLst/>
          </a:prstGeom>
          <a:ln>
            <a:noFill/>
          </a:ln>
          <a:effectLst>
            <a:softEdge rad="112500"/>
          </a:effectLst>
        </p:spPr>
      </p:pic>
      <p:pic>
        <p:nvPicPr>
          <p:cNvPr id="83" name="Picture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661" y="2038430"/>
            <a:ext cx="1027689" cy="1283333"/>
          </a:xfrm>
          <a:prstGeom prst="ellipse">
            <a:avLst/>
          </a:prstGeom>
          <a:ln>
            <a:noFill/>
          </a:ln>
          <a:effectLst>
            <a:softEdge rad="112500"/>
          </a:effectLst>
        </p:spPr>
      </p:pic>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760" y="3246480"/>
            <a:ext cx="1027689" cy="1283333"/>
          </a:xfrm>
          <a:prstGeom prst="ellipse">
            <a:avLst/>
          </a:prstGeom>
          <a:ln>
            <a:noFill/>
          </a:ln>
          <a:effectLst>
            <a:softEdge rad="112500"/>
          </a:effectLst>
        </p:spPr>
      </p:pic>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579" y="4171237"/>
            <a:ext cx="1027689" cy="1283333"/>
          </a:xfrm>
          <a:prstGeom prst="ellipse">
            <a:avLst/>
          </a:prstGeom>
          <a:ln>
            <a:noFill/>
          </a:ln>
          <a:effectLst>
            <a:softEdge rad="112500"/>
          </a:effectLst>
        </p:spPr>
      </p:pic>
      <p:sp>
        <p:nvSpPr>
          <p:cNvPr id="79" name="TextBox 78"/>
          <p:cNvSpPr txBox="1"/>
          <p:nvPr/>
        </p:nvSpPr>
        <p:spPr>
          <a:xfrm>
            <a:off x="-7763255" y="5641848"/>
            <a:ext cx="729691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00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53" presetClass="entr" presetSubtype="16" fill="hold" nodeType="withEffect">
                                  <p:stCondLst>
                                    <p:cond delay="250"/>
                                  </p:stCondLst>
                                  <p:childTnLst>
                                    <p:set>
                                      <p:cBhvr>
                                        <p:cTn id="134" dur="1" fill="hold">
                                          <p:stCondLst>
                                            <p:cond delay="0"/>
                                          </p:stCondLst>
                                        </p:cTn>
                                        <p:tgtEl>
                                          <p:spTgt spid="72"/>
                                        </p:tgtEl>
                                        <p:attrNameLst>
                                          <p:attrName>style.visibility</p:attrName>
                                        </p:attrNameLst>
                                      </p:cBhvr>
                                      <p:to>
                                        <p:strVal val="visible"/>
                                      </p:to>
                                    </p:set>
                                    <p:anim calcmode="lin" valueType="num">
                                      <p:cBhvr>
                                        <p:cTn id="135" dur="500" fill="hold"/>
                                        <p:tgtEl>
                                          <p:spTgt spid="72"/>
                                        </p:tgtEl>
                                        <p:attrNameLst>
                                          <p:attrName>ppt_w</p:attrName>
                                        </p:attrNameLst>
                                      </p:cBhvr>
                                      <p:tavLst>
                                        <p:tav tm="0">
                                          <p:val>
                                            <p:fltVal val="0"/>
                                          </p:val>
                                        </p:tav>
                                        <p:tav tm="100000">
                                          <p:val>
                                            <p:strVal val="#ppt_w"/>
                                          </p:val>
                                        </p:tav>
                                      </p:tavLst>
                                    </p:anim>
                                    <p:anim calcmode="lin" valueType="num">
                                      <p:cBhvr>
                                        <p:cTn id="136" dur="500" fill="hold"/>
                                        <p:tgtEl>
                                          <p:spTgt spid="72"/>
                                        </p:tgtEl>
                                        <p:attrNameLst>
                                          <p:attrName>ppt_h</p:attrName>
                                        </p:attrNameLst>
                                      </p:cBhvr>
                                      <p:tavLst>
                                        <p:tav tm="0">
                                          <p:val>
                                            <p:fltVal val="0"/>
                                          </p:val>
                                        </p:tav>
                                        <p:tav tm="100000">
                                          <p:val>
                                            <p:strVal val="#ppt_h"/>
                                          </p:val>
                                        </p:tav>
                                      </p:tavLst>
                                    </p:anim>
                                    <p:animEffect transition="in" filter="fade">
                                      <p:cBhvr>
                                        <p:cTn id="137" dur="500"/>
                                        <p:tgtEl>
                                          <p:spTgt spid="72"/>
                                        </p:tgtEl>
                                      </p:cBhvr>
                                    </p:animEffect>
                                  </p:childTnLst>
                                </p:cTn>
                              </p:par>
                              <p:par>
                                <p:cTn id="138" presetID="53" presetClass="entr" presetSubtype="16" fill="hold" nodeType="withEffect">
                                  <p:stCondLst>
                                    <p:cond delay="500"/>
                                  </p:stCondLst>
                                  <p:childTnLst>
                                    <p:set>
                                      <p:cBhvr>
                                        <p:cTn id="139" dur="1" fill="hold">
                                          <p:stCondLst>
                                            <p:cond delay="0"/>
                                          </p:stCondLst>
                                        </p:cTn>
                                        <p:tgtEl>
                                          <p:spTgt spid="75"/>
                                        </p:tgtEl>
                                        <p:attrNameLst>
                                          <p:attrName>style.visibility</p:attrName>
                                        </p:attrNameLst>
                                      </p:cBhvr>
                                      <p:to>
                                        <p:strVal val="visible"/>
                                      </p:to>
                                    </p:set>
                                    <p:anim calcmode="lin" valueType="num">
                                      <p:cBhvr>
                                        <p:cTn id="140" dur="500" fill="hold"/>
                                        <p:tgtEl>
                                          <p:spTgt spid="75"/>
                                        </p:tgtEl>
                                        <p:attrNameLst>
                                          <p:attrName>ppt_w</p:attrName>
                                        </p:attrNameLst>
                                      </p:cBhvr>
                                      <p:tavLst>
                                        <p:tav tm="0">
                                          <p:val>
                                            <p:fltVal val="0"/>
                                          </p:val>
                                        </p:tav>
                                        <p:tav tm="100000">
                                          <p:val>
                                            <p:strVal val="#ppt_w"/>
                                          </p:val>
                                        </p:tav>
                                      </p:tavLst>
                                    </p:anim>
                                    <p:anim calcmode="lin" valueType="num">
                                      <p:cBhvr>
                                        <p:cTn id="141" dur="500" fill="hold"/>
                                        <p:tgtEl>
                                          <p:spTgt spid="75"/>
                                        </p:tgtEl>
                                        <p:attrNameLst>
                                          <p:attrName>ppt_h</p:attrName>
                                        </p:attrNameLst>
                                      </p:cBhvr>
                                      <p:tavLst>
                                        <p:tav tm="0">
                                          <p:val>
                                            <p:fltVal val="0"/>
                                          </p:val>
                                        </p:tav>
                                        <p:tav tm="100000">
                                          <p:val>
                                            <p:strVal val="#ppt_h"/>
                                          </p:val>
                                        </p:tav>
                                      </p:tavLst>
                                    </p:anim>
                                    <p:animEffect transition="in" filter="fade">
                                      <p:cBhvr>
                                        <p:cTn id="142" dur="500"/>
                                        <p:tgtEl>
                                          <p:spTgt spid="75"/>
                                        </p:tgtEl>
                                      </p:cBhvr>
                                    </p:animEffect>
                                  </p:childTnLst>
                                </p:cTn>
                              </p:par>
                              <p:par>
                                <p:cTn id="143" presetID="53" presetClass="entr" presetSubtype="16" fill="hold" nodeType="withEffect">
                                  <p:stCondLst>
                                    <p:cond delay="750"/>
                                  </p:stCondLst>
                                  <p:childTnLst>
                                    <p:set>
                                      <p:cBhvr>
                                        <p:cTn id="144" dur="1" fill="hold">
                                          <p:stCondLst>
                                            <p:cond delay="0"/>
                                          </p:stCondLst>
                                        </p:cTn>
                                        <p:tgtEl>
                                          <p:spTgt spid="73"/>
                                        </p:tgtEl>
                                        <p:attrNameLst>
                                          <p:attrName>style.visibility</p:attrName>
                                        </p:attrNameLst>
                                      </p:cBhvr>
                                      <p:to>
                                        <p:strVal val="visible"/>
                                      </p:to>
                                    </p:set>
                                    <p:anim calcmode="lin" valueType="num">
                                      <p:cBhvr>
                                        <p:cTn id="145" dur="500" fill="hold"/>
                                        <p:tgtEl>
                                          <p:spTgt spid="73"/>
                                        </p:tgtEl>
                                        <p:attrNameLst>
                                          <p:attrName>ppt_w</p:attrName>
                                        </p:attrNameLst>
                                      </p:cBhvr>
                                      <p:tavLst>
                                        <p:tav tm="0">
                                          <p:val>
                                            <p:fltVal val="0"/>
                                          </p:val>
                                        </p:tav>
                                        <p:tav tm="100000">
                                          <p:val>
                                            <p:strVal val="#ppt_w"/>
                                          </p:val>
                                        </p:tav>
                                      </p:tavLst>
                                    </p:anim>
                                    <p:anim calcmode="lin" valueType="num">
                                      <p:cBhvr>
                                        <p:cTn id="146" dur="500" fill="hold"/>
                                        <p:tgtEl>
                                          <p:spTgt spid="73"/>
                                        </p:tgtEl>
                                        <p:attrNameLst>
                                          <p:attrName>ppt_h</p:attrName>
                                        </p:attrNameLst>
                                      </p:cBhvr>
                                      <p:tavLst>
                                        <p:tav tm="0">
                                          <p:val>
                                            <p:fltVal val="0"/>
                                          </p:val>
                                        </p:tav>
                                        <p:tav tm="100000">
                                          <p:val>
                                            <p:strVal val="#ppt_h"/>
                                          </p:val>
                                        </p:tav>
                                      </p:tavLst>
                                    </p:anim>
                                    <p:animEffect transition="in" filter="fade">
                                      <p:cBhvr>
                                        <p:cTn id="147" dur="500"/>
                                        <p:tgtEl>
                                          <p:spTgt spid="73"/>
                                        </p:tgtEl>
                                      </p:cBhvr>
                                    </p:animEffect>
                                  </p:childTnLst>
                                </p:cTn>
                              </p:par>
                              <p:par>
                                <p:cTn id="148" presetID="53" presetClass="entr" presetSubtype="16" fill="hold" nodeType="withEffect">
                                  <p:stCondLst>
                                    <p:cond delay="1000"/>
                                  </p:stCondLst>
                                  <p:childTnLst>
                                    <p:set>
                                      <p:cBhvr>
                                        <p:cTn id="149" dur="1" fill="hold">
                                          <p:stCondLst>
                                            <p:cond delay="0"/>
                                          </p:stCondLst>
                                        </p:cTn>
                                        <p:tgtEl>
                                          <p:spTgt spid="78"/>
                                        </p:tgtEl>
                                        <p:attrNameLst>
                                          <p:attrName>style.visibility</p:attrName>
                                        </p:attrNameLst>
                                      </p:cBhvr>
                                      <p:to>
                                        <p:strVal val="visible"/>
                                      </p:to>
                                    </p:set>
                                    <p:anim calcmode="lin" valueType="num">
                                      <p:cBhvr>
                                        <p:cTn id="150" dur="500" fill="hold"/>
                                        <p:tgtEl>
                                          <p:spTgt spid="78"/>
                                        </p:tgtEl>
                                        <p:attrNameLst>
                                          <p:attrName>ppt_w</p:attrName>
                                        </p:attrNameLst>
                                      </p:cBhvr>
                                      <p:tavLst>
                                        <p:tav tm="0">
                                          <p:val>
                                            <p:fltVal val="0"/>
                                          </p:val>
                                        </p:tav>
                                        <p:tav tm="100000">
                                          <p:val>
                                            <p:strVal val="#ppt_w"/>
                                          </p:val>
                                        </p:tav>
                                      </p:tavLst>
                                    </p:anim>
                                    <p:anim calcmode="lin" valueType="num">
                                      <p:cBhvr>
                                        <p:cTn id="151" dur="500" fill="hold"/>
                                        <p:tgtEl>
                                          <p:spTgt spid="78"/>
                                        </p:tgtEl>
                                        <p:attrNameLst>
                                          <p:attrName>ppt_h</p:attrName>
                                        </p:attrNameLst>
                                      </p:cBhvr>
                                      <p:tavLst>
                                        <p:tav tm="0">
                                          <p:val>
                                            <p:fltVal val="0"/>
                                          </p:val>
                                        </p:tav>
                                        <p:tav tm="100000">
                                          <p:val>
                                            <p:strVal val="#ppt_h"/>
                                          </p:val>
                                        </p:tav>
                                      </p:tavLst>
                                    </p:anim>
                                    <p:animEffect transition="in" filter="fade">
                                      <p:cBhvr>
                                        <p:cTn id="152" dur="500"/>
                                        <p:tgtEl>
                                          <p:spTgt spid="78"/>
                                        </p:tgtEl>
                                      </p:cBhvr>
                                    </p:animEffect>
                                  </p:childTnLst>
                                </p:cTn>
                              </p:par>
                              <p:par>
                                <p:cTn id="153" presetID="53" presetClass="entr" presetSubtype="16" fill="hold" nodeType="withEffect">
                                  <p:stCondLst>
                                    <p:cond delay="1250"/>
                                  </p:stCondLst>
                                  <p:childTnLst>
                                    <p:set>
                                      <p:cBhvr>
                                        <p:cTn id="154" dur="1" fill="hold">
                                          <p:stCondLst>
                                            <p:cond delay="0"/>
                                          </p:stCondLst>
                                        </p:cTn>
                                        <p:tgtEl>
                                          <p:spTgt spid="81"/>
                                        </p:tgtEl>
                                        <p:attrNameLst>
                                          <p:attrName>style.visibility</p:attrName>
                                        </p:attrNameLst>
                                      </p:cBhvr>
                                      <p:to>
                                        <p:strVal val="visible"/>
                                      </p:to>
                                    </p:set>
                                    <p:anim calcmode="lin" valueType="num">
                                      <p:cBhvr>
                                        <p:cTn id="155" dur="500" fill="hold"/>
                                        <p:tgtEl>
                                          <p:spTgt spid="81"/>
                                        </p:tgtEl>
                                        <p:attrNameLst>
                                          <p:attrName>ppt_w</p:attrName>
                                        </p:attrNameLst>
                                      </p:cBhvr>
                                      <p:tavLst>
                                        <p:tav tm="0">
                                          <p:val>
                                            <p:fltVal val="0"/>
                                          </p:val>
                                        </p:tav>
                                        <p:tav tm="100000">
                                          <p:val>
                                            <p:strVal val="#ppt_w"/>
                                          </p:val>
                                        </p:tav>
                                      </p:tavLst>
                                    </p:anim>
                                    <p:anim calcmode="lin" valueType="num">
                                      <p:cBhvr>
                                        <p:cTn id="156" dur="500" fill="hold"/>
                                        <p:tgtEl>
                                          <p:spTgt spid="81"/>
                                        </p:tgtEl>
                                        <p:attrNameLst>
                                          <p:attrName>ppt_h</p:attrName>
                                        </p:attrNameLst>
                                      </p:cBhvr>
                                      <p:tavLst>
                                        <p:tav tm="0">
                                          <p:val>
                                            <p:fltVal val="0"/>
                                          </p:val>
                                        </p:tav>
                                        <p:tav tm="100000">
                                          <p:val>
                                            <p:strVal val="#ppt_h"/>
                                          </p:val>
                                        </p:tav>
                                      </p:tavLst>
                                    </p:anim>
                                    <p:animEffect transition="in" filter="fade">
                                      <p:cBhvr>
                                        <p:cTn id="157" dur="500"/>
                                        <p:tgtEl>
                                          <p:spTgt spid="81"/>
                                        </p:tgtEl>
                                      </p:cBhvr>
                                    </p:animEffect>
                                  </p:childTnLst>
                                </p:cTn>
                              </p:par>
                              <p:par>
                                <p:cTn id="158" presetID="53" presetClass="entr" presetSubtype="16" fill="hold" nodeType="withEffect">
                                  <p:stCondLst>
                                    <p:cond delay="1500"/>
                                  </p:stCondLst>
                                  <p:childTnLst>
                                    <p:set>
                                      <p:cBhvr>
                                        <p:cTn id="159" dur="1" fill="hold">
                                          <p:stCondLst>
                                            <p:cond delay="0"/>
                                          </p:stCondLst>
                                        </p:cTn>
                                        <p:tgtEl>
                                          <p:spTgt spid="82"/>
                                        </p:tgtEl>
                                        <p:attrNameLst>
                                          <p:attrName>style.visibility</p:attrName>
                                        </p:attrNameLst>
                                      </p:cBhvr>
                                      <p:to>
                                        <p:strVal val="visible"/>
                                      </p:to>
                                    </p:set>
                                    <p:anim calcmode="lin" valueType="num">
                                      <p:cBhvr>
                                        <p:cTn id="160" dur="500" fill="hold"/>
                                        <p:tgtEl>
                                          <p:spTgt spid="82"/>
                                        </p:tgtEl>
                                        <p:attrNameLst>
                                          <p:attrName>ppt_w</p:attrName>
                                        </p:attrNameLst>
                                      </p:cBhvr>
                                      <p:tavLst>
                                        <p:tav tm="0">
                                          <p:val>
                                            <p:fltVal val="0"/>
                                          </p:val>
                                        </p:tav>
                                        <p:tav tm="100000">
                                          <p:val>
                                            <p:strVal val="#ppt_w"/>
                                          </p:val>
                                        </p:tav>
                                      </p:tavLst>
                                    </p:anim>
                                    <p:anim calcmode="lin" valueType="num">
                                      <p:cBhvr>
                                        <p:cTn id="161" dur="500" fill="hold"/>
                                        <p:tgtEl>
                                          <p:spTgt spid="82"/>
                                        </p:tgtEl>
                                        <p:attrNameLst>
                                          <p:attrName>ppt_h</p:attrName>
                                        </p:attrNameLst>
                                      </p:cBhvr>
                                      <p:tavLst>
                                        <p:tav tm="0">
                                          <p:val>
                                            <p:fltVal val="0"/>
                                          </p:val>
                                        </p:tav>
                                        <p:tav tm="100000">
                                          <p:val>
                                            <p:strVal val="#ppt_h"/>
                                          </p:val>
                                        </p:tav>
                                      </p:tavLst>
                                    </p:anim>
                                    <p:animEffect transition="in" filter="fade">
                                      <p:cBhvr>
                                        <p:cTn id="162" dur="500"/>
                                        <p:tgtEl>
                                          <p:spTgt spid="82"/>
                                        </p:tgtEl>
                                      </p:cBhvr>
                                    </p:animEffect>
                                  </p:childTnLst>
                                </p:cTn>
                              </p:par>
                              <p:par>
                                <p:cTn id="163" presetID="53" presetClass="entr" presetSubtype="16" fill="hold" nodeType="withEffect">
                                  <p:stCondLst>
                                    <p:cond delay="1750"/>
                                  </p:stCondLst>
                                  <p:childTnLst>
                                    <p:set>
                                      <p:cBhvr>
                                        <p:cTn id="164" dur="1" fill="hold">
                                          <p:stCondLst>
                                            <p:cond delay="0"/>
                                          </p:stCondLst>
                                        </p:cTn>
                                        <p:tgtEl>
                                          <p:spTgt spid="85"/>
                                        </p:tgtEl>
                                        <p:attrNameLst>
                                          <p:attrName>style.visibility</p:attrName>
                                        </p:attrNameLst>
                                      </p:cBhvr>
                                      <p:to>
                                        <p:strVal val="visible"/>
                                      </p:to>
                                    </p:set>
                                    <p:anim calcmode="lin" valueType="num">
                                      <p:cBhvr>
                                        <p:cTn id="165" dur="500" fill="hold"/>
                                        <p:tgtEl>
                                          <p:spTgt spid="85"/>
                                        </p:tgtEl>
                                        <p:attrNameLst>
                                          <p:attrName>ppt_w</p:attrName>
                                        </p:attrNameLst>
                                      </p:cBhvr>
                                      <p:tavLst>
                                        <p:tav tm="0">
                                          <p:val>
                                            <p:fltVal val="0"/>
                                          </p:val>
                                        </p:tav>
                                        <p:tav tm="100000">
                                          <p:val>
                                            <p:strVal val="#ppt_w"/>
                                          </p:val>
                                        </p:tav>
                                      </p:tavLst>
                                    </p:anim>
                                    <p:anim calcmode="lin" valueType="num">
                                      <p:cBhvr>
                                        <p:cTn id="166" dur="500" fill="hold"/>
                                        <p:tgtEl>
                                          <p:spTgt spid="85"/>
                                        </p:tgtEl>
                                        <p:attrNameLst>
                                          <p:attrName>ppt_h</p:attrName>
                                        </p:attrNameLst>
                                      </p:cBhvr>
                                      <p:tavLst>
                                        <p:tav tm="0">
                                          <p:val>
                                            <p:fltVal val="0"/>
                                          </p:val>
                                        </p:tav>
                                        <p:tav tm="100000">
                                          <p:val>
                                            <p:strVal val="#ppt_h"/>
                                          </p:val>
                                        </p:tav>
                                      </p:tavLst>
                                    </p:anim>
                                    <p:animEffect transition="in" filter="fade">
                                      <p:cBhvr>
                                        <p:cTn id="167" dur="500"/>
                                        <p:tgtEl>
                                          <p:spTgt spid="85"/>
                                        </p:tgtEl>
                                      </p:cBhvr>
                                    </p:animEffect>
                                  </p:childTnLst>
                                </p:cTn>
                              </p:par>
                              <p:par>
                                <p:cTn id="168" presetID="53" presetClass="entr" presetSubtype="16" fill="hold" nodeType="withEffect">
                                  <p:stCondLst>
                                    <p:cond delay="2000"/>
                                  </p:stCondLst>
                                  <p:childTnLst>
                                    <p:set>
                                      <p:cBhvr>
                                        <p:cTn id="169" dur="1" fill="hold">
                                          <p:stCondLst>
                                            <p:cond delay="0"/>
                                          </p:stCondLst>
                                        </p:cTn>
                                        <p:tgtEl>
                                          <p:spTgt spid="84"/>
                                        </p:tgtEl>
                                        <p:attrNameLst>
                                          <p:attrName>style.visibility</p:attrName>
                                        </p:attrNameLst>
                                      </p:cBhvr>
                                      <p:to>
                                        <p:strVal val="visible"/>
                                      </p:to>
                                    </p:set>
                                    <p:anim calcmode="lin" valueType="num">
                                      <p:cBhvr>
                                        <p:cTn id="170" dur="500" fill="hold"/>
                                        <p:tgtEl>
                                          <p:spTgt spid="84"/>
                                        </p:tgtEl>
                                        <p:attrNameLst>
                                          <p:attrName>ppt_w</p:attrName>
                                        </p:attrNameLst>
                                      </p:cBhvr>
                                      <p:tavLst>
                                        <p:tav tm="0">
                                          <p:val>
                                            <p:fltVal val="0"/>
                                          </p:val>
                                        </p:tav>
                                        <p:tav tm="100000">
                                          <p:val>
                                            <p:strVal val="#ppt_w"/>
                                          </p:val>
                                        </p:tav>
                                      </p:tavLst>
                                    </p:anim>
                                    <p:anim calcmode="lin" valueType="num">
                                      <p:cBhvr>
                                        <p:cTn id="171" dur="500" fill="hold"/>
                                        <p:tgtEl>
                                          <p:spTgt spid="84"/>
                                        </p:tgtEl>
                                        <p:attrNameLst>
                                          <p:attrName>ppt_h</p:attrName>
                                        </p:attrNameLst>
                                      </p:cBhvr>
                                      <p:tavLst>
                                        <p:tav tm="0">
                                          <p:val>
                                            <p:fltVal val="0"/>
                                          </p:val>
                                        </p:tav>
                                        <p:tav tm="100000">
                                          <p:val>
                                            <p:strVal val="#ppt_h"/>
                                          </p:val>
                                        </p:tav>
                                      </p:tavLst>
                                    </p:anim>
                                    <p:animEffect transition="in" filter="fade">
                                      <p:cBhvr>
                                        <p:cTn id="172" dur="500"/>
                                        <p:tgtEl>
                                          <p:spTgt spid="84"/>
                                        </p:tgtEl>
                                      </p:cBhvr>
                                    </p:animEffect>
                                  </p:childTnLst>
                                </p:cTn>
                              </p:par>
                              <p:par>
                                <p:cTn id="173" presetID="53" presetClass="entr" presetSubtype="16" fill="hold" nodeType="withEffect">
                                  <p:stCondLst>
                                    <p:cond delay="2250"/>
                                  </p:stCondLst>
                                  <p:childTnLst>
                                    <p:set>
                                      <p:cBhvr>
                                        <p:cTn id="174" dur="1" fill="hold">
                                          <p:stCondLst>
                                            <p:cond delay="0"/>
                                          </p:stCondLst>
                                        </p:cTn>
                                        <p:tgtEl>
                                          <p:spTgt spid="83"/>
                                        </p:tgtEl>
                                        <p:attrNameLst>
                                          <p:attrName>style.visibility</p:attrName>
                                        </p:attrNameLst>
                                      </p:cBhvr>
                                      <p:to>
                                        <p:strVal val="visible"/>
                                      </p:to>
                                    </p:set>
                                    <p:anim calcmode="lin" valueType="num">
                                      <p:cBhvr>
                                        <p:cTn id="175" dur="500" fill="hold"/>
                                        <p:tgtEl>
                                          <p:spTgt spid="83"/>
                                        </p:tgtEl>
                                        <p:attrNameLst>
                                          <p:attrName>ppt_w</p:attrName>
                                        </p:attrNameLst>
                                      </p:cBhvr>
                                      <p:tavLst>
                                        <p:tav tm="0">
                                          <p:val>
                                            <p:fltVal val="0"/>
                                          </p:val>
                                        </p:tav>
                                        <p:tav tm="100000">
                                          <p:val>
                                            <p:strVal val="#ppt_w"/>
                                          </p:val>
                                        </p:tav>
                                      </p:tavLst>
                                    </p:anim>
                                    <p:anim calcmode="lin" valueType="num">
                                      <p:cBhvr>
                                        <p:cTn id="176" dur="500" fill="hold"/>
                                        <p:tgtEl>
                                          <p:spTgt spid="83"/>
                                        </p:tgtEl>
                                        <p:attrNameLst>
                                          <p:attrName>ppt_h</p:attrName>
                                        </p:attrNameLst>
                                      </p:cBhvr>
                                      <p:tavLst>
                                        <p:tav tm="0">
                                          <p:val>
                                            <p:fltVal val="0"/>
                                          </p:val>
                                        </p:tav>
                                        <p:tav tm="100000">
                                          <p:val>
                                            <p:strVal val="#ppt_h"/>
                                          </p:val>
                                        </p:tav>
                                      </p:tavLst>
                                    </p:anim>
                                    <p:animEffect transition="in" filter="fade">
                                      <p:cBhvr>
                                        <p:cTn id="177" dur="500"/>
                                        <p:tgtEl>
                                          <p:spTgt spid="83"/>
                                        </p:tgtEl>
                                      </p:cBhvr>
                                    </p:animEffect>
                                  </p:childTnLst>
                                </p:cTn>
                              </p:par>
                              <p:par>
                                <p:cTn id="178" presetID="53" presetClass="entr" presetSubtype="16" fill="hold" nodeType="withEffect">
                                  <p:stCondLst>
                                    <p:cond delay="2500"/>
                                  </p:stCondLst>
                                  <p:childTnLst>
                                    <p:set>
                                      <p:cBhvr>
                                        <p:cTn id="179" dur="1" fill="hold">
                                          <p:stCondLst>
                                            <p:cond delay="0"/>
                                          </p:stCondLst>
                                        </p:cTn>
                                        <p:tgtEl>
                                          <p:spTgt spid="80"/>
                                        </p:tgtEl>
                                        <p:attrNameLst>
                                          <p:attrName>style.visibility</p:attrName>
                                        </p:attrNameLst>
                                      </p:cBhvr>
                                      <p:to>
                                        <p:strVal val="visible"/>
                                      </p:to>
                                    </p:set>
                                    <p:anim calcmode="lin" valueType="num">
                                      <p:cBhvr>
                                        <p:cTn id="180" dur="500" fill="hold"/>
                                        <p:tgtEl>
                                          <p:spTgt spid="80"/>
                                        </p:tgtEl>
                                        <p:attrNameLst>
                                          <p:attrName>ppt_w</p:attrName>
                                        </p:attrNameLst>
                                      </p:cBhvr>
                                      <p:tavLst>
                                        <p:tav tm="0">
                                          <p:val>
                                            <p:fltVal val="0"/>
                                          </p:val>
                                        </p:tav>
                                        <p:tav tm="100000">
                                          <p:val>
                                            <p:strVal val="#ppt_w"/>
                                          </p:val>
                                        </p:tav>
                                      </p:tavLst>
                                    </p:anim>
                                    <p:anim calcmode="lin" valueType="num">
                                      <p:cBhvr>
                                        <p:cTn id="181" dur="500" fill="hold"/>
                                        <p:tgtEl>
                                          <p:spTgt spid="80"/>
                                        </p:tgtEl>
                                        <p:attrNameLst>
                                          <p:attrName>ppt_h</p:attrName>
                                        </p:attrNameLst>
                                      </p:cBhvr>
                                      <p:tavLst>
                                        <p:tav tm="0">
                                          <p:val>
                                            <p:fltVal val="0"/>
                                          </p:val>
                                        </p:tav>
                                        <p:tav tm="100000">
                                          <p:val>
                                            <p:strVal val="#ppt_h"/>
                                          </p:val>
                                        </p:tav>
                                      </p:tavLst>
                                    </p:anim>
                                    <p:animEffect transition="in" filter="fade">
                                      <p:cBhvr>
                                        <p:cTn id="182" dur="500"/>
                                        <p:tgtEl>
                                          <p:spTgt spid="80"/>
                                        </p:tgtEl>
                                      </p:cBhvr>
                                    </p:animEffect>
                                  </p:childTnLst>
                                </p:cTn>
                              </p:par>
                              <p:par>
                                <p:cTn id="183" presetID="53" presetClass="entr" presetSubtype="16" fill="hold" nodeType="withEffect">
                                  <p:stCondLst>
                                    <p:cond delay="2750"/>
                                  </p:stCondLst>
                                  <p:childTnLst>
                                    <p:set>
                                      <p:cBhvr>
                                        <p:cTn id="184" dur="1" fill="hold">
                                          <p:stCondLst>
                                            <p:cond delay="0"/>
                                          </p:stCondLst>
                                        </p:cTn>
                                        <p:tgtEl>
                                          <p:spTgt spid="3"/>
                                        </p:tgtEl>
                                        <p:attrNameLst>
                                          <p:attrName>style.visibility</p:attrName>
                                        </p:attrNameLst>
                                      </p:cBhvr>
                                      <p:to>
                                        <p:strVal val="visible"/>
                                      </p:to>
                                    </p:set>
                                    <p:anim calcmode="lin" valueType="num">
                                      <p:cBhvr>
                                        <p:cTn id="185" dur="500" fill="hold"/>
                                        <p:tgtEl>
                                          <p:spTgt spid="3"/>
                                        </p:tgtEl>
                                        <p:attrNameLst>
                                          <p:attrName>ppt_w</p:attrName>
                                        </p:attrNameLst>
                                      </p:cBhvr>
                                      <p:tavLst>
                                        <p:tav tm="0">
                                          <p:val>
                                            <p:fltVal val="0"/>
                                          </p:val>
                                        </p:tav>
                                        <p:tav tm="100000">
                                          <p:val>
                                            <p:strVal val="#ppt_w"/>
                                          </p:val>
                                        </p:tav>
                                      </p:tavLst>
                                    </p:anim>
                                    <p:anim calcmode="lin" valueType="num">
                                      <p:cBhvr>
                                        <p:cTn id="186" dur="500" fill="hold"/>
                                        <p:tgtEl>
                                          <p:spTgt spid="3"/>
                                        </p:tgtEl>
                                        <p:attrNameLst>
                                          <p:attrName>ppt_h</p:attrName>
                                        </p:attrNameLst>
                                      </p:cBhvr>
                                      <p:tavLst>
                                        <p:tav tm="0">
                                          <p:val>
                                            <p:fltVal val="0"/>
                                          </p:val>
                                        </p:tav>
                                        <p:tav tm="100000">
                                          <p:val>
                                            <p:strVal val="#ppt_h"/>
                                          </p:val>
                                        </p:tav>
                                      </p:tavLst>
                                    </p:anim>
                                    <p:animEffect transition="in" filter="fade">
                                      <p:cBhvr>
                                        <p:cTn id="187" dur="500"/>
                                        <p:tgtEl>
                                          <p:spTgt spid="3"/>
                                        </p:tgtEl>
                                      </p:cBhvr>
                                    </p:animEffect>
                                  </p:childTnLst>
                                </p:cTn>
                              </p:par>
                              <p:par>
                                <p:cTn id="188" presetID="2" presetClass="entr" presetSubtype="2" repeatCount="indefinite" fill="hold" grpId="0" nodeType="withEffect">
                                  <p:stCondLst>
                                    <p:cond delay="250"/>
                                  </p:stCondLst>
                                  <p:childTnLst>
                                    <p:set>
                                      <p:cBhvr>
                                        <p:cTn id="189" dur="1" fill="hold">
                                          <p:stCondLst>
                                            <p:cond delay="0"/>
                                          </p:stCondLst>
                                        </p:cTn>
                                        <p:tgtEl>
                                          <p:spTgt spid="79"/>
                                        </p:tgtEl>
                                        <p:attrNameLst>
                                          <p:attrName>style.visibility</p:attrName>
                                        </p:attrNameLst>
                                      </p:cBhvr>
                                      <p:to>
                                        <p:strVal val="visible"/>
                                      </p:to>
                                    </p:set>
                                    <p:anim calcmode="lin" valueType="num">
                                      <p:cBhvr additive="base">
                                        <p:cTn id="190" dur="13000" fill="hold"/>
                                        <p:tgtEl>
                                          <p:spTgt spid="79"/>
                                        </p:tgtEl>
                                        <p:attrNameLst>
                                          <p:attrName>ppt_x</p:attrName>
                                        </p:attrNameLst>
                                      </p:cBhvr>
                                      <p:tavLst>
                                        <p:tav tm="0">
                                          <p:val>
                                            <p:strVal val="1+#ppt_w/2"/>
                                          </p:val>
                                        </p:tav>
                                        <p:tav tm="100000">
                                          <p:val>
                                            <p:strVal val="#ppt_x"/>
                                          </p:val>
                                        </p:tav>
                                      </p:tavLst>
                                    </p:anim>
                                    <p:anim calcmode="lin" valueType="num">
                                      <p:cBhvr additive="base">
                                        <p:cTn id="191" dur="130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632" y="978444"/>
            <a:ext cx="3840174" cy="4526582"/>
          </a:xfrm>
          <a:prstGeom prst="rect">
            <a:avLst/>
          </a:prstGeom>
          <a:ln w="88900" cap="sq" cmpd="thickThin">
            <a:solidFill>
              <a:srgbClr val="000000"/>
            </a:solidFill>
            <a:prstDash val="solid"/>
            <a:miter lim="800000"/>
          </a:ln>
          <a:effectLst>
            <a:innerShdw blurRad="76200">
              <a:srgbClr val="000000"/>
            </a:innerShdw>
          </a:effectLst>
        </p:spPr>
      </p:pic>
      <p:sp>
        <p:nvSpPr>
          <p:cNvPr id="72" name="TextBox 71"/>
          <p:cNvSpPr txBox="1"/>
          <p:nvPr/>
        </p:nvSpPr>
        <p:spPr>
          <a:xfrm>
            <a:off x="-7763256" y="5623560"/>
            <a:ext cx="7323641" cy="33574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298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6" presetClass="entr" presetSubtype="16" fill="hold" nodeType="withEffect">
                                  <p:stCondLst>
                                    <p:cond delay="250"/>
                                  </p:stCondLst>
                                  <p:childTnLst>
                                    <p:set>
                                      <p:cBhvr>
                                        <p:cTn id="134" dur="1" fill="hold">
                                          <p:stCondLst>
                                            <p:cond delay="0"/>
                                          </p:stCondLst>
                                        </p:cTn>
                                        <p:tgtEl>
                                          <p:spTgt spid="2"/>
                                        </p:tgtEl>
                                        <p:attrNameLst>
                                          <p:attrName>style.visibility</p:attrName>
                                        </p:attrNameLst>
                                      </p:cBhvr>
                                      <p:to>
                                        <p:strVal val="visible"/>
                                      </p:to>
                                    </p:set>
                                    <p:animEffect transition="in" filter="circle(in)">
                                      <p:cBhvr>
                                        <p:cTn id="135" dur="2000"/>
                                        <p:tgtEl>
                                          <p:spTgt spid="2"/>
                                        </p:tgtEl>
                                      </p:cBhvr>
                                    </p:animEffect>
                                  </p:childTnLst>
                                </p:cTn>
                              </p:par>
                              <p:par>
                                <p:cTn id="136" presetID="2" presetClass="entr" presetSubtype="2" repeatCount="indefinite" fill="hold" grpId="0" nodeType="withEffect">
                                  <p:stCondLst>
                                    <p:cond delay="250"/>
                                  </p:stCondLst>
                                  <p:childTnLst>
                                    <p:set>
                                      <p:cBhvr>
                                        <p:cTn id="137" dur="1" fill="hold">
                                          <p:stCondLst>
                                            <p:cond delay="0"/>
                                          </p:stCondLst>
                                        </p:cTn>
                                        <p:tgtEl>
                                          <p:spTgt spid="72"/>
                                        </p:tgtEl>
                                        <p:attrNameLst>
                                          <p:attrName>style.visibility</p:attrName>
                                        </p:attrNameLst>
                                      </p:cBhvr>
                                      <p:to>
                                        <p:strVal val="visible"/>
                                      </p:to>
                                    </p:set>
                                    <p:anim calcmode="lin" valueType="num">
                                      <p:cBhvr additive="base">
                                        <p:cTn id="138" dur="13000" fill="hold"/>
                                        <p:tgtEl>
                                          <p:spTgt spid="72"/>
                                        </p:tgtEl>
                                        <p:attrNameLst>
                                          <p:attrName>ppt_x</p:attrName>
                                        </p:attrNameLst>
                                      </p:cBhvr>
                                      <p:tavLst>
                                        <p:tav tm="0">
                                          <p:val>
                                            <p:strVal val="1+#ppt_w/2"/>
                                          </p:val>
                                        </p:tav>
                                        <p:tav tm="100000">
                                          <p:val>
                                            <p:strVal val="#ppt_x"/>
                                          </p:val>
                                        </p:tav>
                                      </p:tavLst>
                                    </p:anim>
                                    <p:anim calcmode="lin" valueType="num">
                                      <p:cBhvr additive="base">
                                        <p:cTn id="139" dur="13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graphicFrame>
        <p:nvGraphicFramePr>
          <p:cNvPr id="72" name="Diagram 71"/>
          <p:cNvGraphicFramePr/>
          <p:nvPr>
            <p:extLst>
              <p:ext uri="{D42A27DB-BD31-4B8C-83A1-F6EECF244321}">
                <p14:modId xmlns:p14="http://schemas.microsoft.com/office/powerpoint/2010/main" val="753418067"/>
              </p:ext>
            </p:extLst>
          </p:nvPr>
        </p:nvGraphicFramePr>
        <p:xfrm>
          <a:off x="1252728" y="786384"/>
          <a:ext cx="8547799" cy="4935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 name="TextBox 72"/>
          <p:cNvSpPr txBox="1"/>
          <p:nvPr/>
        </p:nvSpPr>
        <p:spPr>
          <a:xfrm>
            <a:off x="-7763256" y="5623560"/>
            <a:ext cx="7323641" cy="33574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5163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53" presetClass="entr" presetSubtype="16" fill="hold" grpId="0" nodeType="withEffect">
                                  <p:stCondLst>
                                    <p:cond delay="750"/>
                                  </p:stCondLst>
                                  <p:childTnLst>
                                    <p:set>
                                      <p:cBhvr>
                                        <p:cTn id="134" dur="1" fill="hold">
                                          <p:stCondLst>
                                            <p:cond delay="0"/>
                                          </p:stCondLst>
                                        </p:cTn>
                                        <p:tgtEl>
                                          <p:spTgt spid="72">
                                            <p:graphicEl>
                                              <a:dgm id="{180085AB-CD9B-4E5F-804D-532703CACA2E}"/>
                                            </p:graphicEl>
                                          </p:spTgt>
                                        </p:tgtEl>
                                        <p:attrNameLst>
                                          <p:attrName>style.visibility</p:attrName>
                                        </p:attrNameLst>
                                      </p:cBhvr>
                                      <p:to>
                                        <p:strVal val="visible"/>
                                      </p:to>
                                    </p:set>
                                    <p:anim calcmode="lin" valueType="num">
                                      <p:cBhvr>
                                        <p:cTn id="135" dur="500" fill="hold"/>
                                        <p:tgtEl>
                                          <p:spTgt spid="72">
                                            <p:graphicEl>
                                              <a:dgm id="{180085AB-CD9B-4E5F-804D-532703CACA2E}"/>
                                            </p:graphicEl>
                                          </p:spTgt>
                                        </p:tgtEl>
                                        <p:attrNameLst>
                                          <p:attrName>ppt_w</p:attrName>
                                        </p:attrNameLst>
                                      </p:cBhvr>
                                      <p:tavLst>
                                        <p:tav tm="0">
                                          <p:val>
                                            <p:fltVal val="0"/>
                                          </p:val>
                                        </p:tav>
                                        <p:tav tm="100000">
                                          <p:val>
                                            <p:strVal val="#ppt_w"/>
                                          </p:val>
                                        </p:tav>
                                      </p:tavLst>
                                    </p:anim>
                                    <p:anim calcmode="lin" valueType="num">
                                      <p:cBhvr>
                                        <p:cTn id="136" dur="500" fill="hold"/>
                                        <p:tgtEl>
                                          <p:spTgt spid="72">
                                            <p:graphicEl>
                                              <a:dgm id="{180085AB-CD9B-4E5F-804D-532703CACA2E}"/>
                                            </p:graphicEl>
                                          </p:spTgt>
                                        </p:tgtEl>
                                        <p:attrNameLst>
                                          <p:attrName>ppt_h</p:attrName>
                                        </p:attrNameLst>
                                      </p:cBhvr>
                                      <p:tavLst>
                                        <p:tav tm="0">
                                          <p:val>
                                            <p:fltVal val="0"/>
                                          </p:val>
                                        </p:tav>
                                        <p:tav tm="100000">
                                          <p:val>
                                            <p:strVal val="#ppt_h"/>
                                          </p:val>
                                        </p:tav>
                                      </p:tavLst>
                                    </p:anim>
                                    <p:animEffect transition="in" filter="fade">
                                      <p:cBhvr>
                                        <p:cTn id="137" dur="500"/>
                                        <p:tgtEl>
                                          <p:spTgt spid="72">
                                            <p:graphicEl>
                                              <a:dgm id="{180085AB-CD9B-4E5F-804D-532703CACA2E}"/>
                                            </p:graphicEl>
                                          </p:spTgt>
                                        </p:tgtEl>
                                      </p:cBhvr>
                                    </p:animEffect>
                                  </p:childTnLst>
                                </p:cTn>
                              </p:par>
                              <p:par>
                                <p:cTn id="138" presetID="53" presetClass="entr" presetSubtype="16" fill="hold" grpId="0" nodeType="withEffect">
                                  <p:stCondLst>
                                    <p:cond delay="750"/>
                                  </p:stCondLst>
                                  <p:childTnLst>
                                    <p:set>
                                      <p:cBhvr>
                                        <p:cTn id="139" dur="1" fill="hold">
                                          <p:stCondLst>
                                            <p:cond delay="0"/>
                                          </p:stCondLst>
                                        </p:cTn>
                                        <p:tgtEl>
                                          <p:spTgt spid="72">
                                            <p:graphicEl>
                                              <a:dgm id="{94D794B4-98B1-4F58-B096-B4F1F3C46710}"/>
                                            </p:graphicEl>
                                          </p:spTgt>
                                        </p:tgtEl>
                                        <p:attrNameLst>
                                          <p:attrName>style.visibility</p:attrName>
                                        </p:attrNameLst>
                                      </p:cBhvr>
                                      <p:to>
                                        <p:strVal val="visible"/>
                                      </p:to>
                                    </p:set>
                                    <p:anim calcmode="lin" valueType="num">
                                      <p:cBhvr>
                                        <p:cTn id="140" dur="500" fill="hold"/>
                                        <p:tgtEl>
                                          <p:spTgt spid="72">
                                            <p:graphicEl>
                                              <a:dgm id="{94D794B4-98B1-4F58-B096-B4F1F3C46710}"/>
                                            </p:graphicEl>
                                          </p:spTgt>
                                        </p:tgtEl>
                                        <p:attrNameLst>
                                          <p:attrName>ppt_w</p:attrName>
                                        </p:attrNameLst>
                                      </p:cBhvr>
                                      <p:tavLst>
                                        <p:tav tm="0">
                                          <p:val>
                                            <p:fltVal val="0"/>
                                          </p:val>
                                        </p:tav>
                                        <p:tav tm="100000">
                                          <p:val>
                                            <p:strVal val="#ppt_w"/>
                                          </p:val>
                                        </p:tav>
                                      </p:tavLst>
                                    </p:anim>
                                    <p:anim calcmode="lin" valueType="num">
                                      <p:cBhvr>
                                        <p:cTn id="141" dur="500" fill="hold"/>
                                        <p:tgtEl>
                                          <p:spTgt spid="72">
                                            <p:graphicEl>
                                              <a:dgm id="{94D794B4-98B1-4F58-B096-B4F1F3C46710}"/>
                                            </p:graphicEl>
                                          </p:spTgt>
                                        </p:tgtEl>
                                        <p:attrNameLst>
                                          <p:attrName>ppt_h</p:attrName>
                                        </p:attrNameLst>
                                      </p:cBhvr>
                                      <p:tavLst>
                                        <p:tav tm="0">
                                          <p:val>
                                            <p:fltVal val="0"/>
                                          </p:val>
                                        </p:tav>
                                        <p:tav tm="100000">
                                          <p:val>
                                            <p:strVal val="#ppt_h"/>
                                          </p:val>
                                        </p:tav>
                                      </p:tavLst>
                                    </p:anim>
                                    <p:animEffect transition="in" filter="fade">
                                      <p:cBhvr>
                                        <p:cTn id="142" dur="500"/>
                                        <p:tgtEl>
                                          <p:spTgt spid="72">
                                            <p:graphicEl>
                                              <a:dgm id="{94D794B4-98B1-4F58-B096-B4F1F3C46710}"/>
                                            </p:graphicEl>
                                          </p:spTgt>
                                        </p:tgtEl>
                                      </p:cBhvr>
                                    </p:animEffect>
                                  </p:childTnLst>
                                </p:cTn>
                              </p:par>
                              <p:par>
                                <p:cTn id="143" presetID="53" presetClass="entr" presetSubtype="16" fill="hold" grpId="0" nodeType="withEffect">
                                  <p:stCondLst>
                                    <p:cond delay="750"/>
                                  </p:stCondLst>
                                  <p:childTnLst>
                                    <p:set>
                                      <p:cBhvr>
                                        <p:cTn id="144" dur="1" fill="hold">
                                          <p:stCondLst>
                                            <p:cond delay="0"/>
                                          </p:stCondLst>
                                        </p:cTn>
                                        <p:tgtEl>
                                          <p:spTgt spid="72">
                                            <p:graphicEl>
                                              <a:dgm id="{65AC4759-1E6F-41E2-8933-8AEF99319AA4}"/>
                                            </p:graphicEl>
                                          </p:spTgt>
                                        </p:tgtEl>
                                        <p:attrNameLst>
                                          <p:attrName>style.visibility</p:attrName>
                                        </p:attrNameLst>
                                      </p:cBhvr>
                                      <p:to>
                                        <p:strVal val="visible"/>
                                      </p:to>
                                    </p:set>
                                    <p:anim calcmode="lin" valueType="num">
                                      <p:cBhvr>
                                        <p:cTn id="145" dur="500" fill="hold"/>
                                        <p:tgtEl>
                                          <p:spTgt spid="72">
                                            <p:graphicEl>
                                              <a:dgm id="{65AC4759-1E6F-41E2-8933-8AEF99319AA4}"/>
                                            </p:graphicEl>
                                          </p:spTgt>
                                        </p:tgtEl>
                                        <p:attrNameLst>
                                          <p:attrName>ppt_w</p:attrName>
                                        </p:attrNameLst>
                                      </p:cBhvr>
                                      <p:tavLst>
                                        <p:tav tm="0">
                                          <p:val>
                                            <p:fltVal val="0"/>
                                          </p:val>
                                        </p:tav>
                                        <p:tav tm="100000">
                                          <p:val>
                                            <p:strVal val="#ppt_w"/>
                                          </p:val>
                                        </p:tav>
                                      </p:tavLst>
                                    </p:anim>
                                    <p:anim calcmode="lin" valueType="num">
                                      <p:cBhvr>
                                        <p:cTn id="146" dur="500" fill="hold"/>
                                        <p:tgtEl>
                                          <p:spTgt spid="72">
                                            <p:graphicEl>
                                              <a:dgm id="{65AC4759-1E6F-41E2-8933-8AEF99319AA4}"/>
                                            </p:graphicEl>
                                          </p:spTgt>
                                        </p:tgtEl>
                                        <p:attrNameLst>
                                          <p:attrName>ppt_h</p:attrName>
                                        </p:attrNameLst>
                                      </p:cBhvr>
                                      <p:tavLst>
                                        <p:tav tm="0">
                                          <p:val>
                                            <p:fltVal val="0"/>
                                          </p:val>
                                        </p:tav>
                                        <p:tav tm="100000">
                                          <p:val>
                                            <p:strVal val="#ppt_h"/>
                                          </p:val>
                                        </p:tav>
                                      </p:tavLst>
                                    </p:anim>
                                    <p:animEffect transition="in" filter="fade">
                                      <p:cBhvr>
                                        <p:cTn id="147" dur="500"/>
                                        <p:tgtEl>
                                          <p:spTgt spid="72">
                                            <p:graphicEl>
                                              <a:dgm id="{65AC4759-1E6F-41E2-8933-8AEF99319AA4}"/>
                                            </p:graphicEl>
                                          </p:spTgt>
                                        </p:tgtEl>
                                      </p:cBhvr>
                                    </p:animEffect>
                                  </p:childTnLst>
                                </p:cTn>
                              </p:par>
                              <p:par>
                                <p:cTn id="148" presetID="53" presetClass="entr" presetSubtype="16" fill="hold" grpId="0" nodeType="withEffect">
                                  <p:stCondLst>
                                    <p:cond delay="750"/>
                                  </p:stCondLst>
                                  <p:childTnLst>
                                    <p:set>
                                      <p:cBhvr>
                                        <p:cTn id="149" dur="1" fill="hold">
                                          <p:stCondLst>
                                            <p:cond delay="0"/>
                                          </p:stCondLst>
                                        </p:cTn>
                                        <p:tgtEl>
                                          <p:spTgt spid="72">
                                            <p:graphicEl>
                                              <a:dgm id="{BD6371AE-A016-4C3A-B426-E0F67F3DAEFF}"/>
                                            </p:graphicEl>
                                          </p:spTgt>
                                        </p:tgtEl>
                                        <p:attrNameLst>
                                          <p:attrName>style.visibility</p:attrName>
                                        </p:attrNameLst>
                                      </p:cBhvr>
                                      <p:to>
                                        <p:strVal val="visible"/>
                                      </p:to>
                                    </p:set>
                                    <p:anim calcmode="lin" valueType="num">
                                      <p:cBhvr>
                                        <p:cTn id="150" dur="500" fill="hold"/>
                                        <p:tgtEl>
                                          <p:spTgt spid="72">
                                            <p:graphicEl>
                                              <a:dgm id="{BD6371AE-A016-4C3A-B426-E0F67F3DAEFF}"/>
                                            </p:graphicEl>
                                          </p:spTgt>
                                        </p:tgtEl>
                                        <p:attrNameLst>
                                          <p:attrName>ppt_w</p:attrName>
                                        </p:attrNameLst>
                                      </p:cBhvr>
                                      <p:tavLst>
                                        <p:tav tm="0">
                                          <p:val>
                                            <p:fltVal val="0"/>
                                          </p:val>
                                        </p:tav>
                                        <p:tav tm="100000">
                                          <p:val>
                                            <p:strVal val="#ppt_w"/>
                                          </p:val>
                                        </p:tav>
                                      </p:tavLst>
                                    </p:anim>
                                    <p:anim calcmode="lin" valueType="num">
                                      <p:cBhvr>
                                        <p:cTn id="151" dur="500" fill="hold"/>
                                        <p:tgtEl>
                                          <p:spTgt spid="72">
                                            <p:graphicEl>
                                              <a:dgm id="{BD6371AE-A016-4C3A-B426-E0F67F3DAEFF}"/>
                                            </p:graphicEl>
                                          </p:spTgt>
                                        </p:tgtEl>
                                        <p:attrNameLst>
                                          <p:attrName>ppt_h</p:attrName>
                                        </p:attrNameLst>
                                      </p:cBhvr>
                                      <p:tavLst>
                                        <p:tav tm="0">
                                          <p:val>
                                            <p:fltVal val="0"/>
                                          </p:val>
                                        </p:tav>
                                        <p:tav tm="100000">
                                          <p:val>
                                            <p:strVal val="#ppt_h"/>
                                          </p:val>
                                        </p:tav>
                                      </p:tavLst>
                                    </p:anim>
                                    <p:animEffect transition="in" filter="fade">
                                      <p:cBhvr>
                                        <p:cTn id="152" dur="500"/>
                                        <p:tgtEl>
                                          <p:spTgt spid="72">
                                            <p:graphicEl>
                                              <a:dgm id="{BD6371AE-A016-4C3A-B426-E0F67F3DAEFF}"/>
                                            </p:graphicEl>
                                          </p:spTgt>
                                        </p:tgtEl>
                                      </p:cBhvr>
                                    </p:animEffect>
                                  </p:childTnLst>
                                </p:cTn>
                              </p:par>
                              <p:par>
                                <p:cTn id="153" presetID="53" presetClass="entr" presetSubtype="16" fill="hold" grpId="0" nodeType="withEffect">
                                  <p:stCondLst>
                                    <p:cond delay="750"/>
                                  </p:stCondLst>
                                  <p:childTnLst>
                                    <p:set>
                                      <p:cBhvr>
                                        <p:cTn id="154" dur="1" fill="hold">
                                          <p:stCondLst>
                                            <p:cond delay="0"/>
                                          </p:stCondLst>
                                        </p:cTn>
                                        <p:tgtEl>
                                          <p:spTgt spid="72">
                                            <p:graphicEl>
                                              <a:dgm id="{B36591E9-CED8-4C2F-B499-9667B883EB58}"/>
                                            </p:graphicEl>
                                          </p:spTgt>
                                        </p:tgtEl>
                                        <p:attrNameLst>
                                          <p:attrName>style.visibility</p:attrName>
                                        </p:attrNameLst>
                                      </p:cBhvr>
                                      <p:to>
                                        <p:strVal val="visible"/>
                                      </p:to>
                                    </p:set>
                                    <p:anim calcmode="lin" valueType="num">
                                      <p:cBhvr>
                                        <p:cTn id="155" dur="500" fill="hold"/>
                                        <p:tgtEl>
                                          <p:spTgt spid="72">
                                            <p:graphicEl>
                                              <a:dgm id="{B36591E9-CED8-4C2F-B499-9667B883EB58}"/>
                                            </p:graphicEl>
                                          </p:spTgt>
                                        </p:tgtEl>
                                        <p:attrNameLst>
                                          <p:attrName>ppt_w</p:attrName>
                                        </p:attrNameLst>
                                      </p:cBhvr>
                                      <p:tavLst>
                                        <p:tav tm="0">
                                          <p:val>
                                            <p:fltVal val="0"/>
                                          </p:val>
                                        </p:tav>
                                        <p:tav tm="100000">
                                          <p:val>
                                            <p:strVal val="#ppt_w"/>
                                          </p:val>
                                        </p:tav>
                                      </p:tavLst>
                                    </p:anim>
                                    <p:anim calcmode="lin" valueType="num">
                                      <p:cBhvr>
                                        <p:cTn id="156" dur="500" fill="hold"/>
                                        <p:tgtEl>
                                          <p:spTgt spid="72">
                                            <p:graphicEl>
                                              <a:dgm id="{B36591E9-CED8-4C2F-B499-9667B883EB58}"/>
                                            </p:graphicEl>
                                          </p:spTgt>
                                        </p:tgtEl>
                                        <p:attrNameLst>
                                          <p:attrName>ppt_h</p:attrName>
                                        </p:attrNameLst>
                                      </p:cBhvr>
                                      <p:tavLst>
                                        <p:tav tm="0">
                                          <p:val>
                                            <p:fltVal val="0"/>
                                          </p:val>
                                        </p:tav>
                                        <p:tav tm="100000">
                                          <p:val>
                                            <p:strVal val="#ppt_h"/>
                                          </p:val>
                                        </p:tav>
                                      </p:tavLst>
                                    </p:anim>
                                    <p:animEffect transition="in" filter="fade">
                                      <p:cBhvr>
                                        <p:cTn id="157" dur="500"/>
                                        <p:tgtEl>
                                          <p:spTgt spid="72">
                                            <p:graphicEl>
                                              <a:dgm id="{B36591E9-CED8-4C2F-B499-9667B883EB58}"/>
                                            </p:graphicEl>
                                          </p:spTgt>
                                        </p:tgtEl>
                                      </p:cBhvr>
                                    </p:animEffect>
                                  </p:childTnLst>
                                </p:cTn>
                              </p:par>
                              <p:par>
                                <p:cTn id="158" presetID="53" presetClass="entr" presetSubtype="16" fill="hold" grpId="0" nodeType="withEffect">
                                  <p:stCondLst>
                                    <p:cond delay="750"/>
                                  </p:stCondLst>
                                  <p:childTnLst>
                                    <p:set>
                                      <p:cBhvr>
                                        <p:cTn id="159" dur="1" fill="hold">
                                          <p:stCondLst>
                                            <p:cond delay="0"/>
                                          </p:stCondLst>
                                        </p:cTn>
                                        <p:tgtEl>
                                          <p:spTgt spid="72">
                                            <p:graphicEl>
                                              <a:dgm id="{634F69DC-A440-4D26-A5E0-B59D92798D3E}"/>
                                            </p:graphicEl>
                                          </p:spTgt>
                                        </p:tgtEl>
                                        <p:attrNameLst>
                                          <p:attrName>style.visibility</p:attrName>
                                        </p:attrNameLst>
                                      </p:cBhvr>
                                      <p:to>
                                        <p:strVal val="visible"/>
                                      </p:to>
                                    </p:set>
                                    <p:anim calcmode="lin" valueType="num">
                                      <p:cBhvr>
                                        <p:cTn id="160" dur="500" fill="hold"/>
                                        <p:tgtEl>
                                          <p:spTgt spid="72">
                                            <p:graphicEl>
                                              <a:dgm id="{634F69DC-A440-4D26-A5E0-B59D92798D3E}"/>
                                            </p:graphicEl>
                                          </p:spTgt>
                                        </p:tgtEl>
                                        <p:attrNameLst>
                                          <p:attrName>ppt_w</p:attrName>
                                        </p:attrNameLst>
                                      </p:cBhvr>
                                      <p:tavLst>
                                        <p:tav tm="0">
                                          <p:val>
                                            <p:fltVal val="0"/>
                                          </p:val>
                                        </p:tav>
                                        <p:tav tm="100000">
                                          <p:val>
                                            <p:strVal val="#ppt_w"/>
                                          </p:val>
                                        </p:tav>
                                      </p:tavLst>
                                    </p:anim>
                                    <p:anim calcmode="lin" valueType="num">
                                      <p:cBhvr>
                                        <p:cTn id="161" dur="500" fill="hold"/>
                                        <p:tgtEl>
                                          <p:spTgt spid="72">
                                            <p:graphicEl>
                                              <a:dgm id="{634F69DC-A440-4D26-A5E0-B59D92798D3E}"/>
                                            </p:graphicEl>
                                          </p:spTgt>
                                        </p:tgtEl>
                                        <p:attrNameLst>
                                          <p:attrName>ppt_h</p:attrName>
                                        </p:attrNameLst>
                                      </p:cBhvr>
                                      <p:tavLst>
                                        <p:tav tm="0">
                                          <p:val>
                                            <p:fltVal val="0"/>
                                          </p:val>
                                        </p:tav>
                                        <p:tav tm="100000">
                                          <p:val>
                                            <p:strVal val="#ppt_h"/>
                                          </p:val>
                                        </p:tav>
                                      </p:tavLst>
                                    </p:anim>
                                    <p:animEffect transition="in" filter="fade">
                                      <p:cBhvr>
                                        <p:cTn id="162" dur="500"/>
                                        <p:tgtEl>
                                          <p:spTgt spid="72">
                                            <p:graphicEl>
                                              <a:dgm id="{634F69DC-A440-4D26-A5E0-B59D92798D3E}"/>
                                            </p:graphicEl>
                                          </p:spTgt>
                                        </p:tgtEl>
                                      </p:cBhvr>
                                    </p:animEffect>
                                  </p:childTnLst>
                                </p:cTn>
                              </p:par>
                              <p:par>
                                <p:cTn id="163" presetID="53" presetClass="entr" presetSubtype="16" fill="hold" grpId="0" nodeType="withEffect">
                                  <p:stCondLst>
                                    <p:cond delay="750"/>
                                  </p:stCondLst>
                                  <p:childTnLst>
                                    <p:set>
                                      <p:cBhvr>
                                        <p:cTn id="164" dur="1" fill="hold">
                                          <p:stCondLst>
                                            <p:cond delay="0"/>
                                          </p:stCondLst>
                                        </p:cTn>
                                        <p:tgtEl>
                                          <p:spTgt spid="72">
                                            <p:graphicEl>
                                              <a:dgm id="{9983740B-445A-4B15-A75C-CE534730CA21}"/>
                                            </p:graphicEl>
                                          </p:spTgt>
                                        </p:tgtEl>
                                        <p:attrNameLst>
                                          <p:attrName>style.visibility</p:attrName>
                                        </p:attrNameLst>
                                      </p:cBhvr>
                                      <p:to>
                                        <p:strVal val="visible"/>
                                      </p:to>
                                    </p:set>
                                    <p:anim calcmode="lin" valueType="num">
                                      <p:cBhvr>
                                        <p:cTn id="165" dur="500" fill="hold"/>
                                        <p:tgtEl>
                                          <p:spTgt spid="72">
                                            <p:graphicEl>
                                              <a:dgm id="{9983740B-445A-4B15-A75C-CE534730CA21}"/>
                                            </p:graphicEl>
                                          </p:spTgt>
                                        </p:tgtEl>
                                        <p:attrNameLst>
                                          <p:attrName>ppt_w</p:attrName>
                                        </p:attrNameLst>
                                      </p:cBhvr>
                                      <p:tavLst>
                                        <p:tav tm="0">
                                          <p:val>
                                            <p:fltVal val="0"/>
                                          </p:val>
                                        </p:tav>
                                        <p:tav tm="100000">
                                          <p:val>
                                            <p:strVal val="#ppt_w"/>
                                          </p:val>
                                        </p:tav>
                                      </p:tavLst>
                                    </p:anim>
                                    <p:anim calcmode="lin" valueType="num">
                                      <p:cBhvr>
                                        <p:cTn id="166" dur="500" fill="hold"/>
                                        <p:tgtEl>
                                          <p:spTgt spid="72">
                                            <p:graphicEl>
                                              <a:dgm id="{9983740B-445A-4B15-A75C-CE534730CA21}"/>
                                            </p:graphicEl>
                                          </p:spTgt>
                                        </p:tgtEl>
                                        <p:attrNameLst>
                                          <p:attrName>ppt_h</p:attrName>
                                        </p:attrNameLst>
                                      </p:cBhvr>
                                      <p:tavLst>
                                        <p:tav tm="0">
                                          <p:val>
                                            <p:fltVal val="0"/>
                                          </p:val>
                                        </p:tav>
                                        <p:tav tm="100000">
                                          <p:val>
                                            <p:strVal val="#ppt_h"/>
                                          </p:val>
                                        </p:tav>
                                      </p:tavLst>
                                    </p:anim>
                                    <p:animEffect transition="in" filter="fade">
                                      <p:cBhvr>
                                        <p:cTn id="167" dur="500"/>
                                        <p:tgtEl>
                                          <p:spTgt spid="72">
                                            <p:graphicEl>
                                              <a:dgm id="{9983740B-445A-4B15-A75C-CE534730CA21}"/>
                                            </p:graphicEl>
                                          </p:spTgt>
                                        </p:tgtEl>
                                      </p:cBhvr>
                                    </p:animEffect>
                                  </p:childTnLst>
                                </p:cTn>
                              </p:par>
                              <p:par>
                                <p:cTn id="168" presetID="53" presetClass="entr" presetSubtype="16" fill="hold" grpId="0" nodeType="withEffect">
                                  <p:stCondLst>
                                    <p:cond delay="750"/>
                                  </p:stCondLst>
                                  <p:childTnLst>
                                    <p:set>
                                      <p:cBhvr>
                                        <p:cTn id="169" dur="1" fill="hold">
                                          <p:stCondLst>
                                            <p:cond delay="0"/>
                                          </p:stCondLst>
                                        </p:cTn>
                                        <p:tgtEl>
                                          <p:spTgt spid="72">
                                            <p:graphicEl>
                                              <a:dgm id="{9F8A3687-D02C-4E20-A61A-0450BEE97FB3}"/>
                                            </p:graphicEl>
                                          </p:spTgt>
                                        </p:tgtEl>
                                        <p:attrNameLst>
                                          <p:attrName>style.visibility</p:attrName>
                                        </p:attrNameLst>
                                      </p:cBhvr>
                                      <p:to>
                                        <p:strVal val="visible"/>
                                      </p:to>
                                    </p:set>
                                    <p:anim calcmode="lin" valueType="num">
                                      <p:cBhvr>
                                        <p:cTn id="170" dur="500" fill="hold"/>
                                        <p:tgtEl>
                                          <p:spTgt spid="72">
                                            <p:graphicEl>
                                              <a:dgm id="{9F8A3687-D02C-4E20-A61A-0450BEE97FB3}"/>
                                            </p:graphicEl>
                                          </p:spTgt>
                                        </p:tgtEl>
                                        <p:attrNameLst>
                                          <p:attrName>ppt_w</p:attrName>
                                        </p:attrNameLst>
                                      </p:cBhvr>
                                      <p:tavLst>
                                        <p:tav tm="0">
                                          <p:val>
                                            <p:fltVal val="0"/>
                                          </p:val>
                                        </p:tav>
                                        <p:tav tm="100000">
                                          <p:val>
                                            <p:strVal val="#ppt_w"/>
                                          </p:val>
                                        </p:tav>
                                      </p:tavLst>
                                    </p:anim>
                                    <p:anim calcmode="lin" valueType="num">
                                      <p:cBhvr>
                                        <p:cTn id="171" dur="500" fill="hold"/>
                                        <p:tgtEl>
                                          <p:spTgt spid="72">
                                            <p:graphicEl>
                                              <a:dgm id="{9F8A3687-D02C-4E20-A61A-0450BEE97FB3}"/>
                                            </p:graphicEl>
                                          </p:spTgt>
                                        </p:tgtEl>
                                        <p:attrNameLst>
                                          <p:attrName>ppt_h</p:attrName>
                                        </p:attrNameLst>
                                      </p:cBhvr>
                                      <p:tavLst>
                                        <p:tav tm="0">
                                          <p:val>
                                            <p:fltVal val="0"/>
                                          </p:val>
                                        </p:tav>
                                        <p:tav tm="100000">
                                          <p:val>
                                            <p:strVal val="#ppt_h"/>
                                          </p:val>
                                        </p:tav>
                                      </p:tavLst>
                                    </p:anim>
                                    <p:animEffect transition="in" filter="fade">
                                      <p:cBhvr>
                                        <p:cTn id="172" dur="500"/>
                                        <p:tgtEl>
                                          <p:spTgt spid="72">
                                            <p:graphicEl>
                                              <a:dgm id="{9F8A3687-D02C-4E20-A61A-0450BEE97FB3}"/>
                                            </p:graphicEl>
                                          </p:spTgt>
                                        </p:tgtEl>
                                      </p:cBhvr>
                                    </p:animEffect>
                                  </p:childTnLst>
                                </p:cTn>
                              </p:par>
                              <p:par>
                                <p:cTn id="173" presetID="53" presetClass="entr" presetSubtype="16" fill="hold" grpId="0" nodeType="withEffect">
                                  <p:stCondLst>
                                    <p:cond delay="750"/>
                                  </p:stCondLst>
                                  <p:childTnLst>
                                    <p:set>
                                      <p:cBhvr>
                                        <p:cTn id="174" dur="1" fill="hold">
                                          <p:stCondLst>
                                            <p:cond delay="0"/>
                                          </p:stCondLst>
                                        </p:cTn>
                                        <p:tgtEl>
                                          <p:spTgt spid="72">
                                            <p:graphicEl>
                                              <a:dgm id="{D946D09C-87D1-4215-81CC-939CCBB45889}"/>
                                            </p:graphicEl>
                                          </p:spTgt>
                                        </p:tgtEl>
                                        <p:attrNameLst>
                                          <p:attrName>style.visibility</p:attrName>
                                        </p:attrNameLst>
                                      </p:cBhvr>
                                      <p:to>
                                        <p:strVal val="visible"/>
                                      </p:to>
                                    </p:set>
                                    <p:anim calcmode="lin" valueType="num">
                                      <p:cBhvr>
                                        <p:cTn id="175" dur="500" fill="hold"/>
                                        <p:tgtEl>
                                          <p:spTgt spid="72">
                                            <p:graphicEl>
                                              <a:dgm id="{D946D09C-87D1-4215-81CC-939CCBB45889}"/>
                                            </p:graphicEl>
                                          </p:spTgt>
                                        </p:tgtEl>
                                        <p:attrNameLst>
                                          <p:attrName>ppt_w</p:attrName>
                                        </p:attrNameLst>
                                      </p:cBhvr>
                                      <p:tavLst>
                                        <p:tav tm="0">
                                          <p:val>
                                            <p:fltVal val="0"/>
                                          </p:val>
                                        </p:tav>
                                        <p:tav tm="100000">
                                          <p:val>
                                            <p:strVal val="#ppt_w"/>
                                          </p:val>
                                        </p:tav>
                                      </p:tavLst>
                                    </p:anim>
                                    <p:anim calcmode="lin" valueType="num">
                                      <p:cBhvr>
                                        <p:cTn id="176" dur="500" fill="hold"/>
                                        <p:tgtEl>
                                          <p:spTgt spid="72">
                                            <p:graphicEl>
                                              <a:dgm id="{D946D09C-87D1-4215-81CC-939CCBB45889}"/>
                                            </p:graphicEl>
                                          </p:spTgt>
                                        </p:tgtEl>
                                        <p:attrNameLst>
                                          <p:attrName>ppt_h</p:attrName>
                                        </p:attrNameLst>
                                      </p:cBhvr>
                                      <p:tavLst>
                                        <p:tav tm="0">
                                          <p:val>
                                            <p:fltVal val="0"/>
                                          </p:val>
                                        </p:tav>
                                        <p:tav tm="100000">
                                          <p:val>
                                            <p:strVal val="#ppt_h"/>
                                          </p:val>
                                        </p:tav>
                                      </p:tavLst>
                                    </p:anim>
                                    <p:animEffect transition="in" filter="fade">
                                      <p:cBhvr>
                                        <p:cTn id="177" dur="500"/>
                                        <p:tgtEl>
                                          <p:spTgt spid="72">
                                            <p:graphicEl>
                                              <a:dgm id="{D946D09C-87D1-4215-81CC-939CCBB45889}"/>
                                            </p:graphicEl>
                                          </p:spTgt>
                                        </p:tgtEl>
                                      </p:cBhvr>
                                    </p:animEffect>
                                  </p:childTnLst>
                                </p:cTn>
                              </p:par>
                              <p:par>
                                <p:cTn id="178" presetID="53" presetClass="entr" presetSubtype="16" fill="hold" grpId="0" nodeType="withEffect">
                                  <p:stCondLst>
                                    <p:cond delay="750"/>
                                  </p:stCondLst>
                                  <p:childTnLst>
                                    <p:set>
                                      <p:cBhvr>
                                        <p:cTn id="179" dur="1" fill="hold">
                                          <p:stCondLst>
                                            <p:cond delay="0"/>
                                          </p:stCondLst>
                                        </p:cTn>
                                        <p:tgtEl>
                                          <p:spTgt spid="72">
                                            <p:graphicEl>
                                              <a:dgm id="{D0D56476-8AA9-4114-86A8-E0A70DBF31D1}"/>
                                            </p:graphicEl>
                                          </p:spTgt>
                                        </p:tgtEl>
                                        <p:attrNameLst>
                                          <p:attrName>style.visibility</p:attrName>
                                        </p:attrNameLst>
                                      </p:cBhvr>
                                      <p:to>
                                        <p:strVal val="visible"/>
                                      </p:to>
                                    </p:set>
                                    <p:anim calcmode="lin" valueType="num">
                                      <p:cBhvr>
                                        <p:cTn id="180" dur="500" fill="hold"/>
                                        <p:tgtEl>
                                          <p:spTgt spid="72">
                                            <p:graphicEl>
                                              <a:dgm id="{D0D56476-8AA9-4114-86A8-E0A70DBF31D1}"/>
                                            </p:graphicEl>
                                          </p:spTgt>
                                        </p:tgtEl>
                                        <p:attrNameLst>
                                          <p:attrName>ppt_w</p:attrName>
                                        </p:attrNameLst>
                                      </p:cBhvr>
                                      <p:tavLst>
                                        <p:tav tm="0">
                                          <p:val>
                                            <p:fltVal val="0"/>
                                          </p:val>
                                        </p:tav>
                                        <p:tav tm="100000">
                                          <p:val>
                                            <p:strVal val="#ppt_w"/>
                                          </p:val>
                                        </p:tav>
                                      </p:tavLst>
                                    </p:anim>
                                    <p:anim calcmode="lin" valueType="num">
                                      <p:cBhvr>
                                        <p:cTn id="181" dur="500" fill="hold"/>
                                        <p:tgtEl>
                                          <p:spTgt spid="72">
                                            <p:graphicEl>
                                              <a:dgm id="{D0D56476-8AA9-4114-86A8-E0A70DBF31D1}"/>
                                            </p:graphicEl>
                                          </p:spTgt>
                                        </p:tgtEl>
                                        <p:attrNameLst>
                                          <p:attrName>ppt_h</p:attrName>
                                        </p:attrNameLst>
                                      </p:cBhvr>
                                      <p:tavLst>
                                        <p:tav tm="0">
                                          <p:val>
                                            <p:fltVal val="0"/>
                                          </p:val>
                                        </p:tav>
                                        <p:tav tm="100000">
                                          <p:val>
                                            <p:strVal val="#ppt_h"/>
                                          </p:val>
                                        </p:tav>
                                      </p:tavLst>
                                    </p:anim>
                                    <p:animEffect transition="in" filter="fade">
                                      <p:cBhvr>
                                        <p:cTn id="182" dur="500"/>
                                        <p:tgtEl>
                                          <p:spTgt spid="72">
                                            <p:graphicEl>
                                              <a:dgm id="{D0D56476-8AA9-4114-86A8-E0A70DBF31D1}"/>
                                            </p:graphicEl>
                                          </p:spTgt>
                                        </p:tgtEl>
                                      </p:cBhvr>
                                    </p:animEffect>
                                  </p:childTnLst>
                                </p:cTn>
                              </p:par>
                              <p:par>
                                <p:cTn id="183" presetID="53" presetClass="entr" presetSubtype="16" fill="hold" grpId="0" nodeType="withEffect">
                                  <p:stCondLst>
                                    <p:cond delay="750"/>
                                  </p:stCondLst>
                                  <p:childTnLst>
                                    <p:set>
                                      <p:cBhvr>
                                        <p:cTn id="184" dur="1" fill="hold">
                                          <p:stCondLst>
                                            <p:cond delay="0"/>
                                          </p:stCondLst>
                                        </p:cTn>
                                        <p:tgtEl>
                                          <p:spTgt spid="72">
                                            <p:graphicEl>
                                              <a:dgm id="{3ECA0C0A-3FD3-4971-9897-97945DBC1378}"/>
                                            </p:graphicEl>
                                          </p:spTgt>
                                        </p:tgtEl>
                                        <p:attrNameLst>
                                          <p:attrName>style.visibility</p:attrName>
                                        </p:attrNameLst>
                                      </p:cBhvr>
                                      <p:to>
                                        <p:strVal val="visible"/>
                                      </p:to>
                                    </p:set>
                                    <p:anim calcmode="lin" valueType="num">
                                      <p:cBhvr>
                                        <p:cTn id="185" dur="500" fill="hold"/>
                                        <p:tgtEl>
                                          <p:spTgt spid="72">
                                            <p:graphicEl>
                                              <a:dgm id="{3ECA0C0A-3FD3-4971-9897-97945DBC1378}"/>
                                            </p:graphicEl>
                                          </p:spTgt>
                                        </p:tgtEl>
                                        <p:attrNameLst>
                                          <p:attrName>ppt_w</p:attrName>
                                        </p:attrNameLst>
                                      </p:cBhvr>
                                      <p:tavLst>
                                        <p:tav tm="0">
                                          <p:val>
                                            <p:fltVal val="0"/>
                                          </p:val>
                                        </p:tav>
                                        <p:tav tm="100000">
                                          <p:val>
                                            <p:strVal val="#ppt_w"/>
                                          </p:val>
                                        </p:tav>
                                      </p:tavLst>
                                    </p:anim>
                                    <p:anim calcmode="lin" valueType="num">
                                      <p:cBhvr>
                                        <p:cTn id="186" dur="500" fill="hold"/>
                                        <p:tgtEl>
                                          <p:spTgt spid="72">
                                            <p:graphicEl>
                                              <a:dgm id="{3ECA0C0A-3FD3-4971-9897-97945DBC1378}"/>
                                            </p:graphicEl>
                                          </p:spTgt>
                                        </p:tgtEl>
                                        <p:attrNameLst>
                                          <p:attrName>ppt_h</p:attrName>
                                        </p:attrNameLst>
                                      </p:cBhvr>
                                      <p:tavLst>
                                        <p:tav tm="0">
                                          <p:val>
                                            <p:fltVal val="0"/>
                                          </p:val>
                                        </p:tav>
                                        <p:tav tm="100000">
                                          <p:val>
                                            <p:strVal val="#ppt_h"/>
                                          </p:val>
                                        </p:tav>
                                      </p:tavLst>
                                    </p:anim>
                                    <p:animEffect transition="in" filter="fade">
                                      <p:cBhvr>
                                        <p:cTn id="187" dur="500"/>
                                        <p:tgtEl>
                                          <p:spTgt spid="72">
                                            <p:graphicEl>
                                              <a:dgm id="{3ECA0C0A-3FD3-4971-9897-97945DBC1378}"/>
                                            </p:graphicEl>
                                          </p:spTgt>
                                        </p:tgtEl>
                                      </p:cBhvr>
                                    </p:animEffect>
                                  </p:childTnLst>
                                </p:cTn>
                              </p:par>
                              <p:par>
                                <p:cTn id="188" presetID="53" presetClass="entr" presetSubtype="16" fill="hold" grpId="0" nodeType="withEffect">
                                  <p:stCondLst>
                                    <p:cond delay="750"/>
                                  </p:stCondLst>
                                  <p:childTnLst>
                                    <p:set>
                                      <p:cBhvr>
                                        <p:cTn id="189" dur="1" fill="hold">
                                          <p:stCondLst>
                                            <p:cond delay="0"/>
                                          </p:stCondLst>
                                        </p:cTn>
                                        <p:tgtEl>
                                          <p:spTgt spid="72">
                                            <p:graphicEl>
                                              <a:dgm id="{052D980E-81D4-4AC0-ACE9-445A42734F92}"/>
                                            </p:graphicEl>
                                          </p:spTgt>
                                        </p:tgtEl>
                                        <p:attrNameLst>
                                          <p:attrName>style.visibility</p:attrName>
                                        </p:attrNameLst>
                                      </p:cBhvr>
                                      <p:to>
                                        <p:strVal val="visible"/>
                                      </p:to>
                                    </p:set>
                                    <p:anim calcmode="lin" valueType="num">
                                      <p:cBhvr>
                                        <p:cTn id="190" dur="500" fill="hold"/>
                                        <p:tgtEl>
                                          <p:spTgt spid="72">
                                            <p:graphicEl>
                                              <a:dgm id="{052D980E-81D4-4AC0-ACE9-445A42734F92}"/>
                                            </p:graphicEl>
                                          </p:spTgt>
                                        </p:tgtEl>
                                        <p:attrNameLst>
                                          <p:attrName>ppt_w</p:attrName>
                                        </p:attrNameLst>
                                      </p:cBhvr>
                                      <p:tavLst>
                                        <p:tav tm="0">
                                          <p:val>
                                            <p:fltVal val="0"/>
                                          </p:val>
                                        </p:tav>
                                        <p:tav tm="100000">
                                          <p:val>
                                            <p:strVal val="#ppt_w"/>
                                          </p:val>
                                        </p:tav>
                                      </p:tavLst>
                                    </p:anim>
                                    <p:anim calcmode="lin" valueType="num">
                                      <p:cBhvr>
                                        <p:cTn id="191" dur="500" fill="hold"/>
                                        <p:tgtEl>
                                          <p:spTgt spid="72">
                                            <p:graphicEl>
                                              <a:dgm id="{052D980E-81D4-4AC0-ACE9-445A42734F92}"/>
                                            </p:graphicEl>
                                          </p:spTgt>
                                        </p:tgtEl>
                                        <p:attrNameLst>
                                          <p:attrName>ppt_h</p:attrName>
                                        </p:attrNameLst>
                                      </p:cBhvr>
                                      <p:tavLst>
                                        <p:tav tm="0">
                                          <p:val>
                                            <p:fltVal val="0"/>
                                          </p:val>
                                        </p:tav>
                                        <p:tav tm="100000">
                                          <p:val>
                                            <p:strVal val="#ppt_h"/>
                                          </p:val>
                                        </p:tav>
                                      </p:tavLst>
                                    </p:anim>
                                    <p:animEffect transition="in" filter="fade">
                                      <p:cBhvr>
                                        <p:cTn id="192" dur="500"/>
                                        <p:tgtEl>
                                          <p:spTgt spid="72">
                                            <p:graphicEl>
                                              <a:dgm id="{052D980E-81D4-4AC0-ACE9-445A42734F92}"/>
                                            </p:graphicEl>
                                          </p:spTgt>
                                        </p:tgtEl>
                                      </p:cBhvr>
                                    </p:animEffect>
                                  </p:childTnLst>
                                </p:cTn>
                              </p:par>
                              <p:par>
                                <p:cTn id="193" presetID="53" presetClass="entr" presetSubtype="16" fill="hold" grpId="0" nodeType="withEffect">
                                  <p:stCondLst>
                                    <p:cond delay="750"/>
                                  </p:stCondLst>
                                  <p:childTnLst>
                                    <p:set>
                                      <p:cBhvr>
                                        <p:cTn id="194" dur="1" fill="hold">
                                          <p:stCondLst>
                                            <p:cond delay="0"/>
                                          </p:stCondLst>
                                        </p:cTn>
                                        <p:tgtEl>
                                          <p:spTgt spid="72">
                                            <p:graphicEl>
                                              <a:dgm id="{8C003E60-D03A-4EAC-975B-564A257B1C53}"/>
                                            </p:graphicEl>
                                          </p:spTgt>
                                        </p:tgtEl>
                                        <p:attrNameLst>
                                          <p:attrName>style.visibility</p:attrName>
                                        </p:attrNameLst>
                                      </p:cBhvr>
                                      <p:to>
                                        <p:strVal val="visible"/>
                                      </p:to>
                                    </p:set>
                                    <p:anim calcmode="lin" valueType="num">
                                      <p:cBhvr>
                                        <p:cTn id="195" dur="500" fill="hold"/>
                                        <p:tgtEl>
                                          <p:spTgt spid="72">
                                            <p:graphicEl>
                                              <a:dgm id="{8C003E60-D03A-4EAC-975B-564A257B1C53}"/>
                                            </p:graphicEl>
                                          </p:spTgt>
                                        </p:tgtEl>
                                        <p:attrNameLst>
                                          <p:attrName>ppt_w</p:attrName>
                                        </p:attrNameLst>
                                      </p:cBhvr>
                                      <p:tavLst>
                                        <p:tav tm="0">
                                          <p:val>
                                            <p:fltVal val="0"/>
                                          </p:val>
                                        </p:tav>
                                        <p:tav tm="100000">
                                          <p:val>
                                            <p:strVal val="#ppt_w"/>
                                          </p:val>
                                        </p:tav>
                                      </p:tavLst>
                                    </p:anim>
                                    <p:anim calcmode="lin" valueType="num">
                                      <p:cBhvr>
                                        <p:cTn id="196" dur="500" fill="hold"/>
                                        <p:tgtEl>
                                          <p:spTgt spid="72">
                                            <p:graphicEl>
                                              <a:dgm id="{8C003E60-D03A-4EAC-975B-564A257B1C53}"/>
                                            </p:graphicEl>
                                          </p:spTgt>
                                        </p:tgtEl>
                                        <p:attrNameLst>
                                          <p:attrName>ppt_h</p:attrName>
                                        </p:attrNameLst>
                                      </p:cBhvr>
                                      <p:tavLst>
                                        <p:tav tm="0">
                                          <p:val>
                                            <p:fltVal val="0"/>
                                          </p:val>
                                        </p:tav>
                                        <p:tav tm="100000">
                                          <p:val>
                                            <p:strVal val="#ppt_h"/>
                                          </p:val>
                                        </p:tav>
                                      </p:tavLst>
                                    </p:anim>
                                    <p:animEffect transition="in" filter="fade">
                                      <p:cBhvr>
                                        <p:cTn id="197" dur="500"/>
                                        <p:tgtEl>
                                          <p:spTgt spid="72">
                                            <p:graphicEl>
                                              <a:dgm id="{8C003E60-D03A-4EAC-975B-564A257B1C53}"/>
                                            </p:graphicEl>
                                          </p:spTgt>
                                        </p:tgtEl>
                                      </p:cBhvr>
                                    </p:animEffect>
                                  </p:childTnLst>
                                </p:cTn>
                              </p:par>
                              <p:par>
                                <p:cTn id="198" presetID="53" presetClass="entr" presetSubtype="16" fill="hold" grpId="0" nodeType="withEffect">
                                  <p:stCondLst>
                                    <p:cond delay="750"/>
                                  </p:stCondLst>
                                  <p:childTnLst>
                                    <p:set>
                                      <p:cBhvr>
                                        <p:cTn id="199" dur="1" fill="hold">
                                          <p:stCondLst>
                                            <p:cond delay="0"/>
                                          </p:stCondLst>
                                        </p:cTn>
                                        <p:tgtEl>
                                          <p:spTgt spid="72">
                                            <p:graphicEl>
                                              <a:dgm id="{22675D04-D64E-4DEF-8CAB-6498308D043E}"/>
                                            </p:graphicEl>
                                          </p:spTgt>
                                        </p:tgtEl>
                                        <p:attrNameLst>
                                          <p:attrName>style.visibility</p:attrName>
                                        </p:attrNameLst>
                                      </p:cBhvr>
                                      <p:to>
                                        <p:strVal val="visible"/>
                                      </p:to>
                                    </p:set>
                                    <p:anim calcmode="lin" valueType="num">
                                      <p:cBhvr>
                                        <p:cTn id="200" dur="500" fill="hold"/>
                                        <p:tgtEl>
                                          <p:spTgt spid="72">
                                            <p:graphicEl>
                                              <a:dgm id="{22675D04-D64E-4DEF-8CAB-6498308D043E}"/>
                                            </p:graphicEl>
                                          </p:spTgt>
                                        </p:tgtEl>
                                        <p:attrNameLst>
                                          <p:attrName>ppt_w</p:attrName>
                                        </p:attrNameLst>
                                      </p:cBhvr>
                                      <p:tavLst>
                                        <p:tav tm="0">
                                          <p:val>
                                            <p:fltVal val="0"/>
                                          </p:val>
                                        </p:tav>
                                        <p:tav tm="100000">
                                          <p:val>
                                            <p:strVal val="#ppt_w"/>
                                          </p:val>
                                        </p:tav>
                                      </p:tavLst>
                                    </p:anim>
                                    <p:anim calcmode="lin" valueType="num">
                                      <p:cBhvr>
                                        <p:cTn id="201" dur="500" fill="hold"/>
                                        <p:tgtEl>
                                          <p:spTgt spid="72">
                                            <p:graphicEl>
                                              <a:dgm id="{22675D04-D64E-4DEF-8CAB-6498308D043E}"/>
                                            </p:graphicEl>
                                          </p:spTgt>
                                        </p:tgtEl>
                                        <p:attrNameLst>
                                          <p:attrName>ppt_h</p:attrName>
                                        </p:attrNameLst>
                                      </p:cBhvr>
                                      <p:tavLst>
                                        <p:tav tm="0">
                                          <p:val>
                                            <p:fltVal val="0"/>
                                          </p:val>
                                        </p:tav>
                                        <p:tav tm="100000">
                                          <p:val>
                                            <p:strVal val="#ppt_h"/>
                                          </p:val>
                                        </p:tav>
                                      </p:tavLst>
                                    </p:anim>
                                    <p:animEffect transition="in" filter="fade">
                                      <p:cBhvr>
                                        <p:cTn id="202" dur="500"/>
                                        <p:tgtEl>
                                          <p:spTgt spid="72">
                                            <p:graphicEl>
                                              <a:dgm id="{22675D04-D64E-4DEF-8CAB-6498308D043E}"/>
                                            </p:graphicEl>
                                          </p:spTgt>
                                        </p:tgtEl>
                                      </p:cBhvr>
                                    </p:animEffect>
                                  </p:childTnLst>
                                </p:cTn>
                              </p:par>
                              <p:par>
                                <p:cTn id="203" presetID="53" presetClass="entr" presetSubtype="16" fill="hold" grpId="0" nodeType="withEffect">
                                  <p:stCondLst>
                                    <p:cond delay="750"/>
                                  </p:stCondLst>
                                  <p:childTnLst>
                                    <p:set>
                                      <p:cBhvr>
                                        <p:cTn id="204" dur="1" fill="hold">
                                          <p:stCondLst>
                                            <p:cond delay="0"/>
                                          </p:stCondLst>
                                        </p:cTn>
                                        <p:tgtEl>
                                          <p:spTgt spid="72">
                                            <p:graphicEl>
                                              <a:dgm id="{158E31B7-178D-4823-A9E6-15AC434C1D65}"/>
                                            </p:graphicEl>
                                          </p:spTgt>
                                        </p:tgtEl>
                                        <p:attrNameLst>
                                          <p:attrName>style.visibility</p:attrName>
                                        </p:attrNameLst>
                                      </p:cBhvr>
                                      <p:to>
                                        <p:strVal val="visible"/>
                                      </p:to>
                                    </p:set>
                                    <p:anim calcmode="lin" valueType="num">
                                      <p:cBhvr>
                                        <p:cTn id="205" dur="500" fill="hold"/>
                                        <p:tgtEl>
                                          <p:spTgt spid="72">
                                            <p:graphicEl>
                                              <a:dgm id="{158E31B7-178D-4823-A9E6-15AC434C1D65}"/>
                                            </p:graphicEl>
                                          </p:spTgt>
                                        </p:tgtEl>
                                        <p:attrNameLst>
                                          <p:attrName>ppt_w</p:attrName>
                                        </p:attrNameLst>
                                      </p:cBhvr>
                                      <p:tavLst>
                                        <p:tav tm="0">
                                          <p:val>
                                            <p:fltVal val="0"/>
                                          </p:val>
                                        </p:tav>
                                        <p:tav tm="100000">
                                          <p:val>
                                            <p:strVal val="#ppt_w"/>
                                          </p:val>
                                        </p:tav>
                                      </p:tavLst>
                                    </p:anim>
                                    <p:anim calcmode="lin" valueType="num">
                                      <p:cBhvr>
                                        <p:cTn id="206" dur="500" fill="hold"/>
                                        <p:tgtEl>
                                          <p:spTgt spid="72">
                                            <p:graphicEl>
                                              <a:dgm id="{158E31B7-178D-4823-A9E6-15AC434C1D65}"/>
                                            </p:graphicEl>
                                          </p:spTgt>
                                        </p:tgtEl>
                                        <p:attrNameLst>
                                          <p:attrName>ppt_h</p:attrName>
                                        </p:attrNameLst>
                                      </p:cBhvr>
                                      <p:tavLst>
                                        <p:tav tm="0">
                                          <p:val>
                                            <p:fltVal val="0"/>
                                          </p:val>
                                        </p:tav>
                                        <p:tav tm="100000">
                                          <p:val>
                                            <p:strVal val="#ppt_h"/>
                                          </p:val>
                                        </p:tav>
                                      </p:tavLst>
                                    </p:anim>
                                    <p:animEffect transition="in" filter="fade">
                                      <p:cBhvr>
                                        <p:cTn id="207" dur="500"/>
                                        <p:tgtEl>
                                          <p:spTgt spid="72">
                                            <p:graphicEl>
                                              <a:dgm id="{158E31B7-178D-4823-A9E6-15AC434C1D65}"/>
                                            </p:graphicEl>
                                          </p:spTgt>
                                        </p:tgtEl>
                                      </p:cBhvr>
                                    </p:animEffect>
                                  </p:childTnLst>
                                </p:cTn>
                              </p:par>
                              <p:par>
                                <p:cTn id="208" presetID="53" presetClass="entr" presetSubtype="16" fill="hold" grpId="0" nodeType="withEffect">
                                  <p:stCondLst>
                                    <p:cond delay="750"/>
                                  </p:stCondLst>
                                  <p:childTnLst>
                                    <p:set>
                                      <p:cBhvr>
                                        <p:cTn id="209" dur="1" fill="hold">
                                          <p:stCondLst>
                                            <p:cond delay="0"/>
                                          </p:stCondLst>
                                        </p:cTn>
                                        <p:tgtEl>
                                          <p:spTgt spid="72">
                                            <p:graphicEl>
                                              <a:dgm id="{9ED61A2C-0F13-4CA3-A9AB-31ECC8D682F3}"/>
                                            </p:graphicEl>
                                          </p:spTgt>
                                        </p:tgtEl>
                                        <p:attrNameLst>
                                          <p:attrName>style.visibility</p:attrName>
                                        </p:attrNameLst>
                                      </p:cBhvr>
                                      <p:to>
                                        <p:strVal val="visible"/>
                                      </p:to>
                                    </p:set>
                                    <p:anim calcmode="lin" valueType="num">
                                      <p:cBhvr>
                                        <p:cTn id="210" dur="500" fill="hold"/>
                                        <p:tgtEl>
                                          <p:spTgt spid="72">
                                            <p:graphicEl>
                                              <a:dgm id="{9ED61A2C-0F13-4CA3-A9AB-31ECC8D682F3}"/>
                                            </p:graphicEl>
                                          </p:spTgt>
                                        </p:tgtEl>
                                        <p:attrNameLst>
                                          <p:attrName>ppt_w</p:attrName>
                                        </p:attrNameLst>
                                      </p:cBhvr>
                                      <p:tavLst>
                                        <p:tav tm="0">
                                          <p:val>
                                            <p:fltVal val="0"/>
                                          </p:val>
                                        </p:tav>
                                        <p:tav tm="100000">
                                          <p:val>
                                            <p:strVal val="#ppt_w"/>
                                          </p:val>
                                        </p:tav>
                                      </p:tavLst>
                                    </p:anim>
                                    <p:anim calcmode="lin" valueType="num">
                                      <p:cBhvr>
                                        <p:cTn id="211" dur="500" fill="hold"/>
                                        <p:tgtEl>
                                          <p:spTgt spid="72">
                                            <p:graphicEl>
                                              <a:dgm id="{9ED61A2C-0F13-4CA3-A9AB-31ECC8D682F3}"/>
                                            </p:graphicEl>
                                          </p:spTgt>
                                        </p:tgtEl>
                                        <p:attrNameLst>
                                          <p:attrName>ppt_h</p:attrName>
                                        </p:attrNameLst>
                                      </p:cBhvr>
                                      <p:tavLst>
                                        <p:tav tm="0">
                                          <p:val>
                                            <p:fltVal val="0"/>
                                          </p:val>
                                        </p:tav>
                                        <p:tav tm="100000">
                                          <p:val>
                                            <p:strVal val="#ppt_h"/>
                                          </p:val>
                                        </p:tav>
                                      </p:tavLst>
                                    </p:anim>
                                    <p:animEffect transition="in" filter="fade">
                                      <p:cBhvr>
                                        <p:cTn id="212" dur="500"/>
                                        <p:tgtEl>
                                          <p:spTgt spid="72">
                                            <p:graphicEl>
                                              <a:dgm id="{9ED61A2C-0F13-4CA3-A9AB-31ECC8D682F3}"/>
                                            </p:graphicEl>
                                          </p:spTgt>
                                        </p:tgtEl>
                                      </p:cBhvr>
                                    </p:animEffect>
                                  </p:childTnLst>
                                </p:cTn>
                              </p:par>
                              <p:par>
                                <p:cTn id="213" presetID="53" presetClass="entr" presetSubtype="16" fill="hold" grpId="0" nodeType="withEffect">
                                  <p:stCondLst>
                                    <p:cond delay="750"/>
                                  </p:stCondLst>
                                  <p:childTnLst>
                                    <p:set>
                                      <p:cBhvr>
                                        <p:cTn id="214" dur="1" fill="hold">
                                          <p:stCondLst>
                                            <p:cond delay="0"/>
                                          </p:stCondLst>
                                        </p:cTn>
                                        <p:tgtEl>
                                          <p:spTgt spid="72">
                                            <p:graphicEl>
                                              <a:dgm id="{7903AD04-0E6C-4D09-82C6-4FD1A9D23D05}"/>
                                            </p:graphicEl>
                                          </p:spTgt>
                                        </p:tgtEl>
                                        <p:attrNameLst>
                                          <p:attrName>style.visibility</p:attrName>
                                        </p:attrNameLst>
                                      </p:cBhvr>
                                      <p:to>
                                        <p:strVal val="visible"/>
                                      </p:to>
                                    </p:set>
                                    <p:anim calcmode="lin" valueType="num">
                                      <p:cBhvr>
                                        <p:cTn id="215" dur="500" fill="hold"/>
                                        <p:tgtEl>
                                          <p:spTgt spid="72">
                                            <p:graphicEl>
                                              <a:dgm id="{7903AD04-0E6C-4D09-82C6-4FD1A9D23D05}"/>
                                            </p:graphicEl>
                                          </p:spTgt>
                                        </p:tgtEl>
                                        <p:attrNameLst>
                                          <p:attrName>ppt_w</p:attrName>
                                        </p:attrNameLst>
                                      </p:cBhvr>
                                      <p:tavLst>
                                        <p:tav tm="0">
                                          <p:val>
                                            <p:fltVal val="0"/>
                                          </p:val>
                                        </p:tav>
                                        <p:tav tm="100000">
                                          <p:val>
                                            <p:strVal val="#ppt_w"/>
                                          </p:val>
                                        </p:tav>
                                      </p:tavLst>
                                    </p:anim>
                                    <p:anim calcmode="lin" valueType="num">
                                      <p:cBhvr>
                                        <p:cTn id="216" dur="500" fill="hold"/>
                                        <p:tgtEl>
                                          <p:spTgt spid="72">
                                            <p:graphicEl>
                                              <a:dgm id="{7903AD04-0E6C-4D09-82C6-4FD1A9D23D05}"/>
                                            </p:graphicEl>
                                          </p:spTgt>
                                        </p:tgtEl>
                                        <p:attrNameLst>
                                          <p:attrName>ppt_h</p:attrName>
                                        </p:attrNameLst>
                                      </p:cBhvr>
                                      <p:tavLst>
                                        <p:tav tm="0">
                                          <p:val>
                                            <p:fltVal val="0"/>
                                          </p:val>
                                        </p:tav>
                                        <p:tav tm="100000">
                                          <p:val>
                                            <p:strVal val="#ppt_h"/>
                                          </p:val>
                                        </p:tav>
                                      </p:tavLst>
                                    </p:anim>
                                    <p:animEffect transition="in" filter="fade">
                                      <p:cBhvr>
                                        <p:cTn id="217" dur="500"/>
                                        <p:tgtEl>
                                          <p:spTgt spid="72">
                                            <p:graphicEl>
                                              <a:dgm id="{7903AD04-0E6C-4D09-82C6-4FD1A9D23D05}"/>
                                            </p:graphicEl>
                                          </p:spTgt>
                                        </p:tgtEl>
                                      </p:cBhvr>
                                    </p:animEffect>
                                  </p:childTnLst>
                                </p:cTn>
                              </p:par>
                              <p:par>
                                <p:cTn id="218" presetID="53" presetClass="entr" presetSubtype="16" fill="hold" grpId="0" nodeType="withEffect">
                                  <p:stCondLst>
                                    <p:cond delay="750"/>
                                  </p:stCondLst>
                                  <p:childTnLst>
                                    <p:set>
                                      <p:cBhvr>
                                        <p:cTn id="219" dur="1" fill="hold">
                                          <p:stCondLst>
                                            <p:cond delay="0"/>
                                          </p:stCondLst>
                                        </p:cTn>
                                        <p:tgtEl>
                                          <p:spTgt spid="72">
                                            <p:graphicEl>
                                              <a:dgm id="{BCF020AD-8EA2-4465-A7F5-6804469481E0}"/>
                                            </p:graphicEl>
                                          </p:spTgt>
                                        </p:tgtEl>
                                        <p:attrNameLst>
                                          <p:attrName>style.visibility</p:attrName>
                                        </p:attrNameLst>
                                      </p:cBhvr>
                                      <p:to>
                                        <p:strVal val="visible"/>
                                      </p:to>
                                    </p:set>
                                    <p:anim calcmode="lin" valueType="num">
                                      <p:cBhvr>
                                        <p:cTn id="220" dur="500" fill="hold"/>
                                        <p:tgtEl>
                                          <p:spTgt spid="72">
                                            <p:graphicEl>
                                              <a:dgm id="{BCF020AD-8EA2-4465-A7F5-6804469481E0}"/>
                                            </p:graphicEl>
                                          </p:spTgt>
                                        </p:tgtEl>
                                        <p:attrNameLst>
                                          <p:attrName>ppt_w</p:attrName>
                                        </p:attrNameLst>
                                      </p:cBhvr>
                                      <p:tavLst>
                                        <p:tav tm="0">
                                          <p:val>
                                            <p:fltVal val="0"/>
                                          </p:val>
                                        </p:tav>
                                        <p:tav tm="100000">
                                          <p:val>
                                            <p:strVal val="#ppt_w"/>
                                          </p:val>
                                        </p:tav>
                                      </p:tavLst>
                                    </p:anim>
                                    <p:anim calcmode="lin" valueType="num">
                                      <p:cBhvr>
                                        <p:cTn id="221" dur="500" fill="hold"/>
                                        <p:tgtEl>
                                          <p:spTgt spid="72">
                                            <p:graphicEl>
                                              <a:dgm id="{BCF020AD-8EA2-4465-A7F5-6804469481E0}"/>
                                            </p:graphicEl>
                                          </p:spTgt>
                                        </p:tgtEl>
                                        <p:attrNameLst>
                                          <p:attrName>ppt_h</p:attrName>
                                        </p:attrNameLst>
                                      </p:cBhvr>
                                      <p:tavLst>
                                        <p:tav tm="0">
                                          <p:val>
                                            <p:fltVal val="0"/>
                                          </p:val>
                                        </p:tav>
                                        <p:tav tm="100000">
                                          <p:val>
                                            <p:strVal val="#ppt_h"/>
                                          </p:val>
                                        </p:tav>
                                      </p:tavLst>
                                    </p:anim>
                                    <p:animEffect transition="in" filter="fade">
                                      <p:cBhvr>
                                        <p:cTn id="222" dur="500"/>
                                        <p:tgtEl>
                                          <p:spTgt spid="72">
                                            <p:graphicEl>
                                              <a:dgm id="{BCF020AD-8EA2-4465-A7F5-6804469481E0}"/>
                                            </p:graphicEl>
                                          </p:spTgt>
                                        </p:tgtEl>
                                      </p:cBhvr>
                                    </p:animEffect>
                                  </p:childTnLst>
                                </p:cTn>
                              </p:par>
                              <p:par>
                                <p:cTn id="223" presetID="53" presetClass="entr" presetSubtype="16" fill="hold" grpId="0" nodeType="withEffect">
                                  <p:stCondLst>
                                    <p:cond delay="750"/>
                                  </p:stCondLst>
                                  <p:childTnLst>
                                    <p:set>
                                      <p:cBhvr>
                                        <p:cTn id="224" dur="1" fill="hold">
                                          <p:stCondLst>
                                            <p:cond delay="0"/>
                                          </p:stCondLst>
                                        </p:cTn>
                                        <p:tgtEl>
                                          <p:spTgt spid="72">
                                            <p:graphicEl>
                                              <a:dgm id="{AF739738-B281-4045-A2DB-E64FAACFEA36}"/>
                                            </p:graphicEl>
                                          </p:spTgt>
                                        </p:tgtEl>
                                        <p:attrNameLst>
                                          <p:attrName>style.visibility</p:attrName>
                                        </p:attrNameLst>
                                      </p:cBhvr>
                                      <p:to>
                                        <p:strVal val="visible"/>
                                      </p:to>
                                    </p:set>
                                    <p:anim calcmode="lin" valueType="num">
                                      <p:cBhvr>
                                        <p:cTn id="225" dur="500" fill="hold"/>
                                        <p:tgtEl>
                                          <p:spTgt spid="72">
                                            <p:graphicEl>
                                              <a:dgm id="{AF739738-B281-4045-A2DB-E64FAACFEA36}"/>
                                            </p:graphicEl>
                                          </p:spTgt>
                                        </p:tgtEl>
                                        <p:attrNameLst>
                                          <p:attrName>ppt_w</p:attrName>
                                        </p:attrNameLst>
                                      </p:cBhvr>
                                      <p:tavLst>
                                        <p:tav tm="0">
                                          <p:val>
                                            <p:fltVal val="0"/>
                                          </p:val>
                                        </p:tav>
                                        <p:tav tm="100000">
                                          <p:val>
                                            <p:strVal val="#ppt_w"/>
                                          </p:val>
                                        </p:tav>
                                      </p:tavLst>
                                    </p:anim>
                                    <p:anim calcmode="lin" valueType="num">
                                      <p:cBhvr>
                                        <p:cTn id="226" dur="500" fill="hold"/>
                                        <p:tgtEl>
                                          <p:spTgt spid="72">
                                            <p:graphicEl>
                                              <a:dgm id="{AF739738-B281-4045-A2DB-E64FAACFEA36}"/>
                                            </p:graphicEl>
                                          </p:spTgt>
                                        </p:tgtEl>
                                        <p:attrNameLst>
                                          <p:attrName>ppt_h</p:attrName>
                                        </p:attrNameLst>
                                      </p:cBhvr>
                                      <p:tavLst>
                                        <p:tav tm="0">
                                          <p:val>
                                            <p:fltVal val="0"/>
                                          </p:val>
                                        </p:tav>
                                        <p:tav tm="100000">
                                          <p:val>
                                            <p:strVal val="#ppt_h"/>
                                          </p:val>
                                        </p:tav>
                                      </p:tavLst>
                                    </p:anim>
                                    <p:animEffect transition="in" filter="fade">
                                      <p:cBhvr>
                                        <p:cTn id="227" dur="500"/>
                                        <p:tgtEl>
                                          <p:spTgt spid="72">
                                            <p:graphicEl>
                                              <a:dgm id="{AF739738-B281-4045-A2DB-E64FAACFEA36}"/>
                                            </p:graphicEl>
                                          </p:spTgt>
                                        </p:tgtEl>
                                      </p:cBhvr>
                                    </p:animEffect>
                                  </p:childTnLst>
                                </p:cTn>
                              </p:par>
                              <p:par>
                                <p:cTn id="228" presetID="53" presetClass="entr" presetSubtype="16" fill="hold" grpId="0" nodeType="withEffect">
                                  <p:stCondLst>
                                    <p:cond delay="750"/>
                                  </p:stCondLst>
                                  <p:childTnLst>
                                    <p:set>
                                      <p:cBhvr>
                                        <p:cTn id="229" dur="1" fill="hold">
                                          <p:stCondLst>
                                            <p:cond delay="0"/>
                                          </p:stCondLst>
                                        </p:cTn>
                                        <p:tgtEl>
                                          <p:spTgt spid="72">
                                            <p:graphicEl>
                                              <a:dgm id="{0FC41D81-D22E-43FE-A336-25CA10E5E716}"/>
                                            </p:graphicEl>
                                          </p:spTgt>
                                        </p:tgtEl>
                                        <p:attrNameLst>
                                          <p:attrName>style.visibility</p:attrName>
                                        </p:attrNameLst>
                                      </p:cBhvr>
                                      <p:to>
                                        <p:strVal val="visible"/>
                                      </p:to>
                                    </p:set>
                                    <p:anim calcmode="lin" valueType="num">
                                      <p:cBhvr>
                                        <p:cTn id="230" dur="500" fill="hold"/>
                                        <p:tgtEl>
                                          <p:spTgt spid="72">
                                            <p:graphicEl>
                                              <a:dgm id="{0FC41D81-D22E-43FE-A336-25CA10E5E716}"/>
                                            </p:graphicEl>
                                          </p:spTgt>
                                        </p:tgtEl>
                                        <p:attrNameLst>
                                          <p:attrName>ppt_w</p:attrName>
                                        </p:attrNameLst>
                                      </p:cBhvr>
                                      <p:tavLst>
                                        <p:tav tm="0">
                                          <p:val>
                                            <p:fltVal val="0"/>
                                          </p:val>
                                        </p:tav>
                                        <p:tav tm="100000">
                                          <p:val>
                                            <p:strVal val="#ppt_w"/>
                                          </p:val>
                                        </p:tav>
                                      </p:tavLst>
                                    </p:anim>
                                    <p:anim calcmode="lin" valueType="num">
                                      <p:cBhvr>
                                        <p:cTn id="231" dur="500" fill="hold"/>
                                        <p:tgtEl>
                                          <p:spTgt spid="72">
                                            <p:graphicEl>
                                              <a:dgm id="{0FC41D81-D22E-43FE-A336-25CA10E5E716}"/>
                                            </p:graphicEl>
                                          </p:spTgt>
                                        </p:tgtEl>
                                        <p:attrNameLst>
                                          <p:attrName>ppt_h</p:attrName>
                                        </p:attrNameLst>
                                      </p:cBhvr>
                                      <p:tavLst>
                                        <p:tav tm="0">
                                          <p:val>
                                            <p:fltVal val="0"/>
                                          </p:val>
                                        </p:tav>
                                        <p:tav tm="100000">
                                          <p:val>
                                            <p:strVal val="#ppt_h"/>
                                          </p:val>
                                        </p:tav>
                                      </p:tavLst>
                                    </p:anim>
                                    <p:animEffect transition="in" filter="fade">
                                      <p:cBhvr>
                                        <p:cTn id="232" dur="500"/>
                                        <p:tgtEl>
                                          <p:spTgt spid="72">
                                            <p:graphicEl>
                                              <a:dgm id="{0FC41D81-D22E-43FE-A336-25CA10E5E716}"/>
                                            </p:graphicEl>
                                          </p:spTgt>
                                        </p:tgtEl>
                                      </p:cBhvr>
                                    </p:animEffect>
                                  </p:childTnLst>
                                </p:cTn>
                              </p:par>
                              <p:par>
                                <p:cTn id="233" presetID="53" presetClass="entr" presetSubtype="16" fill="hold" grpId="0" nodeType="withEffect">
                                  <p:stCondLst>
                                    <p:cond delay="750"/>
                                  </p:stCondLst>
                                  <p:childTnLst>
                                    <p:set>
                                      <p:cBhvr>
                                        <p:cTn id="234" dur="1" fill="hold">
                                          <p:stCondLst>
                                            <p:cond delay="0"/>
                                          </p:stCondLst>
                                        </p:cTn>
                                        <p:tgtEl>
                                          <p:spTgt spid="72">
                                            <p:graphicEl>
                                              <a:dgm id="{543C8A61-B890-4CCB-91CD-A493FC0E7225}"/>
                                            </p:graphicEl>
                                          </p:spTgt>
                                        </p:tgtEl>
                                        <p:attrNameLst>
                                          <p:attrName>style.visibility</p:attrName>
                                        </p:attrNameLst>
                                      </p:cBhvr>
                                      <p:to>
                                        <p:strVal val="visible"/>
                                      </p:to>
                                    </p:set>
                                    <p:anim calcmode="lin" valueType="num">
                                      <p:cBhvr>
                                        <p:cTn id="235" dur="500" fill="hold"/>
                                        <p:tgtEl>
                                          <p:spTgt spid="72">
                                            <p:graphicEl>
                                              <a:dgm id="{543C8A61-B890-4CCB-91CD-A493FC0E7225}"/>
                                            </p:graphicEl>
                                          </p:spTgt>
                                        </p:tgtEl>
                                        <p:attrNameLst>
                                          <p:attrName>ppt_w</p:attrName>
                                        </p:attrNameLst>
                                      </p:cBhvr>
                                      <p:tavLst>
                                        <p:tav tm="0">
                                          <p:val>
                                            <p:fltVal val="0"/>
                                          </p:val>
                                        </p:tav>
                                        <p:tav tm="100000">
                                          <p:val>
                                            <p:strVal val="#ppt_w"/>
                                          </p:val>
                                        </p:tav>
                                      </p:tavLst>
                                    </p:anim>
                                    <p:anim calcmode="lin" valueType="num">
                                      <p:cBhvr>
                                        <p:cTn id="236" dur="500" fill="hold"/>
                                        <p:tgtEl>
                                          <p:spTgt spid="72">
                                            <p:graphicEl>
                                              <a:dgm id="{543C8A61-B890-4CCB-91CD-A493FC0E7225}"/>
                                            </p:graphicEl>
                                          </p:spTgt>
                                        </p:tgtEl>
                                        <p:attrNameLst>
                                          <p:attrName>ppt_h</p:attrName>
                                        </p:attrNameLst>
                                      </p:cBhvr>
                                      <p:tavLst>
                                        <p:tav tm="0">
                                          <p:val>
                                            <p:fltVal val="0"/>
                                          </p:val>
                                        </p:tav>
                                        <p:tav tm="100000">
                                          <p:val>
                                            <p:strVal val="#ppt_h"/>
                                          </p:val>
                                        </p:tav>
                                      </p:tavLst>
                                    </p:anim>
                                    <p:animEffect transition="in" filter="fade">
                                      <p:cBhvr>
                                        <p:cTn id="237" dur="500"/>
                                        <p:tgtEl>
                                          <p:spTgt spid="72">
                                            <p:graphicEl>
                                              <a:dgm id="{543C8A61-B890-4CCB-91CD-A493FC0E7225}"/>
                                            </p:graphicEl>
                                          </p:spTgt>
                                        </p:tgtEl>
                                      </p:cBhvr>
                                    </p:animEffect>
                                  </p:childTnLst>
                                </p:cTn>
                              </p:par>
                              <p:par>
                                <p:cTn id="238" presetID="2" presetClass="entr" presetSubtype="2" repeatCount="indefinite" fill="hold" grpId="0" nodeType="withEffect">
                                  <p:stCondLst>
                                    <p:cond delay="250"/>
                                  </p:stCondLst>
                                  <p:childTnLst>
                                    <p:set>
                                      <p:cBhvr>
                                        <p:cTn id="239" dur="1" fill="hold">
                                          <p:stCondLst>
                                            <p:cond delay="0"/>
                                          </p:stCondLst>
                                        </p:cTn>
                                        <p:tgtEl>
                                          <p:spTgt spid="73"/>
                                        </p:tgtEl>
                                        <p:attrNameLst>
                                          <p:attrName>style.visibility</p:attrName>
                                        </p:attrNameLst>
                                      </p:cBhvr>
                                      <p:to>
                                        <p:strVal val="visible"/>
                                      </p:to>
                                    </p:set>
                                    <p:anim calcmode="lin" valueType="num">
                                      <p:cBhvr additive="base">
                                        <p:cTn id="240" dur="13000" fill="hold"/>
                                        <p:tgtEl>
                                          <p:spTgt spid="73"/>
                                        </p:tgtEl>
                                        <p:attrNameLst>
                                          <p:attrName>ppt_x</p:attrName>
                                        </p:attrNameLst>
                                      </p:cBhvr>
                                      <p:tavLst>
                                        <p:tav tm="0">
                                          <p:val>
                                            <p:strVal val="1+#ppt_w/2"/>
                                          </p:val>
                                        </p:tav>
                                        <p:tav tm="100000">
                                          <p:val>
                                            <p:strVal val="#ppt_x"/>
                                          </p:val>
                                        </p:tav>
                                      </p:tavLst>
                                    </p:anim>
                                    <p:anim calcmode="lin" valueType="num">
                                      <p:cBhvr additive="base">
                                        <p:cTn id="241" dur="13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Graphic spid="72" grpId="0" uiExpand="1">
        <p:bldSub>
          <a:bldDgm bld="one"/>
        </p:bldSub>
      </p:bldGraphic>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263" y="846708"/>
            <a:ext cx="4745398" cy="4745398"/>
          </a:xfrm>
          <a:prstGeom prst="rect">
            <a:avLst/>
          </a:prstGeom>
        </p:spPr>
      </p:pic>
      <p:sp>
        <p:nvSpPr>
          <p:cNvPr id="2" name="Rounded Rectangle 1"/>
          <p:cNvSpPr/>
          <p:nvPr/>
        </p:nvSpPr>
        <p:spPr>
          <a:xfrm>
            <a:off x="3808516" y="1994813"/>
            <a:ext cx="3844034" cy="20259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dirty="0" smtClean="0">
                <a:solidFill>
                  <a:sysClr val="windowText" lastClr="000000"/>
                </a:solidFill>
                <a:latin typeface="NikoshBAN" panose="02000000000000000000" pitchFamily="2" charset="0"/>
                <a:cs typeface="NikoshBAN" panose="02000000000000000000" pitchFamily="2" charset="0"/>
              </a:rPr>
              <a:t>আকবর</a:t>
            </a:r>
            <a:endParaRPr lang="en-GB" sz="9600" dirty="0">
              <a:solidFill>
                <a:sysClr val="windowText" lastClr="000000"/>
              </a:solidFill>
              <a:latin typeface="NikoshBAN" panose="02000000000000000000" pitchFamily="2" charset="0"/>
              <a:cs typeface="NikoshBAN" panose="02000000000000000000" pitchFamily="2" charset="0"/>
            </a:endParaRPr>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
        <p:nvSpPr>
          <p:cNvPr id="73" name="TextBox 72"/>
          <p:cNvSpPr txBox="1"/>
          <p:nvPr/>
        </p:nvSpPr>
        <p:spPr>
          <a:xfrm>
            <a:off x="-7610856" y="1277112"/>
            <a:ext cx="7323641"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err="1" smtClean="0">
                <a:latin typeface="NikoshBAN" panose="02000000000000000000" pitchFamily="2" charset="0"/>
                <a:cs typeface="NikoshBAN" panose="02000000000000000000" pitchFamily="2" charset="0"/>
              </a:rPr>
              <a:t>জালালুদ্দিন</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মুহাম্মদ</a:t>
            </a:r>
            <a:r>
              <a:rPr lang="en-US" sz="1600" dirty="0" smtClean="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আকবর</a:t>
            </a:r>
            <a:r>
              <a:rPr lang="en-US" sz="1600" dirty="0" smtClean="0">
                <a:latin typeface="NikoshBAN" panose="02000000000000000000" pitchFamily="2" charset="0"/>
                <a:cs typeface="NikoshBAN" panose="02000000000000000000" pitchFamily="2" charset="0"/>
              </a:rPr>
              <a:t>,</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জালালুদ্দিন</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মুহাম্মদ</a:t>
            </a:r>
            <a:r>
              <a:rPr lang="en-US" sz="1600" dirty="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আকবর</a:t>
            </a:r>
            <a:r>
              <a:rPr lang="en-US" sz="1600" dirty="0" smtClean="0">
                <a:latin typeface="NikoshBAN" panose="02000000000000000000" pitchFamily="2" charset="0"/>
                <a:cs typeface="NikoshBAN" panose="02000000000000000000" pitchFamily="2" charset="0"/>
              </a:rPr>
              <a:t>,</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জালালুদ্দিন</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মুহাম্মদ</a:t>
            </a:r>
            <a:r>
              <a:rPr lang="en-US" sz="1600" dirty="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আকবর</a:t>
            </a:r>
            <a:r>
              <a:rPr lang="en-US" sz="1600" dirty="0" smtClean="0">
                <a:latin typeface="NikoshBAN" panose="02000000000000000000" pitchFamily="2" charset="0"/>
                <a:cs typeface="NikoshBAN" panose="02000000000000000000" pitchFamily="2" charset="0"/>
              </a:rPr>
              <a:t>,</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জালালুদ্দিন</a:t>
            </a:r>
            <a:r>
              <a:rPr lang="en-US" sz="1600" dirty="0">
                <a:latin typeface="NikoshBAN" panose="02000000000000000000" pitchFamily="2" charset="0"/>
                <a:cs typeface="NikoshBAN" panose="02000000000000000000" pitchFamily="2" charset="0"/>
              </a:rPr>
              <a:t> </a:t>
            </a:r>
            <a:r>
              <a:rPr lang="en-US" sz="1600" dirty="0" err="1">
                <a:latin typeface="NikoshBAN" panose="02000000000000000000" pitchFamily="2" charset="0"/>
                <a:cs typeface="NikoshBAN" panose="02000000000000000000" pitchFamily="2" charset="0"/>
              </a:rPr>
              <a:t>মুহাম্মদ</a:t>
            </a:r>
            <a:r>
              <a:rPr lang="en-US" sz="1600" dirty="0">
                <a:latin typeface="NikoshBAN" panose="02000000000000000000" pitchFamily="2" charset="0"/>
                <a:cs typeface="NikoshBAN" panose="02000000000000000000" pitchFamily="2" charset="0"/>
              </a:rPr>
              <a:t> </a:t>
            </a:r>
            <a:r>
              <a:rPr lang="en-US" sz="1600" dirty="0" err="1" smtClean="0">
                <a:latin typeface="NikoshBAN" panose="02000000000000000000" pitchFamily="2" charset="0"/>
                <a:cs typeface="NikoshBAN" panose="02000000000000000000" pitchFamily="2" charset="0"/>
              </a:rPr>
              <a:t>আকবর</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3362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53" presetClass="entr" presetSubtype="16" fill="hold" grpId="0" nodeType="withEffect">
                                  <p:stCondLst>
                                    <p:cond delay="1750"/>
                                  </p:stCondLst>
                                  <p:childTnLst>
                                    <p:set>
                                      <p:cBhvr>
                                        <p:cTn id="134" dur="1" fill="hold">
                                          <p:stCondLst>
                                            <p:cond delay="0"/>
                                          </p:stCondLst>
                                        </p:cTn>
                                        <p:tgtEl>
                                          <p:spTgt spid="2"/>
                                        </p:tgtEl>
                                        <p:attrNameLst>
                                          <p:attrName>style.visibility</p:attrName>
                                        </p:attrNameLst>
                                      </p:cBhvr>
                                      <p:to>
                                        <p:strVal val="visible"/>
                                      </p:to>
                                    </p:set>
                                    <p:anim calcmode="lin" valueType="num">
                                      <p:cBhvr>
                                        <p:cTn id="135" dur="500" fill="hold"/>
                                        <p:tgtEl>
                                          <p:spTgt spid="2"/>
                                        </p:tgtEl>
                                        <p:attrNameLst>
                                          <p:attrName>ppt_w</p:attrName>
                                        </p:attrNameLst>
                                      </p:cBhvr>
                                      <p:tavLst>
                                        <p:tav tm="0">
                                          <p:val>
                                            <p:fltVal val="0"/>
                                          </p:val>
                                        </p:tav>
                                        <p:tav tm="100000">
                                          <p:val>
                                            <p:strVal val="#ppt_w"/>
                                          </p:val>
                                        </p:tav>
                                      </p:tavLst>
                                    </p:anim>
                                    <p:anim calcmode="lin" valueType="num">
                                      <p:cBhvr>
                                        <p:cTn id="136" dur="500" fill="hold"/>
                                        <p:tgtEl>
                                          <p:spTgt spid="2"/>
                                        </p:tgtEl>
                                        <p:attrNameLst>
                                          <p:attrName>ppt_h</p:attrName>
                                        </p:attrNameLst>
                                      </p:cBhvr>
                                      <p:tavLst>
                                        <p:tav tm="0">
                                          <p:val>
                                            <p:fltVal val="0"/>
                                          </p:val>
                                        </p:tav>
                                        <p:tav tm="100000">
                                          <p:val>
                                            <p:strVal val="#ppt_h"/>
                                          </p:val>
                                        </p:tav>
                                      </p:tavLst>
                                    </p:anim>
                                    <p:animEffect transition="in" filter="fade">
                                      <p:cBhvr>
                                        <p:cTn id="137" dur="500"/>
                                        <p:tgtEl>
                                          <p:spTgt spid="2"/>
                                        </p:tgtEl>
                                      </p:cBhvr>
                                    </p:animEffect>
                                  </p:childTnLst>
                                </p:cTn>
                              </p:par>
                              <p:par>
                                <p:cTn id="138" presetID="53" presetClass="entr" presetSubtype="16" fill="hold" nodeType="withEffect">
                                  <p:stCondLst>
                                    <p:cond delay="1000"/>
                                  </p:stCondLst>
                                  <p:childTnLst>
                                    <p:set>
                                      <p:cBhvr>
                                        <p:cTn id="139" dur="1" fill="hold">
                                          <p:stCondLst>
                                            <p:cond delay="0"/>
                                          </p:stCondLst>
                                        </p:cTn>
                                        <p:tgtEl>
                                          <p:spTgt spid="4"/>
                                        </p:tgtEl>
                                        <p:attrNameLst>
                                          <p:attrName>style.visibility</p:attrName>
                                        </p:attrNameLst>
                                      </p:cBhvr>
                                      <p:to>
                                        <p:strVal val="visible"/>
                                      </p:to>
                                    </p:set>
                                    <p:anim calcmode="lin" valueType="num">
                                      <p:cBhvr>
                                        <p:cTn id="140" dur="500" fill="hold"/>
                                        <p:tgtEl>
                                          <p:spTgt spid="4"/>
                                        </p:tgtEl>
                                        <p:attrNameLst>
                                          <p:attrName>ppt_w</p:attrName>
                                        </p:attrNameLst>
                                      </p:cBhvr>
                                      <p:tavLst>
                                        <p:tav tm="0">
                                          <p:val>
                                            <p:fltVal val="0"/>
                                          </p:val>
                                        </p:tav>
                                        <p:tav tm="100000">
                                          <p:val>
                                            <p:strVal val="#ppt_w"/>
                                          </p:val>
                                        </p:tav>
                                      </p:tavLst>
                                    </p:anim>
                                    <p:anim calcmode="lin" valueType="num">
                                      <p:cBhvr>
                                        <p:cTn id="141" dur="500" fill="hold"/>
                                        <p:tgtEl>
                                          <p:spTgt spid="4"/>
                                        </p:tgtEl>
                                        <p:attrNameLst>
                                          <p:attrName>ppt_h</p:attrName>
                                        </p:attrNameLst>
                                      </p:cBhvr>
                                      <p:tavLst>
                                        <p:tav tm="0">
                                          <p:val>
                                            <p:fltVal val="0"/>
                                          </p:val>
                                        </p:tav>
                                        <p:tav tm="100000">
                                          <p:val>
                                            <p:strVal val="#ppt_h"/>
                                          </p:val>
                                        </p:tav>
                                      </p:tavLst>
                                    </p:anim>
                                    <p:animEffect transition="in" filter="fade">
                                      <p:cBhvr>
                                        <p:cTn id="142" dur="500"/>
                                        <p:tgtEl>
                                          <p:spTgt spid="4"/>
                                        </p:tgtEl>
                                      </p:cBhvr>
                                    </p:animEffect>
                                  </p:childTnLst>
                                </p:cTn>
                              </p:par>
                              <p:par>
                                <p:cTn id="143" presetID="2" presetClass="entr" presetSubtype="2" repeatCount="indefinite" fill="hold" grpId="0" nodeType="withEffect">
                                  <p:stCondLst>
                                    <p:cond delay="250"/>
                                  </p:stCondLst>
                                  <p:childTnLst>
                                    <p:set>
                                      <p:cBhvr>
                                        <p:cTn id="144" dur="1" fill="hold">
                                          <p:stCondLst>
                                            <p:cond delay="0"/>
                                          </p:stCondLst>
                                        </p:cTn>
                                        <p:tgtEl>
                                          <p:spTgt spid="72"/>
                                        </p:tgtEl>
                                        <p:attrNameLst>
                                          <p:attrName>style.visibility</p:attrName>
                                        </p:attrNameLst>
                                      </p:cBhvr>
                                      <p:to>
                                        <p:strVal val="visible"/>
                                      </p:to>
                                    </p:set>
                                    <p:anim calcmode="lin" valueType="num">
                                      <p:cBhvr additive="base">
                                        <p:cTn id="145" dur="13000" fill="hold"/>
                                        <p:tgtEl>
                                          <p:spTgt spid="72"/>
                                        </p:tgtEl>
                                        <p:attrNameLst>
                                          <p:attrName>ppt_x</p:attrName>
                                        </p:attrNameLst>
                                      </p:cBhvr>
                                      <p:tavLst>
                                        <p:tav tm="0">
                                          <p:val>
                                            <p:strVal val="1+#ppt_w/2"/>
                                          </p:val>
                                        </p:tav>
                                        <p:tav tm="100000">
                                          <p:val>
                                            <p:strVal val="#ppt_x"/>
                                          </p:val>
                                        </p:tav>
                                      </p:tavLst>
                                    </p:anim>
                                    <p:anim calcmode="lin" valueType="num">
                                      <p:cBhvr additive="base">
                                        <p:cTn id="146" dur="13000" fill="hold"/>
                                        <p:tgtEl>
                                          <p:spTgt spid="72"/>
                                        </p:tgtEl>
                                        <p:attrNameLst>
                                          <p:attrName>ppt_y</p:attrName>
                                        </p:attrNameLst>
                                      </p:cBhvr>
                                      <p:tavLst>
                                        <p:tav tm="0">
                                          <p:val>
                                            <p:strVal val="#ppt_y"/>
                                          </p:val>
                                        </p:tav>
                                        <p:tav tm="100000">
                                          <p:val>
                                            <p:strVal val="#ppt_y"/>
                                          </p:val>
                                        </p:tav>
                                      </p:tavLst>
                                    </p:anim>
                                  </p:childTnLst>
                                </p:cTn>
                              </p:par>
                              <p:par>
                                <p:cTn id="147" presetID="2" presetClass="entr" presetSubtype="2" repeatCount="indefinite" fill="hold" grpId="0" nodeType="withEffect">
                                  <p:stCondLst>
                                    <p:cond delay="250"/>
                                  </p:stCondLst>
                                  <p:childTnLst>
                                    <p:set>
                                      <p:cBhvr>
                                        <p:cTn id="148" dur="1" fill="hold">
                                          <p:stCondLst>
                                            <p:cond delay="0"/>
                                          </p:stCondLst>
                                        </p:cTn>
                                        <p:tgtEl>
                                          <p:spTgt spid="73"/>
                                        </p:tgtEl>
                                        <p:attrNameLst>
                                          <p:attrName>style.visibility</p:attrName>
                                        </p:attrNameLst>
                                      </p:cBhvr>
                                      <p:to>
                                        <p:strVal val="visible"/>
                                      </p:to>
                                    </p:set>
                                    <p:anim calcmode="lin" valueType="num">
                                      <p:cBhvr additive="base">
                                        <p:cTn id="149" dur="13000" fill="hold"/>
                                        <p:tgtEl>
                                          <p:spTgt spid="73"/>
                                        </p:tgtEl>
                                        <p:attrNameLst>
                                          <p:attrName>ppt_x</p:attrName>
                                        </p:attrNameLst>
                                      </p:cBhvr>
                                      <p:tavLst>
                                        <p:tav tm="0">
                                          <p:val>
                                            <p:strVal val="1+#ppt_w/2"/>
                                          </p:val>
                                        </p:tav>
                                        <p:tav tm="100000">
                                          <p:val>
                                            <p:strVal val="#ppt_x"/>
                                          </p:val>
                                        </p:tav>
                                      </p:tavLst>
                                    </p:anim>
                                    <p:anim calcmode="lin" valueType="num">
                                      <p:cBhvr additive="base">
                                        <p:cTn id="150" dur="13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2" grpId="0" animBg="1"/>
      <p:bldP spid="72" grpId="0"/>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 name="Rectangle 1"/>
          <p:cNvSpPr/>
          <p:nvPr/>
        </p:nvSpPr>
        <p:spPr>
          <a:xfrm>
            <a:off x="2194560" y="932689"/>
            <a:ext cx="7306056" cy="4893647"/>
          </a:xfrm>
          <a:prstGeom prst="rect">
            <a:avLst/>
          </a:prstGeom>
          <a:solidFill>
            <a:schemeClr val="accent1">
              <a:lumMod val="20000"/>
              <a:lumOff val="80000"/>
            </a:schemeClr>
          </a:solidFill>
        </p:spPr>
        <p:txBody>
          <a:bodyPr wrap="square">
            <a:spAutoFit/>
          </a:bodyPr>
          <a:lstStyle/>
          <a:p>
            <a:pPr lvl="1"/>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পাঠ শেষে শিক্ষার্থীরা যা যা শিখতে পারবে...</a:t>
            </a:r>
          </a:p>
          <a:p>
            <a:pPr marL="914400" lvl="1" indent="-457200">
              <a:buFont typeface="Wingdings" panose="05000000000000000000" pitchFamily="2" charset="2"/>
              <a:buChar char="§"/>
            </a:pPr>
            <a:r>
              <a:rPr lang="en-US" sz="28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a:t>
            </a:r>
            <a:r>
              <a:rPr lang="en-US"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কবর</a:t>
            </a:r>
            <a:r>
              <a:rPr lang="en-US" sz="2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তা </a:t>
            </a:r>
            <a:r>
              <a:rPr lang="en-US" sz="2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জানতে</a:t>
            </a:r>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পারবে</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marL="914400" lvl="1" indent="-457200">
              <a:buFont typeface="Wingdings" panose="05000000000000000000" pitchFamily="2" charset="2"/>
              <a:buChar char="§"/>
            </a:pP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 আকবর কিভাবে সিংহাসনে আরোহণ করেছিলেন তার পরিচয় পাবে; </a:t>
            </a:r>
          </a:p>
          <a:p>
            <a:pPr marL="914400" lvl="1" indent="-457200">
              <a:buFont typeface="Wingdings" panose="05000000000000000000" pitchFamily="2" charset="2"/>
              <a:buChar char="§"/>
            </a:pPr>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খান বাবা কে ছিলেন তার সঠিক ধারণা লাভ করবে</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marL="914400" lvl="1" indent="-457200">
              <a:buFont typeface="Wingdings" panose="05000000000000000000" pitchFamily="2" charset="2"/>
              <a:buChar char="§"/>
            </a:pP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নবরত্ন বলতে কাদের বুঝানো হয়েছে </a:t>
            </a:r>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 বলতে পারবে; </a:t>
            </a:r>
            <a:endPar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914400" lvl="1" indent="-457200">
              <a:buFont typeface="Wingdings" panose="05000000000000000000" pitchFamily="2" charset="2"/>
              <a:buChar char="§"/>
            </a:pP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হিমু কে কীভাবে পরাজিত করা হয়েছিল তার রূপরেখা মূল্যায়ন করতে পারবে;</a:t>
            </a:r>
          </a:p>
          <a:p>
            <a:pPr marL="914400" lvl="1" indent="-457200">
              <a:buFont typeface="Wingdings" panose="05000000000000000000" pitchFamily="2" charset="2"/>
              <a:buChar char="§"/>
            </a:pPr>
            <a:r>
              <a:rPr lang="en-US" sz="2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সম্রাট</a:t>
            </a:r>
            <a:r>
              <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আকবর রাজপুত বাহিনীর সাথে কীরূপ আচরুণ করেছিলেন তা বিশদভাবে বলতে পারবে;</a:t>
            </a:r>
          </a:p>
          <a:p>
            <a:pPr marL="914400" lvl="1" indent="-457200">
              <a:buFont typeface="Wingdings" panose="05000000000000000000" pitchFamily="2" charset="2"/>
              <a:buChar char="§"/>
            </a:pP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দ্বীন-ই-ইলাহী সম্পর্কে </a:t>
            </a:r>
            <a:r>
              <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সঠিক ধারণা লাভ </a:t>
            </a: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করবে।</a:t>
            </a:r>
            <a:endParaRPr lang="bn-BD"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90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 presetClass="entr" presetSubtype="2" fill="hold" grpId="0" nodeType="withEffect">
                                  <p:stCondLst>
                                    <p:cond delay="0"/>
                                  </p:stCondLst>
                                  <p:childTnLst>
                                    <p:set>
                                      <p:cBhvr>
                                        <p:cTn id="134" dur="1" fill="hold">
                                          <p:stCondLst>
                                            <p:cond delay="0"/>
                                          </p:stCondLst>
                                        </p:cTn>
                                        <p:tgtEl>
                                          <p:spTgt spid="2">
                                            <p:bg/>
                                          </p:spTgt>
                                        </p:tgtEl>
                                        <p:attrNameLst>
                                          <p:attrName>style.visibility</p:attrName>
                                        </p:attrNameLst>
                                      </p:cBhvr>
                                      <p:to>
                                        <p:strVal val="visible"/>
                                      </p:to>
                                    </p:set>
                                    <p:anim calcmode="lin" valueType="num">
                                      <p:cBhvr additive="base">
                                        <p:cTn id="135" dur="550" fill="hold"/>
                                        <p:tgtEl>
                                          <p:spTgt spid="2">
                                            <p:bg/>
                                          </p:spTgt>
                                        </p:tgtEl>
                                        <p:attrNameLst>
                                          <p:attrName>ppt_x</p:attrName>
                                        </p:attrNameLst>
                                      </p:cBhvr>
                                      <p:tavLst>
                                        <p:tav tm="0">
                                          <p:val>
                                            <p:strVal val="1+#ppt_w/2"/>
                                          </p:val>
                                        </p:tav>
                                        <p:tav tm="100000">
                                          <p:val>
                                            <p:strVal val="#ppt_x"/>
                                          </p:val>
                                        </p:tav>
                                      </p:tavLst>
                                    </p:anim>
                                    <p:anim calcmode="lin" valueType="num">
                                      <p:cBhvr additive="base">
                                        <p:cTn id="136" dur="550" fill="hold"/>
                                        <p:tgtEl>
                                          <p:spTgt spid="2">
                                            <p:bg/>
                                          </p:spTgt>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750"/>
                                  </p:stCondLst>
                                  <p:childTnLst>
                                    <p:set>
                                      <p:cBhvr>
                                        <p:cTn id="138" dur="1" fill="hold">
                                          <p:stCondLst>
                                            <p:cond delay="0"/>
                                          </p:stCondLst>
                                        </p:cTn>
                                        <p:tgtEl>
                                          <p:spTgt spid="2">
                                            <p:txEl>
                                              <p:pRg st="0" end="0"/>
                                            </p:txEl>
                                          </p:spTgt>
                                        </p:tgtEl>
                                        <p:attrNameLst>
                                          <p:attrName>style.visibility</p:attrName>
                                        </p:attrNameLst>
                                      </p:cBhvr>
                                      <p:to>
                                        <p:strVal val="visible"/>
                                      </p:to>
                                    </p:set>
                                    <p:anim calcmode="lin" valueType="num">
                                      <p:cBhvr additive="base">
                                        <p:cTn id="139"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0" dur="500" fill="hold"/>
                                        <p:tgtEl>
                                          <p:spTgt spid="2">
                                            <p:txEl>
                                              <p:pRg st="0" end="0"/>
                                            </p:txEl>
                                          </p:spTgt>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1500"/>
                                  </p:stCondLst>
                                  <p:childTnLst>
                                    <p:set>
                                      <p:cBhvr>
                                        <p:cTn id="142" dur="1" fill="hold">
                                          <p:stCondLst>
                                            <p:cond delay="0"/>
                                          </p:stCondLst>
                                        </p:cTn>
                                        <p:tgtEl>
                                          <p:spTgt spid="2">
                                            <p:txEl>
                                              <p:pRg st="1" end="1"/>
                                            </p:txEl>
                                          </p:spTgt>
                                        </p:tgtEl>
                                        <p:attrNameLst>
                                          <p:attrName>style.visibility</p:attrName>
                                        </p:attrNameLst>
                                      </p:cBhvr>
                                      <p:to>
                                        <p:strVal val="visible"/>
                                      </p:to>
                                    </p:set>
                                    <p:anim calcmode="lin" valueType="num">
                                      <p:cBhvr additive="base">
                                        <p:cTn id="14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2">
                                            <p:txEl>
                                              <p:pRg st="1" end="1"/>
                                            </p:txEl>
                                          </p:spTgt>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2250"/>
                                  </p:stCondLst>
                                  <p:childTnLst>
                                    <p:set>
                                      <p:cBhvr>
                                        <p:cTn id="146" dur="1" fill="hold">
                                          <p:stCondLst>
                                            <p:cond delay="0"/>
                                          </p:stCondLst>
                                        </p:cTn>
                                        <p:tgtEl>
                                          <p:spTgt spid="2">
                                            <p:txEl>
                                              <p:pRg st="2" end="2"/>
                                            </p:txEl>
                                          </p:spTgt>
                                        </p:tgtEl>
                                        <p:attrNameLst>
                                          <p:attrName>style.visibility</p:attrName>
                                        </p:attrNameLst>
                                      </p:cBhvr>
                                      <p:to>
                                        <p:strVal val="visible"/>
                                      </p:to>
                                    </p:set>
                                    <p:anim calcmode="lin" valueType="num">
                                      <p:cBhvr additive="base">
                                        <p:cTn id="14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8" dur="500" fill="hold"/>
                                        <p:tgtEl>
                                          <p:spTgt spid="2">
                                            <p:txEl>
                                              <p:pRg st="2" end="2"/>
                                            </p:txEl>
                                          </p:spTgt>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3250"/>
                                  </p:stCondLst>
                                  <p:childTnLst>
                                    <p:set>
                                      <p:cBhvr>
                                        <p:cTn id="150" dur="1" fill="hold">
                                          <p:stCondLst>
                                            <p:cond delay="0"/>
                                          </p:stCondLst>
                                        </p:cTn>
                                        <p:tgtEl>
                                          <p:spTgt spid="2">
                                            <p:txEl>
                                              <p:pRg st="3" end="3"/>
                                            </p:txEl>
                                          </p:spTgt>
                                        </p:tgtEl>
                                        <p:attrNameLst>
                                          <p:attrName>style.visibility</p:attrName>
                                        </p:attrNameLst>
                                      </p:cBhvr>
                                      <p:to>
                                        <p:strVal val="visible"/>
                                      </p:to>
                                    </p:set>
                                    <p:anim calcmode="lin" valueType="num">
                                      <p:cBhvr additive="base">
                                        <p:cTn id="151" dur="55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152" dur="550" fill="hold"/>
                                        <p:tgtEl>
                                          <p:spTgt spid="2">
                                            <p:txEl>
                                              <p:pRg st="3" end="3"/>
                                            </p:txEl>
                                          </p:spTgt>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4250"/>
                                  </p:stCondLst>
                                  <p:childTnLst>
                                    <p:set>
                                      <p:cBhvr>
                                        <p:cTn id="154" dur="1" fill="hold">
                                          <p:stCondLst>
                                            <p:cond delay="0"/>
                                          </p:stCondLst>
                                        </p:cTn>
                                        <p:tgtEl>
                                          <p:spTgt spid="2">
                                            <p:txEl>
                                              <p:pRg st="4" end="4"/>
                                            </p:txEl>
                                          </p:spTgt>
                                        </p:tgtEl>
                                        <p:attrNameLst>
                                          <p:attrName>style.visibility</p:attrName>
                                        </p:attrNameLst>
                                      </p:cBhvr>
                                      <p:to>
                                        <p:strVal val="visible"/>
                                      </p:to>
                                    </p:set>
                                    <p:anim calcmode="lin" valueType="num">
                                      <p:cBhvr additive="base">
                                        <p:cTn id="15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56" dur="500" fill="hold"/>
                                        <p:tgtEl>
                                          <p:spTgt spid="2">
                                            <p:txEl>
                                              <p:pRg st="4" end="4"/>
                                            </p:txEl>
                                          </p:spTgt>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5250"/>
                                  </p:stCondLst>
                                  <p:childTnLst>
                                    <p:set>
                                      <p:cBhvr>
                                        <p:cTn id="158" dur="1" fill="hold">
                                          <p:stCondLst>
                                            <p:cond delay="0"/>
                                          </p:stCondLst>
                                        </p:cTn>
                                        <p:tgtEl>
                                          <p:spTgt spid="2">
                                            <p:txEl>
                                              <p:pRg st="5" end="5"/>
                                            </p:txEl>
                                          </p:spTgt>
                                        </p:tgtEl>
                                        <p:attrNameLst>
                                          <p:attrName>style.visibility</p:attrName>
                                        </p:attrNameLst>
                                      </p:cBhvr>
                                      <p:to>
                                        <p:strVal val="visible"/>
                                      </p:to>
                                    </p:set>
                                    <p:anim calcmode="lin" valueType="num">
                                      <p:cBhvr additive="base">
                                        <p:cTn id="159"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160" dur="500" fill="hold"/>
                                        <p:tgtEl>
                                          <p:spTgt spid="2">
                                            <p:txEl>
                                              <p:pRg st="5" end="5"/>
                                            </p:txEl>
                                          </p:spTgt>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6250"/>
                                  </p:stCondLst>
                                  <p:childTnLst>
                                    <p:set>
                                      <p:cBhvr>
                                        <p:cTn id="162" dur="1" fill="hold">
                                          <p:stCondLst>
                                            <p:cond delay="0"/>
                                          </p:stCondLst>
                                        </p:cTn>
                                        <p:tgtEl>
                                          <p:spTgt spid="2">
                                            <p:txEl>
                                              <p:pRg st="6" end="6"/>
                                            </p:txEl>
                                          </p:spTgt>
                                        </p:tgtEl>
                                        <p:attrNameLst>
                                          <p:attrName>style.visibility</p:attrName>
                                        </p:attrNameLst>
                                      </p:cBhvr>
                                      <p:to>
                                        <p:strVal val="visible"/>
                                      </p:to>
                                    </p:set>
                                    <p:anim calcmode="lin" valueType="num">
                                      <p:cBhvr additive="base">
                                        <p:cTn id="163"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164" dur="500" fill="hold"/>
                                        <p:tgtEl>
                                          <p:spTgt spid="2">
                                            <p:txEl>
                                              <p:pRg st="6" end="6"/>
                                            </p:txEl>
                                          </p:spTgt>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7250"/>
                                  </p:stCondLst>
                                  <p:childTnLst>
                                    <p:set>
                                      <p:cBhvr>
                                        <p:cTn id="166" dur="1" fill="hold">
                                          <p:stCondLst>
                                            <p:cond delay="0"/>
                                          </p:stCondLst>
                                        </p:cTn>
                                        <p:tgtEl>
                                          <p:spTgt spid="2">
                                            <p:txEl>
                                              <p:pRg st="7" end="7"/>
                                            </p:txEl>
                                          </p:spTgt>
                                        </p:tgtEl>
                                        <p:attrNameLst>
                                          <p:attrName>style.visibility</p:attrName>
                                        </p:attrNameLst>
                                      </p:cBhvr>
                                      <p:to>
                                        <p:strVal val="visible"/>
                                      </p:to>
                                    </p:set>
                                    <p:anim calcmode="lin" valueType="num">
                                      <p:cBhvr additive="base">
                                        <p:cTn id="167"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168" dur="500" fill="hold"/>
                                        <p:tgtEl>
                                          <p:spTgt spid="2">
                                            <p:txEl>
                                              <p:pRg st="7" end="7"/>
                                            </p:txEl>
                                          </p:spTgt>
                                        </p:tgtEl>
                                        <p:attrNameLst>
                                          <p:attrName>ppt_y</p:attrName>
                                        </p:attrNameLst>
                                      </p:cBhvr>
                                      <p:tavLst>
                                        <p:tav tm="0">
                                          <p:val>
                                            <p:strVal val="#ppt_y"/>
                                          </p:val>
                                        </p:tav>
                                        <p:tav tm="100000">
                                          <p:val>
                                            <p:strVal val="#ppt_y"/>
                                          </p:val>
                                        </p:tav>
                                      </p:tavLst>
                                    </p:anim>
                                  </p:childTnLst>
                                </p:cTn>
                              </p:par>
                              <p:par>
                                <p:cTn id="169" presetID="2" presetClass="entr" presetSubtype="2" repeatCount="indefinite" fill="hold" grpId="0" nodeType="withEffect">
                                  <p:stCondLst>
                                    <p:cond delay="250"/>
                                  </p:stCondLst>
                                  <p:childTnLst>
                                    <p:set>
                                      <p:cBhvr>
                                        <p:cTn id="170" dur="1" fill="hold">
                                          <p:stCondLst>
                                            <p:cond delay="0"/>
                                          </p:stCondLst>
                                        </p:cTn>
                                        <p:tgtEl>
                                          <p:spTgt spid="72"/>
                                        </p:tgtEl>
                                        <p:attrNameLst>
                                          <p:attrName>style.visibility</p:attrName>
                                        </p:attrNameLst>
                                      </p:cBhvr>
                                      <p:to>
                                        <p:strVal val="visible"/>
                                      </p:to>
                                    </p:set>
                                    <p:anim calcmode="lin" valueType="num">
                                      <p:cBhvr additive="base">
                                        <p:cTn id="171" dur="13000" fill="hold"/>
                                        <p:tgtEl>
                                          <p:spTgt spid="72"/>
                                        </p:tgtEl>
                                        <p:attrNameLst>
                                          <p:attrName>ppt_x</p:attrName>
                                        </p:attrNameLst>
                                      </p:cBhvr>
                                      <p:tavLst>
                                        <p:tav tm="0">
                                          <p:val>
                                            <p:strVal val="1+#ppt_w/2"/>
                                          </p:val>
                                        </p:tav>
                                        <p:tav tm="100000">
                                          <p:val>
                                            <p:strVal val="#ppt_x"/>
                                          </p:val>
                                        </p:tav>
                                      </p:tavLst>
                                    </p:anim>
                                    <p:anim calcmode="lin" valueType="num">
                                      <p:cBhvr additive="base">
                                        <p:cTn id="172" dur="13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2" grpId="0" uiExpand="1" build="p" animBg="1"/>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45720" y="30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 name="Rectangle 5"/>
          <p:cNvSpPr/>
          <p:nvPr/>
        </p:nvSpPr>
        <p:spPr>
          <a:xfrm>
            <a:off x="673608" y="1832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 name="Rectangle 6"/>
          <p:cNvSpPr/>
          <p:nvPr/>
        </p:nvSpPr>
        <p:spPr>
          <a:xfrm>
            <a:off x="1234440" y="-910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8" name="Rectangle 7"/>
          <p:cNvSpPr/>
          <p:nvPr/>
        </p:nvSpPr>
        <p:spPr>
          <a:xfrm>
            <a:off x="1792224" y="9181"/>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2" name="Rectangle 11"/>
          <p:cNvSpPr/>
          <p:nvPr/>
        </p:nvSpPr>
        <p:spPr>
          <a:xfrm>
            <a:off x="27432" y="1079028"/>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3" name="Rectangle 12"/>
          <p:cNvSpPr/>
          <p:nvPr/>
        </p:nvSpPr>
        <p:spPr>
          <a:xfrm>
            <a:off x="4919472" y="-21300"/>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4" name="Rectangle 13"/>
          <p:cNvSpPr/>
          <p:nvPr/>
        </p:nvSpPr>
        <p:spPr>
          <a:xfrm>
            <a:off x="5422392" y="-24348"/>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5" name="Rectangle 14"/>
          <p:cNvSpPr/>
          <p:nvPr/>
        </p:nvSpPr>
        <p:spPr>
          <a:xfrm>
            <a:off x="4370832" y="-910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6" name="Rectangle 15"/>
          <p:cNvSpPr/>
          <p:nvPr/>
        </p:nvSpPr>
        <p:spPr>
          <a:xfrm>
            <a:off x="3886200" y="-3958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7" name="Rectangle 16"/>
          <p:cNvSpPr/>
          <p:nvPr/>
        </p:nvSpPr>
        <p:spPr>
          <a:xfrm>
            <a:off x="5961888" y="-2434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8" name="Rectangle 17"/>
          <p:cNvSpPr/>
          <p:nvPr/>
        </p:nvSpPr>
        <p:spPr>
          <a:xfrm>
            <a:off x="3392424" y="-9108"/>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19" name="Rectangle 18"/>
          <p:cNvSpPr/>
          <p:nvPr/>
        </p:nvSpPr>
        <p:spPr>
          <a:xfrm>
            <a:off x="2852928" y="-12156"/>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0" name="Rectangle 19"/>
          <p:cNvSpPr/>
          <p:nvPr/>
        </p:nvSpPr>
        <p:spPr>
          <a:xfrm>
            <a:off x="9144" y="359667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1" name="Rectangle 20"/>
          <p:cNvSpPr/>
          <p:nvPr/>
        </p:nvSpPr>
        <p:spPr>
          <a:xfrm>
            <a:off x="33528" y="15545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2" name="Rectangle 21"/>
          <p:cNvSpPr/>
          <p:nvPr/>
        </p:nvSpPr>
        <p:spPr>
          <a:xfrm>
            <a:off x="30480" y="30327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3" name="Rectangle 22"/>
          <p:cNvSpPr/>
          <p:nvPr/>
        </p:nvSpPr>
        <p:spPr>
          <a:xfrm>
            <a:off x="27432" y="250854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4" name="Rectangle 23"/>
          <p:cNvSpPr/>
          <p:nvPr/>
        </p:nvSpPr>
        <p:spPr>
          <a:xfrm>
            <a:off x="33528" y="2011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5" name="Rectangle 24"/>
          <p:cNvSpPr/>
          <p:nvPr/>
        </p:nvSpPr>
        <p:spPr>
          <a:xfrm>
            <a:off x="12192" y="57306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6" name="Rectangle 25"/>
          <p:cNvSpPr/>
          <p:nvPr/>
        </p:nvSpPr>
        <p:spPr>
          <a:xfrm>
            <a:off x="2340864" y="-6060"/>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7" name="Rectangle 26"/>
          <p:cNvSpPr/>
          <p:nvPr/>
        </p:nvSpPr>
        <p:spPr>
          <a:xfrm>
            <a:off x="18288" y="5961888"/>
            <a:ext cx="1652016" cy="646367"/>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8" name="Rectangle 27"/>
          <p:cNvSpPr/>
          <p:nvPr/>
        </p:nvSpPr>
        <p:spPr>
          <a:xfrm>
            <a:off x="-6096" y="411178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29" name="Rectangle 28"/>
          <p:cNvSpPr/>
          <p:nvPr/>
        </p:nvSpPr>
        <p:spPr>
          <a:xfrm>
            <a:off x="18288" y="5535204"/>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0" name="Rectangle 29"/>
          <p:cNvSpPr/>
          <p:nvPr/>
        </p:nvSpPr>
        <p:spPr>
          <a:xfrm>
            <a:off x="6096" y="50749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1" name="Rectangle 30"/>
          <p:cNvSpPr/>
          <p:nvPr/>
        </p:nvSpPr>
        <p:spPr>
          <a:xfrm>
            <a:off x="-15240" y="459642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2" name="Rectangle 31"/>
          <p:cNvSpPr/>
          <p:nvPr/>
        </p:nvSpPr>
        <p:spPr>
          <a:xfrm>
            <a:off x="10713720" y="993684"/>
            <a:ext cx="1633728" cy="65833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3" name="Rectangle 32"/>
          <p:cNvSpPr/>
          <p:nvPr/>
        </p:nvSpPr>
        <p:spPr>
          <a:xfrm>
            <a:off x="10750296" y="33833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4" name="Rectangle 33"/>
          <p:cNvSpPr/>
          <p:nvPr/>
        </p:nvSpPr>
        <p:spPr>
          <a:xfrm>
            <a:off x="10719816" y="14691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5" name="Rectangle 34"/>
          <p:cNvSpPr/>
          <p:nvPr/>
        </p:nvSpPr>
        <p:spPr>
          <a:xfrm>
            <a:off x="10762488" y="2901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6" name="Rectangle 35"/>
          <p:cNvSpPr/>
          <p:nvPr/>
        </p:nvSpPr>
        <p:spPr>
          <a:xfrm>
            <a:off x="10741152" y="242319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7" name="Rectangle 36"/>
          <p:cNvSpPr/>
          <p:nvPr/>
        </p:nvSpPr>
        <p:spPr>
          <a:xfrm>
            <a:off x="10719816" y="192637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8" name="Rectangle 37"/>
          <p:cNvSpPr/>
          <p:nvPr/>
        </p:nvSpPr>
        <p:spPr>
          <a:xfrm>
            <a:off x="10698480" y="48771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39" name="Rectangle 38"/>
          <p:cNvSpPr/>
          <p:nvPr/>
        </p:nvSpPr>
        <p:spPr>
          <a:xfrm>
            <a:off x="10701528" y="5949732"/>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0" name="Rectangle 39"/>
          <p:cNvSpPr/>
          <p:nvPr/>
        </p:nvSpPr>
        <p:spPr>
          <a:xfrm>
            <a:off x="10735056" y="3944148"/>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1" name="Rectangle 40"/>
          <p:cNvSpPr/>
          <p:nvPr/>
        </p:nvSpPr>
        <p:spPr>
          <a:xfrm>
            <a:off x="10704576" y="5495580"/>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2" name="Rectangle 41"/>
          <p:cNvSpPr/>
          <p:nvPr/>
        </p:nvSpPr>
        <p:spPr>
          <a:xfrm>
            <a:off x="10710672" y="49987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3" name="Rectangle 42"/>
          <p:cNvSpPr/>
          <p:nvPr/>
        </p:nvSpPr>
        <p:spPr>
          <a:xfrm>
            <a:off x="10725912" y="4465356"/>
            <a:ext cx="164592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4" name="Rectangle 43"/>
          <p:cNvSpPr/>
          <p:nvPr/>
        </p:nvSpPr>
        <p:spPr>
          <a:xfrm>
            <a:off x="8494776" y="-24348"/>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5" name="Rectangle 44"/>
          <p:cNvSpPr/>
          <p:nvPr/>
        </p:nvSpPr>
        <p:spPr>
          <a:xfrm>
            <a:off x="9034272" y="-9108"/>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6" name="Rectangle 45"/>
          <p:cNvSpPr/>
          <p:nvPr/>
        </p:nvSpPr>
        <p:spPr>
          <a:xfrm>
            <a:off x="7973568" y="-301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7" name="Rectangle 46"/>
          <p:cNvSpPr/>
          <p:nvPr/>
        </p:nvSpPr>
        <p:spPr>
          <a:xfrm>
            <a:off x="7443216" y="12229"/>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8" name="Rectangle 47"/>
          <p:cNvSpPr/>
          <p:nvPr/>
        </p:nvSpPr>
        <p:spPr>
          <a:xfrm>
            <a:off x="9592056" y="-9108"/>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49" name="Rectangle 48"/>
          <p:cNvSpPr/>
          <p:nvPr/>
        </p:nvSpPr>
        <p:spPr>
          <a:xfrm>
            <a:off x="6967728" y="-301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0" name="Rectangle 49"/>
          <p:cNvSpPr/>
          <p:nvPr/>
        </p:nvSpPr>
        <p:spPr>
          <a:xfrm>
            <a:off x="6452616" y="-15204"/>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1" name="Rectangle 50"/>
          <p:cNvSpPr/>
          <p:nvPr/>
        </p:nvSpPr>
        <p:spPr>
          <a:xfrm>
            <a:off x="10140696" y="-9108"/>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2" name="Rectangle 51"/>
          <p:cNvSpPr/>
          <p:nvPr/>
        </p:nvSpPr>
        <p:spPr>
          <a:xfrm>
            <a:off x="10661904" y="-3012"/>
            <a:ext cx="166420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3" name="Rectangle 52"/>
          <p:cNvSpPr/>
          <p:nvPr/>
        </p:nvSpPr>
        <p:spPr>
          <a:xfrm>
            <a:off x="612648" y="5971032"/>
            <a:ext cx="1658112" cy="643319"/>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4" name="Rectangle 53"/>
          <p:cNvSpPr/>
          <p:nvPr/>
        </p:nvSpPr>
        <p:spPr>
          <a:xfrm>
            <a:off x="1185672" y="5958877"/>
            <a:ext cx="16611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5" name="Rectangle 54"/>
          <p:cNvSpPr/>
          <p:nvPr/>
        </p:nvSpPr>
        <p:spPr>
          <a:xfrm>
            <a:off x="1743456" y="5977165"/>
            <a:ext cx="1697736" cy="658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6" name="Rectangle 55"/>
          <p:cNvSpPr/>
          <p:nvPr/>
        </p:nvSpPr>
        <p:spPr>
          <a:xfrm>
            <a:off x="4870704" y="5946684"/>
            <a:ext cx="1645920" cy="643092"/>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7" name="Rectangle 56"/>
          <p:cNvSpPr/>
          <p:nvPr/>
        </p:nvSpPr>
        <p:spPr>
          <a:xfrm>
            <a:off x="5373624" y="5943636"/>
            <a:ext cx="1636776" cy="66442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8" name="Rectangle 57"/>
          <p:cNvSpPr/>
          <p:nvPr/>
        </p:nvSpPr>
        <p:spPr>
          <a:xfrm>
            <a:off x="4322064" y="5958877"/>
            <a:ext cx="16337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59" name="Rectangle 58"/>
          <p:cNvSpPr/>
          <p:nvPr/>
        </p:nvSpPr>
        <p:spPr>
          <a:xfrm>
            <a:off x="3837432" y="5928397"/>
            <a:ext cx="166725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0" name="Rectangle 59"/>
          <p:cNvSpPr/>
          <p:nvPr/>
        </p:nvSpPr>
        <p:spPr>
          <a:xfrm>
            <a:off x="5913120" y="5943637"/>
            <a:ext cx="1627632"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1" name="Rectangle 60"/>
          <p:cNvSpPr/>
          <p:nvPr/>
        </p:nvSpPr>
        <p:spPr>
          <a:xfrm>
            <a:off x="3343656" y="5958876"/>
            <a:ext cx="1642872"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2" name="Rectangle 61"/>
          <p:cNvSpPr/>
          <p:nvPr/>
        </p:nvSpPr>
        <p:spPr>
          <a:xfrm>
            <a:off x="2804160" y="5955828"/>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3" name="Rectangle 62"/>
          <p:cNvSpPr/>
          <p:nvPr/>
        </p:nvSpPr>
        <p:spPr>
          <a:xfrm>
            <a:off x="2292096" y="5961924"/>
            <a:ext cx="1636776"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4" name="Rectangle 63"/>
          <p:cNvSpPr/>
          <p:nvPr/>
        </p:nvSpPr>
        <p:spPr>
          <a:xfrm>
            <a:off x="8446008" y="5943636"/>
            <a:ext cx="1670304"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5" name="Rectangle 64"/>
          <p:cNvSpPr/>
          <p:nvPr/>
        </p:nvSpPr>
        <p:spPr>
          <a:xfrm>
            <a:off x="8985504" y="5958876"/>
            <a:ext cx="1624584" cy="649188"/>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6" name="Rectangle 65"/>
          <p:cNvSpPr/>
          <p:nvPr/>
        </p:nvSpPr>
        <p:spPr>
          <a:xfrm>
            <a:off x="7924800" y="5964972"/>
            <a:ext cx="1630680" cy="670524"/>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7" name="Rectangle 66"/>
          <p:cNvSpPr/>
          <p:nvPr/>
        </p:nvSpPr>
        <p:spPr>
          <a:xfrm>
            <a:off x="7394448" y="5980213"/>
            <a:ext cx="1709928"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8" name="Rectangle 67"/>
          <p:cNvSpPr/>
          <p:nvPr/>
        </p:nvSpPr>
        <p:spPr>
          <a:xfrm>
            <a:off x="9543288" y="5958876"/>
            <a:ext cx="1606296" cy="66747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69" name="Rectangle 68"/>
          <p:cNvSpPr/>
          <p:nvPr/>
        </p:nvSpPr>
        <p:spPr>
          <a:xfrm>
            <a:off x="6918960" y="5964972"/>
            <a:ext cx="1667256"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0" name="Rectangle 69"/>
          <p:cNvSpPr/>
          <p:nvPr/>
        </p:nvSpPr>
        <p:spPr>
          <a:xfrm>
            <a:off x="6403848" y="5952780"/>
            <a:ext cx="1676400" cy="652236"/>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sp>
        <p:nvSpPr>
          <p:cNvPr id="71" name="Rectangle 70"/>
          <p:cNvSpPr/>
          <p:nvPr/>
        </p:nvSpPr>
        <p:spPr>
          <a:xfrm>
            <a:off x="10091928" y="5958876"/>
            <a:ext cx="1584960" cy="646331"/>
          </a:xfrm>
          <a:prstGeom prst="rect">
            <a:avLst/>
          </a:prstGeom>
        </p:spPr>
        <p:txBody>
          <a:bodyPr wrap="square">
            <a:spAutoFit/>
          </a:bodyPr>
          <a:lstStyle/>
          <a:p>
            <a:r>
              <a:rPr lang="en-US" sz="3600" dirty="0" smtClean="0">
                <a:effectLst/>
                <a:latin typeface="Calibri" panose="020F0502020204030204" pitchFamily="34" charset="0"/>
                <a:ea typeface="Calibri" panose="020F0502020204030204" pitchFamily="34" charset="0"/>
              </a:rPr>
              <a:t>֎</a:t>
            </a:r>
            <a:endParaRPr lang="en-GB"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960" y="911154"/>
            <a:ext cx="3246119" cy="4053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2" name="TextBox 71"/>
          <p:cNvSpPr txBox="1"/>
          <p:nvPr/>
        </p:nvSpPr>
        <p:spPr>
          <a:xfrm>
            <a:off x="-7763256" y="5641848"/>
            <a:ext cx="7342632" cy="33855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1600" dirty="0" smtClean="0">
                <a:latin typeface="NikoshBAN" panose="02000000000000000000" pitchFamily="2" charset="0"/>
                <a:cs typeface="NikoshBAN" panose="02000000000000000000" pitchFamily="2" charset="0"/>
              </a:rPr>
              <a:t>মোঃ আরিফুল কবির, প্রভাষক,ইসলামের ইতিহাস ও স</a:t>
            </a:r>
            <a:r>
              <a:rPr lang="en-US" sz="1600" dirty="0">
                <a:latin typeface="NikoshBAN" panose="02000000000000000000" pitchFamily="2" charset="0"/>
                <a:cs typeface="NikoshBAN" panose="02000000000000000000" pitchFamily="2" charset="0"/>
              </a:rPr>
              <a:t>ং</a:t>
            </a:r>
            <a:r>
              <a:rPr lang="bn-BD" sz="1600" dirty="0" smtClean="0">
                <a:latin typeface="NikoshBAN" panose="02000000000000000000" pitchFamily="2" charset="0"/>
                <a:cs typeface="NikoshBAN" panose="02000000000000000000" pitchFamily="2" charset="0"/>
              </a:rPr>
              <a:t>স্কৃতি, চাপুইর ইসলামিয়া আলিম মাদ্রাসা,সদর, ব্রাহ্মণবাড়িয়া।</a:t>
            </a:r>
            <a:endParaRPr lang="en-GB" sz="1600" dirty="0">
              <a:latin typeface="NikoshBAN" panose="02000000000000000000" pitchFamily="2" charset="0"/>
              <a:cs typeface="NikoshBAN" panose="02000000000000000000" pitchFamily="2" charset="0"/>
            </a:endParaRPr>
          </a:p>
        </p:txBody>
      </p:sp>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9320" y="894291"/>
            <a:ext cx="2971800" cy="4107619"/>
          </a:xfrm>
          <a:prstGeom prst="rect">
            <a:avLst/>
          </a:prstGeom>
        </p:spPr>
      </p:pic>
      <p:sp>
        <p:nvSpPr>
          <p:cNvPr id="3" name="TextBox 2"/>
          <p:cNvSpPr txBox="1"/>
          <p:nvPr/>
        </p:nvSpPr>
        <p:spPr>
          <a:xfrm>
            <a:off x="2709672" y="4992660"/>
            <a:ext cx="6233160" cy="523220"/>
          </a:xfrm>
          <a:prstGeom prst="rect">
            <a:avLst/>
          </a:prstGeom>
          <a:solidFill>
            <a:schemeClr val="accent1">
              <a:lumMod val="20000"/>
              <a:lumOff val="80000"/>
            </a:schemeClr>
          </a:solid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রাজমুকুট পরিহিত সম্রাট আকবর।</a:t>
            </a:r>
            <a:endParaRPr lang="en-GB"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079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6"/>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4"/>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5"/>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8"/>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9"/>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2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21"/>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22"/>
                                        </p:tgtEl>
                                        <p:attrNameLst>
                                          <p:attrName>r</p:attrName>
                                        </p:attrNameLst>
                                      </p:cBhvr>
                                    </p:animRot>
                                  </p:childTnLst>
                                </p:cTn>
                              </p:par>
                              <p:par>
                                <p:cTn id="35" presetID="8" presetClass="emph" presetSubtype="0" repeatCount="indefinite" fill="hold" grpId="0" nodeType="withEffect">
                                  <p:stCondLst>
                                    <p:cond delay="0"/>
                                  </p:stCondLst>
                                  <p:endCondLst>
                                    <p:cond evt="onNext" delay="0">
                                      <p:tgtEl>
                                        <p:sldTgt/>
                                      </p:tgtEl>
                                    </p:cond>
                                  </p:endCondLst>
                                  <p:childTnLst>
                                    <p:animRot by="-21600000">
                                      <p:cBhvr>
                                        <p:cTn id="36" dur="2000" fill="hold"/>
                                        <p:tgtEl>
                                          <p:spTgt spid="23"/>
                                        </p:tgtEl>
                                        <p:attrNameLst>
                                          <p:attrName>r</p:attrName>
                                        </p:attrNameLst>
                                      </p:cBhvr>
                                    </p:animRot>
                                  </p:childTnLst>
                                </p:cTn>
                              </p:par>
                              <p:par>
                                <p:cTn id="37" presetID="8" presetClass="emph" presetSubtype="0" repeatCount="indefinite" fill="hold" grpId="0" nodeType="withEffect">
                                  <p:stCondLst>
                                    <p:cond delay="0"/>
                                  </p:stCondLst>
                                  <p:endCondLst>
                                    <p:cond evt="onNext" delay="0">
                                      <p:tgtEl>
                                        <p:sldTgt/>
                                      </p:tgtEl>
                                    </p:cond>
                                  </p:endCondLst>
                                  <p:childTnLst>
                                    <p:animRot by="-21600000">
                                      <p:cBhvr>
                                        <p:cTn id="38" dur="2000" fill="hold"/>
                                        <p:tgtEl>
                                          <p:spTgt spid="24"/>
                                        </p:tgtEl>
                                        <p:attrNameLst>
                                          <p:attrName>r</p:attrName>
                                        </p:attrNameLst>
                                      </p:cBhvr>
                                    </p:animRot>
                                  </p:childTnLst>
                                </p:cTn>
                              </p:par>
                              <p:par>
                                <p:cTn id="39" presetID="8" presetClass="emph" presetSubtype="0" repeatCount="indefinite" fill="hold" grpId="0" nodeType="withEffect">
                                  <p:stCondLst>
                                    <p:cond delay="0"/>
                                  </p:stCondLst>
                                  <p:endCondLst>
                                    <p:cond evt="onNext" delay="0">
                                      <p:tgtEl>
                                        <p:sldTgt/>
                                      </p:tgtEl>
                                    </p:cond>
                                  </p:endCondLst>
                                  <p:childTnLst>
                                    <p:animRot by="-21600000">
                                      <p:cBhvr>
                                        <p:cTn id="40" dur="2000" fill="hold"/>
                                        <p:tgtEl>
                                          <p:spTgt spid="25"/>
                                        </p:tgtEl>
                                        <p:attrNameLst>
                                          <p:attrName>r</p:attrName>
                                        </p:attrNameLst>
                                      </p:cBhvr>
                                    </p:animRot>
                                  </p:childTnLst>
                                </p:cTn>
                              </p:par>
                              <p:par>
                                <p:cTn id="41" presetID="8" presetClass="emph" presetSubtype="0" repeatCount="indefinite" fill="hold" grpId="0" nodeType="withEffect">
                                  <p:stCondLst>
                                    <p:cond delay="0"/>
                                  </p:stCondLst>
                                  <p:endCondLst>
                                    <p:cond evt="onNext" delay="0">
                                      <p:tgtEl>
                                        <p:sldTgt/>
                                      </p:tgtEl>
                                    </p:cond>
                                  </p:endCondLst>
                                  <p:childTnLst>
                                    <p:animRot by="-21600000">
                                      <p:cBhvr>
                                        <p:cTn id="42" dur="2000" fill="hold"/>
                                        <p:tgtEl>
                                          <p:spTgt spid="26"/>
                                        </p:tgtEl>
                                        <p:attrNameLst>
                                          <p:attrName>r</p:attrName>
                                        </p:attrNameLst>
                                      </p:cBhvr>
                                    </p:animRot>
                                  </p:childTnLst>
                                </p:cTn>
                              </p:par>
                              <p:par>
                                <p:cTn id="43" presetID="8" presetClass="emph" presetSubtype="0" repeatCount="indefinite" fill="hold" grpId="0" nodeType="withEffect">
                                  <p:stCondLst>
                                    <p:cond delay="0"/>
                                  </p:stCondLst>
                                  <p:endCondLst>
                                    <p:cond evt="onNext" delay="0">
                                      <p:tgtEl>
                                        <p:sldTgt/>
                                      </p:tgtEl>
                                    </p:cond>
                                  </p:endCondLst>
                                  <p:childTnLst>
                                    <p:animRot by="-21600000">
                                      <p:cBhvr>
                                        <p:cTn id="44" dur="2000" fill="hold"/>
                                        <p:tgtEl>
                                          <p:spTgt spid="27"/>
                                        </p:tgtEl>
                                        <p:attrNameLst>
                                          <p:attrName>r</p:attrName>
                                        </p:attrNameLst>
                                      </p:cBhvr>
                                    </p:animRot>
                                  </p:childTnLst>
                                </p:cTn>
                              </p:par>
                              <p:par>
                                <p:cTn id="45" presetID="8" presetClass="emph" presetSubtype="0" repeatCount="indefinite" fill="hold" grpId="0" nodeType="withEffect">
                                  <p:stCondLst>
                                    <p:cond delay="0"/>
                                  </p:stCondLst>
                                  <p:endCondLst>
                                    <p:cond evt="onNext" delay="0">
                                      <p:tgtEl>
                                        <p:sldTgt/>
                                      </p:tgtEl>
                                    </p:cond>
                                  </p:endCondLst>
                                  <p:childTnLst>
                                    <p:animRot by="-21600000">
                                      <p:cBhvr>
                                        <p:cTn id="46" dur="2000" fill="hold"/>
                                        <p:tgtEl>
                                          <p:spTgt spid="28"/>
                                        </p:tgtEl>
                                        <p:attrNameLst>
                                          <p:attrName>r</p:attrName>
                                        </p:attrNameLst>
                                      </p:cBhvr>
                                    </p:animRot>
                                  </p:childTnLst>
                                </p:cTn>
                              </p:par>
                              <p:par>
                                <p:cTn id="47" presetID="8" presetClass="emph" presetSubtype="0" repeatCount="indefinite" fill="hold" grpId="0" nodeType="withEffect">
                                  <p:stCondLst>
                                    <p:cond delay="0"/>
                                  </p:stCondLst>
                                  <p:endCondLst>
                                    <p:cond evt="onNext" delay="0">
                                      <p:tgtEl>
                                        <p:sldTgt/>
                                      </p:tgtEl>
                                    </p:cond>
                                  </p:endCondLst>
                                  <p:childTnLst>
                                    <p:animRot by="-21600000">
                                      <p:cBhvr>
                                        <p:cTn id="48" dur="2000" fill="hold"/>
                                        <p:tgtEl>
                                          <p:spTgt spid="29"/>
                                        </p:tgtEl>
                                        <p:attrNameLst>
                                          <p:attrName>r</p:attrName>
                                        </p:attrNameLst>
                                      </p:cBhvr>
                                    </p:animRot>
                                  </p:childTnLst>
                                </p:cTn>
                              </p:par>
                              <p:par>
                                <p:cTn id="49" presetID="8" presetClass="emph" presetSubtype="0" repeatCount="indefinite" fill="hold" grpId="0" nodeType="withEffect">
                                  <p:stCondLst>
                                    <p:cond delay="0"/>
                                  </p:stCondLst>
                                  <p:endCondLst>
                                    <p:cond evt="onNext" delay="0">
                                      <p:tgtEl>
                                        <p:sldTgt/>
                                      </p:tgtEl>
                                    </p:cond>
                                  </p:endCondLst>
                                  <p:childTnLst>
                                    <p:animRot by="-21600000">
                                      <p:cBhvr>
                                        <p:cTn id="50" dur="2000" fill="hold"/>
                                        <p:tgtEl>
                                          <p:spTgt spid="30"/>
                                        </p:tgtEl>
                                        <p:attrNameLst>
                                          <p:attrName>r</p:attrName>
                                        </p:attrNameLst>
                                      </p:cBhvr>
                                    </p:animRot>
                                  </p:childTnLst>
                                </p:cTn>
                              </p:par>
                              <p:par>
                                <p:cTn id="51" presetID="8" presetClass="emph" presetSubtype="0" repeatCount="indefinite" fill="hold" grpId="0" nodeType="withEffect">
                                  <p:stCondLst>
                                    <p:cond delay="0"/>
                                  </p:stCondLst>
                                  <p:endCondLst>
                                    <p:cond evt="onNext" delay="0">
                                      <p:tgtEl>
                                        <p:sldTgt/>
                                      </p:tgtEl>
                                    </p:cond>
                                  </p:endCondLst>
                                  <p:childTnLst>
                                    <p:animRot by="-21600000">
                                      <p:cBhvr>
                                        <p:cTn id="52" dur="2000" fill="hold"/>
                                        <p:tgtEl>
                                          <p:spTgt spid="31"/>
                                        </p:tgtEl>
                                        <p:attrNameLst>
                                          <p:attrName>r</p:attrName>
                                        </p:attrNameLst>
                                      </p:cBhvr>
                                    </p:animRot>
                                  </p:childTnLst>
                                </p:cTn>
                              </p:par>
                              <p:par>
                                <p:cTn id="53" presetID="8" presetClass="emph" presetSubtype="0" repeatCount="indefinite" fill="hold" grpId="0" nodeType="withEffect">
                                  <p:stCondLst>
                                    <p:cond delay="0"/>
                                  </p:stCondLst>
                                  <p:endCondLst>
                                    <p:cond evt="onNext" delay="0">
                                      <p:tgtEl>
                                        <p:sldTgt/>
                                      </p:tgtEl>
                                    </p:cond>
                                  </p:endCondLst>
                                  <p:childTnLst>
                                    <p:animRot by="-21600000">
                                      <p:cBhvr>
                                        <p:cTn id="54" dur="2000" fill="hold"/>
                                        <p:tgtEl>
                                          <p:spTgt spid="32"/>
                                        </p:tgtEl>
                                        <p:attrNameLst>
                                          <p:attrName>r</p:attrName>
                                        </p:attrNameLst>
                                      </p:cBhvr>
                                    </p:animRot>
                                  </p:childTnLst>
                                </p:cTn>
                              </p:par>
                              <p:par>
                                <p:cTn id="55" presetID="8" presetClass="emph" presetSubtype="0" repeatCount="indefinite" fill="hold" grpId="0" nodeType="withEffect">
                                  <p:stCondLst>
                                    <p:cond delay="0"/>
                                  </p:stCondLst>
                                  <p:endCondLst>
                                    <p:cond evt="onNext" delay="0">
                                      <p:tgtEl>
                                        <p:sldTgt/>
                                      </p:tgtEl>
                                    </p:cond>
                                  </p:endCondLst>
                                  <p:childTnLst>
                                    <p:animRot by="-21600000">
                                      <p:cBhvr>
                                        <p:cTn id="56" dur="2000" fill="hold"/>
                                        <p:tgtEl>
                                          <p:spTgt spid="33"/>
                                        </p:tgtEl>
                                        <p:attrNameLst>
                                          <p:attrName>r</p:attrName>
                                        </p:attrNameLst>
                                      </p:cBhvr>
                                    </p:animRot>
                                  </p:childTnLst>
                                </p:cTn>
                              </p:par>
                              <p:par>
                                <p:cTn id="57" presetID="8" presetClass="emph" presetSubtype="0" repeatCount="indefinite" fill="hold" grpId="0" nodeType="withEffect">
                                  <p:stCondLst>
                                    <p:cond delay="0"/>
                                  </p:stCondLst>
                                  <p:endCondLst>
                                    <p:cond evt="onNext" delay="0">
                                      <p:tgtEl>
                                        <p:sldTgt/>
                                      </p:tgtEl>
                                    </p:cond>
                                  </p:endCondLst>
                                  <p:childTnLst>
                                    <p:animRot by="-21600000">
                                      <p:cBhvr>
                                        <p:cTn id="58" dur="2000" fill="hold"/>
                                        <p:tgtEl>
                                          <p:spTgt spid="34"/>
                                        </p:tgtEl>
                                        <p:attrNameLst>
                                          <p:attrName>r</p:attrName>
                                        </p:attrNameLst>
                                      </p:cBhvr>
                                    </p:animRot>
                                  </p:childTnLst>
                                </p:cTn>
                              </p:par>
                              <p:par>
                                <p:cTn id="59" presetID="8" presetClass="emph" presetSubtype="0" repeatCount="indefinite" fill="hold" grpId="0" nodeType="withEffect">
                                  <p:stCondLst>
                                    <p:cond delay="0"/>
                                  </p:stCondLst>
                                  <p:endCondLst>
                                    <p:cond evt="onNext" delay="0">
                                      <p:tgtEl>
                                        <p:sldTgt/>
                                      </p:tgtEl>
                                    </p:cond>
                                  </p:endCondLst>
                                  <p:childTnLst>
                                    <p:animRot by="-21600000">
                                      <p:cBhvr>
                                        <p:cTn id="60" dur="2000" fill="hold"/>
                                        <p:tgtEl>
                                          <p:spTgt spid="35"/>
                                        </p:tgtEl>
                                        <p:attrNameLst>
                                          <p:attrName>r</p:attrName>
                                        </p:attrNameLst>
                                      </p:cBhvr>
                                    </p:animRot>
                                  </p:childTnLst>
                                </p:cTn>
                              </p:par>
                              <p:par>
                                <p:cTn id="61" presetID="8" presetClass="emph" presetSubtype="0" repeatCount="indefinite" fill="hold" grpId="0" nodeType="withEffect">
                                  <p:stCondLst>
                                    <p:cond delay="0"/>
                                  </p:stCondLst>
                                  <p:endCondLst>
                                    <p:cond evt="onNext" delay="0">
                                      <p:tgtEl>
                                        <p:sldTgt/>
                                      </p:tgtEl>
                                    </p:cond>
                                  </p:endCondLst>
                                  <p:childTnLst>
                                    <p:animRot by="-21600000">
                                      <p:cBhvr>
                                        <p:cTn id="62" dur="2000" fill="hold"/>
                                        <p:tgtEl>
                                          <p:spTgt spid="36"/>
                                        </p:tgtEl>
                                        <p:attrNameLst>
                                          <p:attrName>r</p:attrName>
                                        </p:attrNameLst>
                                      </p:cBhvr>
                                    </p:animRot>
                                  </p:childTnLst>
                                </p:cTn>
                              </p:par>
                              <p:par>
                                <p:cTn id="63" presetID="8" presetClass="emph" presetSubtype="0" repeatCount="indefinite" fill="hold" grpId="0" nodeType="withEffect">
                                  <p:stCondLst>
                                    <p:cond delay="0"/>
                                  </p:stCondLst>
                                  <p:endCondLst>
                                    <p:cond evt="onNext" delay="0">
                                      <p:tgtEl>
                                        <p:sldTgt/>
                                      </p:tgtEl>
                                    </p:cond>
                                  </p:endCondLst>
                                  <p:childTnLst>
                                    <p:animRot by="-21600000">
                                      <p:cBhvr>
                                        <p:cTn id="64" dur="2000" fill="hold"/>
                                        <p:tgtEl>
                                          <p:spTgt spid="37"/>
                                        </p:tgtEl>
                                        <p:attrNameLst>
                                          <p:attrName>r</p:attrName>
                                        </p:attrNameLst>
                                      </p:cBhvr>
                                    </p:animRot>
                                  </p:childTnLst>
                                </p:cTn>
                              </p:par>
                              <p:par>
                                <p:cTn id="65" presetID="8" presetClass="emph" presetSubtype="0" repeatCount="indefinite" fill="hold" grpId="0" nodeType="withEffect">
                                  <p:stCondLst>
                                    <p:cond delay="0"/>
                                  </p:stCondLst>
                                  <p:endCondLst>
                                    <p:cond evt="onNext" delay="0">
                                      <p:tgtEl>
                                        <p:sldTgt/>
                                      </p:tgtEl>
                                    </p:cond>
                                  </p:endCondLst>
                                  <p:childTnLst>
                                    <p:animRot by="-21600000">
                                      <p:cBhvr>
                                        <p:cTn id="66" dur="2000" fill="hold"/>
                                        <p:tgtEl>
                                          <p:spTgt spid="38"/>
                                        </p:tgtEl>
                                        <p:attrNameLst>
                                          <p:attrName>r</p:attrName>
                                        </p:attrNameLst>
                                      </p:cBhvr>
                                    </p:animRot>
                                  </p:childTnLst>
                                </p:cTn>
                              </p:par>
                              <p:par>
                                <p:cTn id="67" presetID="8" presetClass="emph" presetSubtype="0" repeatCount="indefinite" fill="hold" grpId="0" nodeType="withEffect">
                                  <p:stCondLst>
                                    <p:cond delay="0"/>
                                  </p:stCondLst>
                                  <p:endCondLst>
                                    <p:cond evt="onNext" delay="0">
                                      <p:tgtEl>
                                        <p:sldTgt/>
                                      </p:tgtEl>
                                    </p:cond>
                                  </p:endCondLst>
                                  <p:childTnLst>
                                    <p:animRot by="-21600000">
                                      <p:cBhvr>
                                        <p:cTn id="68" dur="2000" fill="hold"/>
                                        <p:tgtEl>
                                          <p:spTgt spid="39"/>
                                        </p:tgtEl>
                                        <p:attrNameLst>
                                          <p:attrName>r</p:attrName>
                                        </p:attrNameLst>
                                      </p:cBhvr>
                                    </p:animRot>
                                  </p:childTnLst>
                                </p:cTn>
                              </p:par>
                              <p:par>
                                <p:cTn id="69" presetID="8" presetClass="emph" presetSubtype="0" repeatCount="indefinite" fill="hold" grpId="0" nodeType="withEffect">
                                  <p:stCondLst>
                                    <p:cond delay="0"/>
                                  </p:stCondLst>
                                  <p:endCondLst>
                                    <p:cond evt="onNext" delay="0">
                                      <p:tgtEl>
                                        <p:sldTgt/>
                                      </p:tgtEl>
                                    </p:cond>
                                  </p:endCondLst>
                                  <p:childTnLst>
                                    <p:animRot by="-21600000">
                                      <p:cBhvr>
                                        <p:cTn id="70" dur="2000" fill="hold"/>
                                        <p:tgtEl>
                                          <p:spTgt spid="40"/>
                                        </p:tgtEl>
                                        <p:attrNameLst>
                                          <p:attrName>r</p:attrName>
                                        </p:attrNameLst>
                                      </p:cBhvr>
                                    </p:animRot>
                                  </p:childTnLst>
                                </p:cTn>
                              </p:par>
                              <p:par>
                                <p:cTn id="71" presetID="8" presetClass="emph" presetSubtype="0" repeatCount="indefinite" fill="hold" grpId="0" nodeType="withEffect">
                                  <p:stCondLst>
                                    <p:cond delay="0"/>
                                  </p:stCondLst>
                                  <p:endCondLst>
                                    <p:cond evt="onNext" delay="0">
                                      <p:tgtEl>
                                        <p:sldTgt/>
                                      </p:tgtEl>
                                    </p:cond>
                                  </p:endCondLst>
                                  <p:childTnLst>
                                    <p:animRot by="-21600000">
                                      <p:cBhvr>
                                        <p:cTn id="72" dur="2000" fill="hold"/>
                                        <p:tgtEl>
                                          <p:spTgt spid="41"/>
                                        </p:tgtEl>
                                        <p:attrNameLst>
                                          <p:attrName>r</p:attrName>
                                        </p:attrNameLst>
                                      </p:cBhvr>
                                    </p:animRot>
                                  </p:childTnLst>
                                </p:cTn>
                              </p:par>
                              <p:par>
                                <p:cTn id="73" presetID="8" presetClass="emph" presetSubtype="0" repeatCount="indefinite" fill="hold" grpId="0" nodeType="withEffect">
                                  <p:stCondLst>
                                    <p:cond delay="0"/>
                                  </p:stCondLst>
                                  <p:endCondLst>
                                    <p:cond evt="onNext" delay="0">
                                      <p:tgtEl>
                                        <p:sldTgt/>
                                      </p:tgtEl>
                                    </p:cond>
                                  </p:endCondLst>
                                  <p:childTnLst>
                                    <p:animRot by="-21600000">
                                      <p:cBhvr>
                                        <p:cTn id="74" dur="2000" fill="hold"/>
                                        <p:tgtEl>
                                          <p:spTgt spid="42"/>
                                        </p:tgtEl>
                                        <p:attrNameLst>
                                          <p:attrName>r</p:attrName>
                                        </p:attrNameLst>
                                      </p:cBhvr>
                                    </p:animRot>
                                  </p:childTnLst>
                                </p:cTn>
                              </p:par>
                              <p:par>
                                <p:cTn id="75" presetID="8" presetClass="emph" presetSubtype="0" repeatCount="indefinite" fill="hold" grpId="0" nodeType="withEffect">
                                  <p:stCondLst>
                                    <p:cond delay="0"/>
                                  </p:stCondLst>
                                  <p:endCondLst>
                                    <p:cond evt="onNext" delay="0">
                                      <p:tgtEl>
                                        <p:sldTgt/>
                                      </p:tgtEl>
                                    </p:cond>
                                  </p:endCondLst>
                                  <p:childTnLst>
                                    <p:animRot by="-21600000">
                                      <p:cBhvr>
                                        <p:cTn id="76" dur="2000" fill="hold"/>
                                        <p:tgtEl>
                                          <p:spTgt spid="43"/>
                                        </p:tgtEl>
                                        <p:attrNameLst>
                                          <p:attrName>r</p:attrName>
                                        </p:attrNameLst>
                                      </p:cBhvr>
                                    </p:animRot>
                                  </p:childTnLst>
                                </p:cTn>
                              </p:par>
                              <p:par>
                                <p:cTn id="77" presetID="8" presetClass="emph" presetSubtype="0" repeatCount="indefinite" fill="hold" grpId="0" nodeType="withEffect">
                                  <p:stCondLst>
                                    <p:cond delay="0"/>
                                  </p:stCondLst>
                                  <p:endCondLst>
                                    <p:cond evt="onNext" delay="0">
                                      <p:tgtEl>
                                        <p:sldTgt/>
                                      </p:tgtEl>
                                    </p:cond>
                                  </p:endCondLst>
                                  <p:childTnLst>
                                    <p:animRot by="-21600000">
                                      <p:cBhvr>
                                        <p:cTn id="78" dur="2000" fill="hold"/>
                                        <p:tgtEl>
                                          <p:spTgt spid="44"/>
                                        </p:tgtEl>
                                        <p:attrNameLst>
                                          <p:attrName>r</p:attrName>
                                        </p:attrNameLst>
                                      </p:cBhvr>
                                    </p:animRot>
                                  </p:childTnLst>
                                </p:cTn>
                              </p:par>
                              <p:par>
                                <p:cTn id="79" presetID="8" presetClass="emph" presetSubtype="0" repeatCount="indefinite" fill="hold" grpId="0" nodeType="withEffect">
                                  <p:stCondLst>
                                    <p:cond delay="0"/>
                                  </p:stCondLst>
                                  <p:endCondLst>
                                    <p:cond evt="onNext" delay="0">
                                      <p:tgtEl>
                                        <p:sldTgt/>
                                      </p:tgtEl>
                                    </p:cond>
                                  </p:endCondLst>
                                  <p:childTnLst>
                                    <p:animRot by="-21600000">
                                      <p:cBhvr>
                                        <p:cTn id="80" dur="2000" fill="hold"/>
                                        <p:tgtEl>
                                          <p:spTgt spid="45"/>
                                        </p:tgtEl>
                                        <p:attrNameLst>
                                          <p:attrName>r</p:attrName>
                                        </p:attrNameLst>
                                      </p:cBhvr>
                                    </p:animRot>
                                  </p:childTnLst>
                                </p:cTn>
                              </p:par>
                              <p:par>
                                <p:cTn id="81" presetID="8" presetClass="emph" presetSubtype="0" repeatCount="indefinite" fill="hold" grpId="0" nodeType="withEffect">
                                  <p:stCondLst>
                                    <p:cond delay="0"/>
                                  </p:stCondLst>
                                  <p:endCondLst>
                                    <p:cond evt="onNext" delay="0">
                                      <p:tgtEl>
                                        <p:sldTgt/>
                                      </p:tgtEl>
                                    </p:cond>
                                  </p:endCondLst>
                                  <p:childTnLst>
                                    <p:animRot by="-21600000">
                                      <p:cBhvr>
                                        <p:cTn id="82" dur="2000" fill="hold"/>
                                        <p:tgtEl>
                                          <p:spTgt spid="46"/>
                                        </p:tgtEl>
                                        <p:attrNameLst>
                                          <p:attrName>r</p:attrName>
                                        </p:attrNameLst>
                                      </p:cBhvr>
                                    </p:animRot>
                                  </p:childTnLst>
                                </p:cTn>
                              </p:par>
                              <p:par>
                                <p:cTn id="83" presetID="8" presetClass="emph" presetSubtype="0" repeatCount="indefinite" fill="hold" grpId="0" nodeType="withEffect">
                                  <p:stCondLst>
                                    <p:cond delay="0"/>
                                  </p:stCondLst>
                                  <p:endCondLst>
                                    <p:cond evt="onNext" delay="0">
                                      <p:tgtEl>
                                        <p:sldTgt/>
                                      </p:tgtEl>
                                    </p:cond>
                                  </p:endCondLst>
                                  <p:childTnLst>
                                    <p:animRot by="-21600000">
                                      <p:cBhvr>
                                        <p:cTn id="84" dur="2000" fill="hold"/>
                                        <p:tgtEl>
                                          <p:spTgt spid="47"/>
                                        </p:tgtEl>
                                        <p:attrNameLst>
                                          <p:attrName>r</p:attrName>
                                        </p:attrNameLst>
                                      </p:cBhvr>
                                    </p:animRot>
                                  </p:childTnLst>
                                </p:cTn>
                              </p:par>
                              <p:par>
                                <p:cTn id="85" presetID="8" presetClass="emph" presetSubtype="0" repeatCount="indefinite" fill="hold" grpId="0" nodeType="withEffect">
                                  <p:stCondLst>
                                    <p:cond delay="0"/>
                                  </p:stCondLst>
                                  <p:endCondLst>
                                    <p:cond evt="onNext" delay="0">
                                      <p:tgtEl>
                                        <p:sldTgt/>
                                      </p:tgtEl>
                                    </p:cond>
                                  </p:endCondLst>
                                  <p:childTnLst>
                                    <p:animRot by="-21600000">
                                      <p:cBhvr>
                                        <p:cTn id="86" dur="2000" fill="hold"/>
                                        <p:tgtEl>
                                          <p:spTgt spid="48"/>
                                        </p:tgtEl>
                                        <p:attrNameLst>
                                          <p:attrName>r</p:attrName>
                                        </p:attrNameLst>
                                      </p:cBhvr>
                                    </p:animRot>
                                  </p:childTnLst>
                                </p:cTn>
                              </p:par>
                              <p:par>
                                <p:cTn id="87" presetID="8" presetClass="emph" presetSubtype="0" repeatCount="indefinite" fill="hold" grpId="0" nodeType="withEffect">
                                  <p:stCondLst>
                                    <p:cond delay="0"/>
                                  </p:stCondLst>
                                  <p:endCondLst>
                                    <p:cond evt="onNext" delay="0">
                                      <p:tgtEl>
                                        <p:sldTgt/>
                                      </p:tgtEl>
                                    </p:cond>
                                  </p:endCondLst>
                                  <p:childTnLst>
                                    <p:animRot by="-21600000">
                                      <p:cBhvr>
                                        <p:cTn id="88" dur="2000" fill="hold"/>
                                        <p:tgtEl>
                                          <p:spTgt spid="49"/>
                                        </p:tgtEl>
                                        <p:attrNameLst>
                                          <p:attrName>r</p:attrName>
                                        </p:attrNameLst>
                                      </p:cBhvr>
                                    </p:animRot>
                                  </p:childTnLst>
                                </p:cTn>
                              </p:par>
                              <p:par>
                                <p:cTn id="89" presetID="8" presetClass="emph" presetSubtype="0" repeatCount="indefinite" fill="hold" grpId="0" nodeType="withEffect">
                                  <p:stCondLst>
                                    <p:cond delay="0"/>
                                  </p:stCondLst>
                                  <p:endCondLst>
                                    <p:cond evt="onNext" delay="0">
                                      <p:tgtEl>
                                        <p:sldTgt/>
                                      </p:tgtEl>
                                    </p:cond>
                                  </p:endCondLst>
                                  <p:childTnLst>
                                    <p:animRot by="-21600000">
                                      <p:cBhvr>
                                        <p:cTn id="90" dur="2000" fill="hold"/>
                                        <p:tgtEl>
                                          <p:spTgt spid="50"/>
                                        </p:tgtEl>
                                        <p:attrNameLst>
                                          <p:attrName>r</p:attrName>
                                        </p:attrNameLst>
                                      </p:cBhvr>
                                    </p:animRot>
                                  </p:childTnLst>
                                </p:cTn>
                              </p:par>
                              <p:par>
                                <p:cTn id="91" presetID="8" presetClass="emph" presetSubtype="0" repeatCount="indefinite" fill="hold" grpId="0" nodeType="withEffect">
                                  <p:stCondLst>
                                    <p:cond delay="0"/>
                                  </p:stCondLst>
                                  <p:endCondLst>
                                    <p:cond evt="onNext" delay="0">
                                      <p:tgtEl>
                                        <p:sldTgt/>
                                      </p:tgtEl>
                                    </p:cond>
                                  </p:endCondLst>
                                  <p:childTnLst>
                                    <p:animRot by="-21600000">
                                      <p:cBhvr>
                                        <p:cTn id="92" dur="2000" fill="hold"/>
                                        <p:tgtEl>
                                          <p:spTgt spid="51"/>
                                        </p:tgtEl>
                                        <p:attrNameLst>
                                          <p:attrName>r</p:attrName>
                                        </p:attrNameLst>
                                      </p:cBhvr>
                                    </p:animRot>
                                  </p:childTnLst>
                                </p:cTn>
                              </p:par>
                              <p:par>
                                <p:cTn id="93" presetID="8" presetClass="emph" presetSubtype="0" repeatCount="indefinite" fill="hold" grpId="0" nodeType="withEffect">
                                  <p:stCondLst>
                                    <p:cond delay="0"/>
                                  </p:stCondLst>
                                  <p:endCondLst>
                                    <p:cond evt="onNext" delay="0">
                                      <p:tgtEl>
                                        <p:sldTgt/>
                                      </p:tgtEl>
                                    </p:cond>
                                  </p:endCondLst>
                                  <p:childTnLst>
                                    <p:animRot by="-21600000">
                                      <p:cBhvr>
                                        <p:cTn id="94" dur="2000" fill="hold"/>
                                        <p:tgtEl>
                                          <p:spTgt spid="52"/>
                                        </p:tgtEl>
                                        <p:attrNameLst>
                                          <p:attrName>r</p:attrName>
                                        </p:attrNameLst>
                                      </p:cBhvr>
                                    </p:animRot>
                                  </p:childTnLst>
                                </p:cTn>
                              </p:par>
                              <p:par>
                                <p:cTn id="95" presetID="8" presetClass="emph" presetSubtype="0" repeatCount="indefinite" fill="hold" grpId="0" nodeType="withEffect">
                                  <p:stCondLst>
                                    <p:cond delay="0"/>
                                  </p:stCondLst>
                                  <p:endCondLst>
                                    <p:cond evt="onNext" delay="0">
                                      <p:tgtEl>
                                        <p:sldTgt/>
                                      </p:tgtEl>
                                    </p:cond>
                                  </p:endCondLst>
                                  <p:childTnLst>
                                    <p:animRot by="-21600000">
                                      <p:cBhvr>
                                        <p:cTn id="96" dur="2000" fill="hold"/>
                                        <p:tgtEl>
                                          <p:spTgt spid="53"/>
                                        </p:tgtEl>
                                        <p:attrNameLst>
                                          <p:attrName>r</p:attrName>
                                        </p:attrNameLst>
                                      </p:cBhvr>
                                    </p:animRot>
                                  </p:childTnLst>
                                </p:cTn>
                              </p:par>
                              <p:par>
                                <p:cTn id="97" presetID="8" presetClass="emph" presetSubtype="0" repeatCount="indefinite" fill="hold" grpId="0" nodeType="withEffect">
                                  <p:stCondLst>
                                    <p:cond delay="0"/>
                                  </p:stCondLst>
                                  <p:endCondLst>
                                    <p:cond evt="onNext" delay="0">
                                      <p:tgtEl>
                                        <p:sldTgt/>
                                      </p:tgtEl>
                                    </p:cond>
                                  </p:endCondLst>
                                  <p:childTnLst>
                                    <p:animRot by="-21600000">
                                      <p:cBhvr>
                                        <p:cTn id="98" dur="2000" fill="hold"/>
                                        <p:tgtEl>
                                          <p:spTgt spid="54"/>
                                        </p:tgtEl>
                                        <p:attrNameLst>
                                          <p:attrName>r</p:attrName>
                                        </p:attrNameLst>
                                      </p:cBhvr>
                                    </p:animRot>
                                  </p:childTnLst>
                                </p:cTn>
                              </p:par>
                              <p:par>
                                <p:cTn id="99" presetID="8" presetClass="emph" presetSubtype="0" repeatCount="indefinite" fill="hold" grpId="0" nodeType="withEffect">
                                  <p:stCondLst>
                                    <p:cond delay="0"/>
                                  </p:stCondLst>
                                  <p:endCondLst>
                                    <p:cond evt="onNext" delay="0">
                                      <p:tgtEl>
                                        <p:sldTgt/>
                                      </p:tgtEl>
                                    </p:cond>
                                  </p:endCondLst>
                                  <p:childTnLst>
                                    <p:animRot by="-21600000">
                                      <p:cBhvr>
                                        <p:cTn id="100" dur="2000" fill="hold"/>
                                        <p:tgtEl>
                                          <p:spTgt spid="55"/>
                                        </p:tgtEl>
                                        <p:attrNameLst>
                                          <p:attrName>r</p:attrName>
                                        </p:attrNameLst>
                                      </p:cBhvr>
                                    </p:animRot>
                                  </p:childTnLst>
                                </p:cTn>
                              </p:par>
                              <p:par>
                                <p:cTn id="101" presetID="8" presetClass="emph" presetSubtype="0" repeatCount="indefinite" fill="hold" grpId="0" nodeType="withEffect">
                                  <p:stCondLst>
                                    <p:cond delay="0"/>
                                  </p:stCondLst>
                                  <p:endCondLst>
                                    <p:cond evt="onNext" delay="0">
                                      <p:tgtEl>
                                        <p:sldTgt/>
                                      </p:tgtEl>
                                    </p:cond>
                                  </p:endCondLst>
                                  <p:childTnLst>
                                    <p:animRot by="-21600000">
                                      <p:cBhvr>
                                        <p:cTn id="102" dur="2000" fill="hold"/>
                                        <p:tgtEl>
                                          <p:spTgt spid="56"/>
                                        </p:tgtEl>
                                        <p:attrNameLst>
                                          <p:attrName>r</p:attrName>
                                        </p:attrNameLst>
                                      </p:cBhvr>
                                    </p:animRot>
                                  </p:childTnLst>
                                </p:cTn>
                              </p:par>
                              <p:par>
                                <p:cTn id="103" presetID="8" presetClass="emph" presetSubtype="0" repeatCount="indefinite" fill="hold" grpId="0" nodeType="withEffect">
                                  <p:stCondLst>
                                    <p:cond delay="0"/>
                                  </p:stCondLst>
                                  <p:endCondLst>
                                    <p:cond evt="onNext" delay="0">
                                      <p:tgtEl>
                                        <p:sldTgt/>
                                      </p:tgtEl>
                                    </p:cond>
                                  </p:endCondLst>
                                  <p:childTnLst>
                                    <p:animRot by="-21600000">
                                      <p:cBhvr>
                                        <p:cTn id="104" dur="2000" fill="hold"/>
                                        <p:tgtEl>
                                          <p:spTgt spid="57"/>
                                        </p:tgtEl>
                                        <p:attrNameLst>
                                          <p:attrName>r</p:attrName>
                                        </p:attrNameLst>
                                      </p:cBhvr>
                                    </p:animRot>
                                  </p:childTnLst>
                                </p:cTn>
                              </p:par>
                              <p:par>
                                <p:cTn id="105" presetID="8" presetClass="emph" presetSubtype="0" repeatCount="indefinite" fill="hold" grpId="0" nodeType="withEffect">
                                  <p:stCondLst>
                                    <p:cond delay="0"/>
                                  </p:stCondLst>
                                  <p:endCondLst>
                                    <p:cond evt="onNext" delay="0">
                                      <p:tgtEl>
                                        <p:sldTgt/>
                                      </p:tgtEl>
                                    </p:cond>
                                  </p:endCondLst>
                                  <p:childTnLst>
                                    <p:animRot by="-21600000">
                                      <p:cBhvr>
                                        <p:cTn id="106" dur="2000" fill="hold"/>
                                        <p:tgtEl>
                                          <p:spTgt spid="58"/>
                                        </p:tgtEl>
                                        <p:attrNameLst>
                                          <p:attrName>r</p:attrName>
                                        </p:attrNameLst>
                                      </p:cBhvr>
                                    </p:animRot>
                                  </p:childTnLst>
                                </p:cTn>
                              </p:par>
                              <p:par>
                                <p:cTn id="107" presetID="8" presetClass="emph" presetSubtype="0" repeatCount="indefinite" fill="hold" grpId="0" nodeType="withEffect">
                                  <p:stCondLst>
                                    <p:cond delay="0"/>
                                  </p:stCondLst>
                                  <p:endCondLst>
                                    <p:cond evt="onNext" delay="0">
                                      <p:tgtEl>
                                        <p:sldTgt/>
                                      </p:tgtEl>
                                    </p:cond>
                                  </p:endCondLst>
                                  <p:childTnLst>
                                    <p:animRot by="-21600000">
                                      <p:cBhvr>
                                        <p:cTn id="108" dur="2000" fill="hold"/>
                                        <p:tgtEl>
                                          <p:spTgt spid="59"/>
                                        </p:tgtEl>
                                        <p:attrNameLst>
                                          <p:attrName>r</p:attrName>
                                        </p:attrNameLst>
                                      </p:cBhvr>
                                    </p:animRot>
                                  </p:childTnLst>
                                </p:cTn>
                              </p:par>
                              <p:par>
                                <p:cTn id="109" presetID="8" presetClass="emph" presetSubtype="0" repeatCount="indefinite" fill="hold" grpId="0" nodeType="withEffect">
                                  <p:stCondLst>
                                    <p:cond delay="0"/>
                                  </p:stCondLst>
                                  <p:endCondLst>
                                    <p:cond evt="onNext" delay="0">
                                      <p:tgtEl>
                                        <p:sldTgt/>
                                      </p:tgtEl>
                                    </p:cond>
                                  </p:endCondLst>
                                  <p:childTnLst>
                                    <p:animRot by="-21600000">
                                      <p:cBhvr>
                                        <p:cTn id="110" dur="2000" fill="hold"/>
                                        <p:tgtEl>
                                          <p:spTgt spid="60"/>
                                        </p:tgtEl>
                                        <p:attrNameLst>
                                          <p:attrName>r</p:attrName>
                                        </p:attrNameLst>
                                      </p:cBhvr>
                                    </p:animRot>
                                  </p:childTnLst>
                                </p:cTn>
                              </p:par>
                              <p:par>
                                <p:cTn id="111" presetID="8" presetClass="emph" presetSubtype="0" repeatCount="indefinite" fill="hold" grpId="0" nodeType="withEffect">
                                  <p:stCondLst>
                                    <p:cond delay="0"/>
                                  </p:stCondLst>
                                  <p:endCondLst>
                                    <p:cond evt="onNext" delay="0">
                                      <p:tgtEl>
                                        <p:sldTgt/>
                                      </p:tgtEl>
                                    </p:cond>
                                  </p:endCondLst>
                                  <p:childTnLst>
                                    <p:animRot by="-21600000">
                                      <p:cBhvr>
                                        <p:cTn id="112" dur="2000" fill="hold"/>
                                        <p:tgtEl>
                                          <p:spTgt spid="61"/>
                                        </p:tgtEl>
                                        <p:attrNameLst>
                                          <p:attrName>r</p:attrName>
                                        </p:attrNameLst>
                                      </p:cBhvr>
                                    </p:animRot>
                                  </p:childTnLst>
                                </p:cTn>
                              </p:par>
                              <p:par>
                                <p:cTn id="113" presetID="8" presetClass="emph" presetSubtype="0" repeatCount="indefinite" fill="hold" grpId="0" nodeType="withEffect">
                                  <p:stCondLst>
                                    <p:cond delay="0"/>
                                  </p:stCondLst>
                                  <p:endCondLst>
                                    <p:cond evt="onNext" delay="0">
                                      <p:tgtEl>
                                        <p:sldTgt/>
                                      </p:tgtEl>
                                    </p:cond>
                                  </p:endCondLst>
                                  <p:childTnLst>
                                    <p:animRot by="-21600000">
                                      <p:cBhvr>
                                        <p:cTn id="114" dur="2000" fill="hold"/>
                                        <p:tgtEl>
                                          <p:spTgt spid="62"/>
                                        </p:tgtEl>
                                        <p:attrNameLst>
                                          <p:attrName>r</p:attrName>
                                        </p:attrNameLst>
                                      </p:cBhvr>
                                    </p:animRot>
                                  </p:childTnLst>
                                </p:cTn>
                              </p:par>
                              <p:par>
                                <p:cTn id="115" presetID="8" presetClass="emph" presetSubtype="0" repeatCount="indefinite" fill="hold" grpId="0" nodeType="withEffect">
                                  <p:stCondLst>
                                    <p:cond delay="0"/>
                                  </p:stCondLst>
                                  <p:endCondLst>
                                    <p:cond evt="onNext" delay="0">
                                      <p:tgtEl>
                                        <p:sldTgt/>
                                      </p:tgtEl>
                                    </p:cond>
                                  </p:endCondLst>
                                  <p:childTnLst>
                                    <p:animRot by="-21600000">
                                      <p:cBhvr>
                                        <p:cTn id="116" dur="2000" fill="hold"/>
                                        <p:tgtEl>
                                          <p:spTgt spid="63"/>
                                        </p:tgtEl>
                                        <p:attrNameLst>
                                          <p:attrName>r</p:attrName>
                                        </p:attrNameLst>
                                      </p:cBhvr>
                                    </p:animRot>
                                  </p:childTnLst>
                                </p:cTn>
                              </p:par>
                              <p:par>
                                <p:cTn id="117" presetID="8" presetClass="emph" presetSubtype="0" repeatCount="indefinite" fill="hold" grpId="0" nodeType="withEffect">
                                  <p:stCondLst>
                                    <p:cond delay="0"/>
                                  </p:stCondLst>
                                  <p:endCondLst>
                                    <p:cond evt="onNext" delay="0">
                                      <p:tgtEl>
                                        <p:sldTgt/>
                                      </p:tgtEl>
                                    </p:cond>
                                  </p:endCondLst>
                                  <p:childTnLst>
                                    <p:animRot by="-21600000">
                                      <p:cBhvr>
                                        <p:cTn id="118" dur="2000" fill="hold"/>
                                        <p:tgtEl>
                                          <p:spTgt spid="64"/>
                                        </p:tgtEl>
                                        <p:attrNameLst>
                                          <p:attrName>r</p:attrName>
                                        </p:attrNameLst>
                                      </p:cBhvr>
                                    </p:animRot>
                                  </p:childTnLst>
                                </p:cTn>
                              </p:par>
                              <p:par>
                                <p:cTn id="119" presetID="8" presetClass="emph" presetSubtype="0" repeatCount="indefinite" fill="hold" grpId="0" nodeType="withEffect">
                                  <p:stCondLst>
                                    <p:cond delay="0"/>
                                  </p:stCondLst>
                                  <p:endCondLst>
                                    <p:cond evt="onNext" delay="0">
                                      <p:tgtEl>
                                        <p:sldTgt/>
                                      </p:tgtEl>
                                    </p:cond>
                                  </p:endCondLst>
                                  <p:childTnLst>
                                    <p:animRot by="-21600000">
                                      <p:cBhvr>
                                        <p:cTn id="120" dur="2000" fill="hold"/>
                                        <p:tgtEl>
                                          <p:spTgt spid="65"/>
                                        </p:tgtEl>
                                        <p:attrNameLst>
                                          <p:attrName>r</p:attrName>
                                        </p:attrNameLst>
                                      </p:cBhvr>
                                    </p:animRot>
                                  </p:childTnLst>
                                </p:cTn>
                              </p:par>
                              <p:par>
                                <p:cTn id="121" presetID="8" presetClass="emph" presetSubtype="0" repeatCount="indefinite" fill="hold" grpId="0" nodeType="withEffect">
                                  <p:stCondLst>
                                    <p:cond delay="0"/>
                                  </p:stCondLst>
                                  <p:endCondLst>
                                    <p:cond evt="onNext" delay="0">
                                      <p:tgtEl>
                                        <p:sldTgt/>
                                      </p:tgtEl>
                                    </p:cond>
                                  </p:endCondLst>
                                  <p:childTnLst>
                                    <p:animRot by="-21600000">
                                      <p:cBhvr>
                                        <p:cTn id="122" dur="2000" fill="hold"/>
                                        <p:tgtEl>
                                          <p:spTgt spid="66"/>
                                        </p:tgtEl>
                                        <p:attrNameLst>
                                          <p:attrName>r</p:attrName>
                                        </p:attrNameLst>
                                      </p:cBhvr>
                                    </p:animRot>
                                  </p:childTnLst>
                                </p:cTn>
                              </p:par>
                              <p:par>
                                <p:cTn id="123" presetID="8" presetClass="emph" presetSubtype="0" repeatCount="indefinite" fill="hold" grpId="0" nodeType="withEffect">
                                  <p:stCondLst>
                                    <p:cond delay="0"/>
                                  </p:stCondLst>
                                  <p:endCondLst>
                                    <p:cond evt="onNext" delay="0">
                                      <p:tgtEl>
                                        <p:sldTgt/>
                                      </p:tgtEl>
                                    </p:cond>
                                  </p:endCondLst>
                                  <p:childTnLst>
                                    <p:animRot by="-21600000">
                                      <p:cBhvr>
                                        <p:cTn id="124" dur="2000" fill="hold"/>
                                        <p:tgtEl>
                                          <p:spTgt spid="67"/>
                                        </p:tgtEl>
                                        <p:attrNameLst>
                                          <p:attrName>r</p:attrName>
                                        </p:attrNameLst>
                                      </p:cBhvr>
                                    </p:animRot>
                                  </p:childTnLst>
                                </p:cTn>
                              </p:par>
                              <p:par>
                                <p:cTn id="125" presetID="8" presetClass="emph" presetSubtype="0" repeatCount="indefinite" fill="hold" grpId="0" nodeType="withEffect">
                                  <p:stCondLst>
                                    <p:cond delay="0"/>
                                  </p:stCondLst>
                                  <p:endCondLst>
                                    <p:cond evt="onNext" delay="0">
                                      <p:tgtEl>
                                        <p:sldTgt/>
                                      </p:tgtEl>
                                    </p:cond>
                                  </p:endCondLst>
                                  <p:childTnLst>
                                    <p:animRot by="-21600000">
                                      <p:cBhvr>
                                        <p:cTn id="126" dur="2000" fill="hold"/>
                                        <p:tgtEl>
                                          <p:spTgt spid="68"/>
                                        </p:tgtEl>
                                        <p:attrNameLst>
                                          <p:attrName>r</p:attrName>
                                        </p:attrNameLst>
                                      </p:cBhvr>
                                    </p:animRot>
                                  </p:childTnLst>
                                </p:cTn>
                              </p:par>
                              <p:par>
                                <p:cTn id="127" presetID="8" presetClass="emph" presetSubtype="0" repeatCount="indefinite" fill="hold" grpId="0" nodeType="withEffect">
                                  <p:stCondLst>
                                    <p:cond delay="0"/>
                                  </p:stCondLst>
                                  <p:endCondLst>
                                    <p:cond evt="onNext" delay="0">
                                      <p:tgtEl>
                                        <p:sldTgt/>
                                      </p:tgtEl>
                                    </p:cond>
                                  </p:endCondLst>
                                  <p:childTnLst>
                                    <p:animRot by="-21600000">
                                      <p:cBhvr>
                                        <p:cTn id="128" dur="2000" fill="hold"/>
                                        <p:tgtEl>
                                          <p:spTgt spid="69"/>
                                        </p:tgtEl>
                                        <p:attrNameLst>
                                          <p:attrName>r</p:attrName>
                                        </p:attrNameLst>
                                      </p:cBhvr>
                                    </p:animRot>
                                  </p:childTnLst>
                                </p:cTn>
                              </p:par>
                              <p:par>
                                <p:cTn id="129" presetID="8" presetClass="emph" presetSubtype="0" repeatCount="indefinite" fill="hold" grpId="0" nodeType="withEffect">
                                  <p:stCondLst>
                                    <p:cond delay="0"/>
                                  </p:stCondLst>
                                  <p:endCondLst>
                                    <p:cond evt="onNext" delay="0">
                                      <p:tgtEl>
                                        <p:sldTgt/>
                                      </p:tgtEl>
                                    </p:cond>
                                  </p:endCondLst>
                                  <p:childTnLst>
                                    <p:animRot by="-21600000">
                                      <p:cBhvr>
                                        <p:cTn id="130" dur="2000" fill="hold"/>
                                        <p:tgtEl>
                                          <p:spTgt spid="70"/>
                                        </p:tgtEl>
                                        <p:attrNameLst>
                                          <p:attrName>r</p:attrName>
                                        </p:attrNameLst>
                                      </p:cBhvr>
                                    </p:animRot>
                                  </p:childTnLst>
                                </p:cTn>
                              </p:par>
                              <p:par>
                                <p:cTn id="131" presetID="8" presetClass="emph" presetSubtype="0" repeatCount="indefinite" fill="hold" grpId="0" nodeType="withEffect">
                                  <p:stCondLst>
                                    <p:cond delay="0"/>
                                  </p:stCondLst>
                                  <p:endCondLst>
                                    <p:cond evt="onNext" delay="0">
                                      <p:tgtEl>
                                        <p:sldTgt/>
                                      </p:tgtEl>
                                    </p:cond>
                                  </p:endCondLst>
                                  <p:childTnLst>
                                    <p:animRot by="-21600000">
                                      <p:cBhvr>
                                        <p:cTn id="132" dur="2000" fill="hold"/>
                                        <p:tgtEl>
                                          <p:spTgt spid="71"/>
                                        </p:tgtEl>
                                        <p:attrNameLst>
                                          <p:attrName>r</p:attrName>
                                        </p:attrNameLst>
                                      </p:cBhvr>
                                    </p:animRot>
                                  </p:childTnLst>
                                </p:cTn>
                              </p:par>
                              <p:par>
                                <p:cTn id="133" presetID="21" presetClass="entr" presetSubtype="1" fill="hold" nodeType="withEffect">
                                  <p:stCondLst>
                                    <p:cond delay="500"/>
                                  </p:stCondLst>
                                  <p:childTnLst>
                                    <p:set>
                                      <p:cBhvr>
                                        <p:cTn id="134" dur="1" fill="hold">
                                          <p:stCondLst>
                                            <p:cond delay="0"/>
                                          </p:stCondLst>
                                        </p:cTn>
                                        <p:tgtEl>
                                          <p:spTgt spid="2"/>
                                        </p:tgtEl>
                                        <p:attrNameLst>
                                          <p:attrName>style.visibility</p:attrName>
                                        </p:attrNameLst>
                                      </p:cBhvr>
                                      <p:to>
                                        <p:strVal val="visible"/>
                                      </p:to>
                                    </p:set>
                                    <p:animEffect transition="in" filter="wheel(1)">
                                      <p:cBhvr>
                                        <p:cTn id="135" dur="2000"/>
                                        <p:tgtEl>
                                          <p:spTgt spid="2"/>
                                        </p:tgtEl>
                                      </p:cBhvr>
                                    </p:animEffect>
                                  </p:childTnLst>
                                </p:cTn>
                              </p:par>
                              <p:par>
                                <p:cTn id="136" presetID="2" presetClass="entr" presetSubtype="2" repeatCount="indefinite" fill="hold" grpId="0" nodeType="withEffect">
                                  <p:stCondLst>
                                    <p:cond delay="250"/>
                                  </p:stCondLst>
                                  <p:childTnLst>
                                    <p:set>
                                      <p:cBhvr>
                                        <p:cTn id="137" dur="1" fill="hold">
                                          <p:stCondLst>
                                            <p:cond delay="0"/>
                                          </p:stCondLst>
                                        </p:cTn>
                                        <p:tgtEl>
                                          <p:spTgt spid="72"/>
                                        </p:tgtEl>
                                        <p:attrNameLst>
                                          <p:attrName>style.visibility</p:attrName>
                                        </p:attrNameLst>
                                      </p:cBhvr>
                                      <p:to>
                                        <p:strVal val="visible"/>
                                      </p:to>
                                    </p:set>
                                    <p:anim calcmode="lin" valueType="num">
                                      <p:cBhvr additive="base">
                                        <p:cTn id="138" dur="13000" fill="hold"/>
                                        <p:tgtEl>
                                          <p:spTgt spid="72"/>
                                        </p:tgtEl>
                                        <p:attrNameLst>
                                          <p:attrName>ppt_x</p:attrName>
                                        </p:attrNameLst>
                                      </p:cBhvr>
                                      <p:tavLst>
                                        <p:tav tm="0">
                                          <p:val>
                                            <p:strVal val="1+#ppt_w/2"/>
                                          </p:val>
                                        </p:tav>
                                        <p:tav tm="100000">
                                          <p:val>
                                            <p:strVal val="#ppt_x"/>
                                          </p:val>
                                        </p:tav>
                                      </p:tavLst>
                                    </p:anim>
                                    <p:anim calcmode="lin" valueType="num">
                                      <p:cBhvr additive="base">
                                        <p:cTn id="139" dur="13000" fill="hold"/>
                                        <p:tgtEl>
                                          <p:spTgt spid="72"/>
                                        </p:tgtEl>
                                        <p:attrNameLst>
                                          <p:attrName>ppt_y</p:attrName>
                                        </p:attrNameLst>
                                      </p:cBhvr>
                                      <p:tavLst>
                                        <p:tav tm="0">
                                          <p:val>
                                            <p:strVal val="#ppt_y"/>
                                          </p:val>
                                        </p:tav>
                                        <p:tav tm="100000">
                                          <p:val>
                                            <p:strVal val="#ppt_y"/>
                                          </p:val>
                                        </p:tav>
                                      </p:tavLst>
                                    </p:anim>
                                  </p:childTnLst>
                                </p:cTn>
                              </p:par>
                              <p:par>
                                <p:cTn id="140" presetID="53" presetClass="entr" presetSubtype="16" fill="hold" nodeType="withEffect">
                                  <p:stCondLst>
                                    <p:cond delay="1500"/>
                                  </p:stCondLst>
                                  <p:childTnLst>
                                    <p:set>
                                      <p:cBhvr>
                                        <p:cTn id="141" dur="1" fill="hold">
                                          <p:stCondLst>
                                            <p:cond delay="0"/>
                                          </p:stCondLst>
                                        </p:cTn>
                                        <p:tgtEl>
                                          <p:spTgt spid="73"/>
                                        </p:tgtEl>
                                        <p:attrNameLst>
                                          <p:attrName>style.visibility</p:attrName>
                                        </p:attrNameLst>
                                      </p:cBhvr>
                                      <p:to>
                                        <p:strVal val="visible"/>
                                      </p:to>
                                    </p:set>
                                    <p:anim calcmode="lin" valueType="num">
                                      <p:cBhvr>
                                        <p:cTn id="142" dur="2000" fill="hold"/>
                                        <p:tgtEl>
                                          <p:spTgt spid="73"/>
                                        </p:tgtEl>
                                        <p:attrNameLst>
                                          <p:attrName>ppt_w</p:attrName>
                                        </p:attrNameLst>
                                      </p:cBhvr>
                                      <p:tavLst>
                                        <p:tav tm="0">
                                          <p:val>
                                            <p:fltVal val="0"/>
                                          </p:val>
                                        </p:tav>
                                        <p:tav tm="100000">
                                          <p:val>
                                            <p:strVal val="#ppt_w"/>
                                          </p:val>
                                        </p:tav>
                                      </p:tavLst>
                                    </p:anim>
                                    <p:anim calcmode="lin" valueType="num">
                                      <p:cBhvr>
                                        <p:cTn id="143" dur="2000" fill="hold"/>
                                        <p:tgtEl>
                                          <p:spTgt spid="73"/>
                                        </p:tgtEl>
                                        <p:attrNameLst>
                                          <p:attrName>ppt_h</p:attrName>
                                        </p:attrNameLst>
                                      </p:cBhvr>
                                      <p:tavLst>
                                        <p:tav tm="0">
                                          <p:val>
                                            <p:fltVal val="0"/>
                                          </p:val>
                                        </p:tav>
                                        <p:tav tm="100000">
                                          <p:val>
                                            <p:strVal val="#ppt_h"/>
                                          </p:val>
                                        </p:tav>
                                      </p:tavLst>
                                    </p:anim>
                                    <p:animEffect transition="in" filter="fade">
                                      <p:cBhvr>
                                        <p:cTn id="144" dur="2000"/>
                                        <p:tgtEl>
                                          <p:spTgt spid="73"/>
                                        </p:tgtEl>
                                      </p:cBhvr>
                                    </p:animEffect>
                                  </p:childTnLst>
                                </p:cTn>
                              </p:par>
                              <p:par>
                                <p:cTn id="145" presetID="2" presetClass="entr" presetSubtype="4" fill="hold" grpId="0" nodeType="withEffect">
                                  <p:stCondLst>
                                    <p:cond delay="3500"/>
                                  </p:stCondLst>
                                  <p:childTnLst>
                                    <p:set>
                                      <p:cBhvr>
                                        <p:cTn id="146" dur="1" fill="hold">
                                          <p:stCondLst>
                                            <p:cond delay="0"/>
                                          </p:stCondLst>
                                        </p:cTn>
                                        <p:tgtEl>
                                          <p:spTgt spid="3"/>
                                        </p:tgtEl>
                                        <p:attrNameLst>
                                          <p:attrName>style.visibility</p:attrName>
                                        </p:attrNameLst>
                                      </p:cBhvr>
                                      <p:to>
                                        <p:strVal val="visible"/>
                                      </p:to>
                                    </p:set>
                                    <p:anim calcmode="lin" valueType="num">
                                      <p:cBhvr additive="base">
                                        <p:cTn id="147" dur="500" fill="hold"/>
                                        <p:tgtEl>
                                          <p:spTgt spid="3"/>
                                        </p:tgtEl>
                                        <p:attrNameLst>
                                          <p:attrName>ppt_x</p:attrName>
                                        </p:attrNameLst>
                                      </p:cBhvr>
                                      <p:tavLst>
                                        <p:tav tm="0">
                                          <p:val>
                                            <p:strVal val="#ppt_x"/>
                                          </p:val>
                                        </p:tav>
                                        <p:tav tm="100000">
                                          <p:val>
                                            <p:strVal val="#ppt_x"/>
                                          </p:val>
                                        </p:tav>
                                      </p:tavLst>
                                    </p:anim>
                                    <p:anim calcmode="lin" valueType="num">
                                      <p:cBhvr additive="base">
                                        <p:cTn id="1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TotalTime>
  <Words>4554</Words>
  <Application>Microsoft Office PowerPoint</Application>
  <PresentationFormat>Widescreen</PresentationFormat>
  <Paragraphs>2606</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379</cp:revision>
  <dcterms:created xsi:type="dcterms:W3CDTF">2021-07-15T03:16:18Z</dcterms:created>
  <dcterms:modified xsi:type="dcterms:W3CDTF">2021-09-04T05:06:35Z</dcterms:modified>
</cp:coreProperties>
</file>