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800"/>
            <a:ext cx="71628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 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 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67056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648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Revise the Defination of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Dream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Characteristics of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Dream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 </a:t>
            </a:r>
            <a:r>
              <a:rPr lang="en-US" sz="24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Why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do we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Dream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When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do we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Dream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..........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you gif 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ye bye 1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19200"/>
            <a:ext cx="70866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ju bhai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3048000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43434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Chowdhury Razu Ahamed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Lecturer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362200" y="304800"/>
            <a:ext cx="4724400" cy="14478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Lesson Identity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609600" y="2133600"/>
            <a:ext cx="7924800" cy="373380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 : 03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Dreams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Lesson : 01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Dream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133600" y="609600"/>
            <a:ext cx="4953000" cy="160020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Lesson Topic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2667000"/>
            <a:ext cx="72390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Defination Of </a:t>
            </a:r>
            <a:r>
              <a:rPr lang="en-US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Dream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3999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</Words>
  <Application>Microsoft Office PowerPoint</Application>
  <PresentationFormat>On-screen Show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ASD</dc:creator>
  <cp:lastModifiedBy>ASD</cp:lastModifiedBy>
  <cp:revision>28</cp:revision>
  <dcterms:created xsi:type="dcterms:W3CDTF">2006-08-16T00:00:00Z</dcterms:created>
  <dcterms:modified xsi:type="dcterms:W3CDTF">2021-09-03T21:34:29Z</dcterms:modified>
</cp:coreProperties>
</file>