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8"/>
  </p:notesMasterIdLst>
  <p:handoutMasterIdLst>
    <p:handoutMasterId r:id="rId29"/>
  </p:handoutMasterIdLst>
  <p:sldIdLst>
    <p:sldId id="493" r:id="rId2"/>
    <p:sldId id="268" r:id="rId3"/>
    <p:sldId id="279" r:id="rId4"/>
    <p:sldId id="494" r:id="rId5"/>
    <p:sldId id="499" r:id="rId6"/>
    <p:sldId id="269" r:id="rId7"/>
    <p:sldId id="441" r:id="rId8"/>
    <p:sldId id="263" r:id="rId9"/>
    <p:sldId id="500" r:id="rId10"/>
    <p:sldId id="497" r:id="rId11"/>
    <p:sldId id="502" r:id="rId12"/>
    <p:sldId id="496" r:id="rId13"/>
    <p:sldId id="503" r:id="rId14"/>
    <p:sldId id="504" r:id="rId15"/>
    <p:sldId id="505" r:id="rId16"/>
    <p:sldId id="506" r:id="rId17"/>
    <p:sldId id="507" r:id="rId18"/>
    <p:sldId id="508" r:id="rId19"/>
    <p:sldId id="348" r:id="rId20"/>
    <p:sldId id="509" r:id="rId21"/>
    <p:sldId id="510" r:id="rId22"/>
    <p:sldId id="261" r:id="rId23"/>
    <p:sldId id="271" r:id="rId24"/>
    <p:sldId id="272" r:id="rId25"/>
    <p:sldId id="258" r:id="rId26"/>
    <p:sldId id="4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87" autoAdjust="0"/>
  </p:normalViewPr>
  <p:slideViewPr>
    <p:cSldViewPr snapToGrid="0" snapToObjects="1">
      <p:cViewPr varScale="1">
        <p:scale>
          <a:sx n="72" d="100"/>
          <a:sy n="72" d="100"/>
        </p:scale>
        <p:origin x="43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04-Sep-21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04-Sep-21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D1123-6D2A-403E-85A6-CBB2FBB526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04-Sep-21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/>
          <a:lstStyle/>
          <a:p>
            <a:fld id="{906A8E3A-8DBF-0542-BC99-444DCA0CC2C2}" type="datetimeFigureOut">
              <a:rPr lang="en-US" smtClean="0"/>
              <a:t>04-Sep-21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8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1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9" y="481015"/>
            <a:ext cx="11368087" cy="5875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300"/>
            <a:ext cx="8789235" cy="122047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2"/>
            <a:ext cx="8789235" cy="846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4589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3EFD579-1637-4459-884E-A1C807689C9D}" type="datetimeFigureOut">
              <a:rPr lang="en-US" smtClean="0"/>
              <a:t>04-Sep-21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19AEA52-8398-4F17-BBD6-3E5E9CCF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1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9AD996-4694-4CB5-BA94-4C74DD7A5C12}"/>
              </a:ext>
            </a:extLst>
          </p:cNvPr>
          <p:cNvSpPr txBox="1"/>
          <p:nvPr userDrawn="1"/>
        </p:nvSpPr>
        <p:spPr>
          <a:xfrm>
            <a:off x="220717" y="6353504"/>
            <a:ext cx="392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askerville Old Face" panose="02020602080505020303" pitchFamily="18" charset="0"/>
              </a:rPr>
              <a:t>Margaret Adhikari</a:t>
            </a:r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  <p:sldLayoutId id="2147483694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-and-green-flowers-in-stones.jpg">
            <a:extLst>
              <a:ext uri="{FF2B5EF4-FFF2-40B4-BE49-F238E27FC236}">
                <a16:creationId xmlns:a16="http://schemas.microsoft.com/office/drawing/2014/main" id="{9EFF58D2-D254-4B69-B5D0-1A77863C49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68" y="534731"/>
            <a:ext cx="10690064" cy="6035886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0037" y="5628167"/>
            <a:ext cx="2424918" cy="370879"/>
          </a:xfrm>
        </p:spPr>
        <p:txBody>
          <a:bodyPr>
            <a:normAutofit/>
          </a:bodyPr>
          <a:lstStyle/>
          <a:p>
            <a:r>
              <a:rPr lang="en-US" altLang="ja-JP" sz="1350" dirty="0">
                <a:solidFill>
                  <a:schemeClr val="tx1"/>
                </a:solidFill>
                <a:latin typeface="Brush Script MT" panose="03060802040406070304" pitchFamily="66" charset="0"/>
              </a:rPr>
              <a:t>Margaret Adhikari</a:t>
            </a:r>
            <a:endParaRPr lang="ja-JP" altLang="en-US" sz="1350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05E0D-D9CD-4F6C-BBD4-709BD587AB4B}"/>
              </a:ext>
            </a:extLst>
          </p:cNvPr>
          <p:cNvSpPr txBox="1"/>
          <p:nvPr/>
        </p:nvSpPr>
        <p:spPr>
          <a:xfrm>
            <a:off x="4887469" y="1479773"/>
            <a:ext cx="3457978" cy="286232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50800" h="234950" prst="divot"/>
            </a:sp3d>
          </a:bodyPr>
          <a:lstStyle/>
          <a:p>
            <a:pPr algn="ctr"/>
            <a:r>
              <a:rPr lang="bn-IN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74CCF-24C2-4EAE-B077-9EFD62012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08" y="633326"/>
            <a:ext cx="5319920" cy="3969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3C75F-A217-4EBB-A2D4-E0E2EB747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135" y="633325"/>
            <a:ext cx="5416686" cy="3969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C9DB1B-E990-42F4-8635-8D26E7F0122C}"/>
              </a:ext>
            </a:extLst>
          </p:cNvPr>
          <p:cNvSpPr txBox="1"/>
          <p:nvPr/>
        </p:nvSpPr>
        <p:spPr>
          <a:xfrm>
            <a:off x="543339" y="5250902"/>
            <a:ext cx="10999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চুরুলিয়া গ্রাম গাছপালায় ঘেরা।গাছে গাছে পাখি ডাকে।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apture-1556166639417.jpg">
            <a:extLst>
              <a:ext uri="{FF2B5EF4-FFF2-40B4-BE49-F238E27FC236}">
                <a16:creationId xmlns:a16="http://schemas.microsoft.com/office/drawing/2014/main" id="{712AACEC-8739-428D-A288-2B9D24D4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424" r="77228" b="22187"/>
          <a:stretch>
            <a:fillRect/>
          </a:stretch>
        </p:blipFill>
        <p:spPr>
          <a:xfrm>
            <a:off x="441422" y="475230"/>
            <a:ext cx="4077569" cy="427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1F456F-4DBC-4FC7-9337-2DC3B18CE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91" y="691535"/>
            <a:ext cx="6146358" cy="3841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949F0D-FFCC-4A1F-A376-ED8C17EF9BAA}"/>
              </a:ext>
            </a:extLst>
          </p:cNvPr>
          <p:cNvSpPr/>
          <p:nvPr/>
        </p:nvSpPr>
        <p:spPr>
          <a:xfrm>
            <a:off x="1769918" y="5392170"/>
            <a:ext cx="84582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 ভাবে আমি যদি সকাল বেলার পাখি হতাম। </a:t>
            </a:r>
            <a:endParaRPr lang="en-GB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4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FEB0BE-D36F-40DC-8AB2-DB9DE2B4B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7235" b="24410"/>
          <a:stretch/>
        </p:blipFill>
        <p:spPr>
          <a:xfrm>
            <a:off x="6645663" y="909432"/>
            <a:ext cx="5427152" cy="294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FC8E7C-670C-49C8-9DA9-5CCAFB75DF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236"/>
          <a:stretch/>
        </p:blipFill>
        <p:spPr>
          <a:xfrm>
            <a:off x="119185" y="776911"/>
            <a:ext cx="6677761" cy="307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D2C7A9-81C7-4762-87E6-5250B97295E7}"/>
              </a:ext>
            </a:extLst>
          </p:cNvPr>
          <p:cNvSpPr txBox="1"/>
          <p:nvPr/>
        </p:nvSpPr>
        <p:spPr>
          <a:xfrm>
            <a:off x="2060712" y="4497386"/>
            <a:ext cx="87398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তরতর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খায়।দুখু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253AE-A490-4F74-BCDC-2373D1666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5" y="657747"/>
            <a:ext cx="10529817" cy="554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C76408-8F56-49CE-B8A8-055FEA44D244}"/>
              </a:ext>
            </a:extLst>
          </p:cNvPr>
          <p:cNvSpPr txBox="1"/>
          <p:nvPr/>
        </p:nvSpPr>
        <p:spPr>
          <a:xfrm>
            <a:off x="2690191" y="914400"/>
            <a:ext cx="34058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দুখু ভাবে,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6D954-BEBB-48EC-8222-64B07F9CB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1" b="14631"/>
          <a:stretch/>
        </p:blipFill>
        <p:spPr>
          <a:xfrm>
            <a:off x="5922942" y="331550"/>
            <a:ext cx="4743351" cy="423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CFE485-7025-4BDB-B2F5-8F07955EA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2" y="165312"/>
            <a:ext cx="4743350" cy="463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F76848-27DA-4DC1-8C43-EE759300300B}"/>
              </a:ext>
            </a:extLst>
          </p:cNvPr>
          <p:cNvSpPr txBox="1"/>
          <p:nvPr/>
        </p:nvSpPr>
        <p:spPr>
          <a:xfrm>
            <a:off x="2630607" y="5036424"/>
            <a:ext cx="609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মকতব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98420-BA61-451D-A24A-45DEEE557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3"/>
          <a:stretch/>
        </p:blipFill>
        <p:spPr>
          <a:xfrm>
            <a:off x="1030475" y="320040"/>
            <a:ext cx="10583769" cy="5211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FE61F4-A22F-4209-AF96-16330EA825D1}"/>
              </a:ext>
            </a:extLst>
          </p:cNvPr>
          <p:cNvSpPr txBox="1"/>
          <p:nvPr/>
        </p:nvSpPr>
        <p:spPr>
          <a:xfrm>
            <a:off x="2544417" y="57313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মকতবে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FA57C-0EFA-4F78-A757-EE70B7E74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3" t="12947" r="5543" b="12077"/>
          <a:stretch/>
        </p:blipFill>
        <p:spPr>
          <a:xfrm>
            <a:off x="887894" y="238541"/>
            <a:ext cx="10058401" cy="481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8DC52B-4594-49F3-85A8-8E2FB4FA4518}"/>
              </a:ext>
            </a:extLst>
          </p:cNvPr>
          <p:cNvSpPr txBox="1"/>
          <p:nvPr/>
        </p:nvSpPr>
        <p:spPr>
          <a:xfrm>
            <a:off x="2173356" y="5071191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দুখুর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গানের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গলাও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ছিল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সুরেলা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বেঁধে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গাইত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সকলে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শুনে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মুগ্ধ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হতো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GB" sz="32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50B41-D6AC-4E9B-B4FA-1F96D8F22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3"/>
          <a:stretch/>
        </p:blipFill>
        <p:spPr>
          <a:xfrm>
            <a:off x="663730" y="231606"/>
            <a:ext cx="10864540" cy="525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3FA270-6766-49A4-9CB6-BC380B996304}"/>
              </a:ext>
            </a:extLst>
          </p:cNvPr>
          <p:cNvSpPr txBox="1"/>
          <p:nvPr/>
        </p:nvSpPr>
        <p:spPr>
          <a:xfrm>
            <a:off x="3472069" y="5717248"/>
            <a:ext cx="3233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40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40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দুখু</a:t>
            </a:r>
            <a:r>
              <a:rPr lang="en-US" sz="40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?</a:t>
            </a:r>
            <a:endParaRPr lang="en-GB" sz="40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6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410C73-3308-4B0B-90F0-5D925E6A3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97" y="82250"/>
            <a:ext cx="8897805" cy="468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00A686-91B9-444C-81A2-70413C13D3E5}"/>
              </a:ext>
            </a:extLst>
          </p:cNvPr>
          <p:cNvSpPr txBox="1"/>
          <p:nvPr/>
        </p:nvSpPr>
        <p:spPr>
          <a:xfrm>
            <a:off x="1647097" y="4845831"/>
            <a:ext cx="92897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বাংলার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নামকরা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কাজী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নজরুল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ইসলাম।ছোটদের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অনেক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লিখেছেন।লিখেছেন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আমাদের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জাতীয়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36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GB" sz="36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81482" y="730128"/>
            <a:ext cx="4212701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968" y="2467815"/>
            <a:ext cx="4713668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৪৪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কর।আজকের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আংগুল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E1A8D-EFC1-4FC8-AC40-7BF13E2F5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10646" r="11654" b="32183"/>
          <a:stretch/>
        </p:blipFill>
        <p:spPr>
          <a:xfrm>
            <a:off x="111945" y="135751"/>
            <a:ext cx="1848357" cy="1641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9638B2-340B-4D73-A948-E286DB21D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84" t="13184" r="32978" b="8117"/>
          <a:stretch/>
        </p:blipFill>
        <p:spPr>
          <a:xfrm>
            <a:off x="6895237" y="278736"/>
            <a:ext cx="4679754" cy="57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3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791AB59-E8F8-4411-940E-DD41175C35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4706" r="24706"/>
          <a:stretch>
            <a:fillRect/>
          </a:stretch>
        </p:blipFill>
        <p:spPr>
          <a:xfrm>
            <a:off x="10033348" y="889348"/>
            <a:ext cx="2158651" cy="5968651"/>
          </a:xfr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B4FBB6C7-A62E-426D-992B-BF690DB3F979}"/>
              </a:ext>
            </a:extLst>
          </p:cNvPr>
          <p:cNvSpPr/>
          <p:nvPr/>
        </p:nvSpPr>
        <p:spPr>
          <a:xfrm rot="1221986">
            <a:off x="1486491" y="1406842"/>
            <a:ext cx="3687063" cy="3970204"/>
          </a:xfrm>
          <a:prstGeom prst="frame">
            <a:avLst>
              <a:gd name="adj1" fmla="val 4935"/>
            </a:avLst>
          </a:prstGeom>
          <a:solidFill>
            <a:schemeClr val="tx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C457ADB-9105-4A2A-9B00-AF3D85C2C49B}"/>
              </a:ext>
            </a:extLst>
          </p:cNvPr>
          <p:cNvSpPr/>
          <p:nvPr/>
        </p:nvSpPr>
        <p:spPr>
          <a:xfrm rot="168517">
            <a:off x="1556473" y="1668178"/>
            <a:ext cx="3547098" cy="3447530"/>
          </a:xfrm>
          <a:prstGeom prst="frame">
            <a:avLst>
              <a:gd name="adj1" fmla="val 4935"/>
            </a:avLst>
          </a:prstGeom>
          <a:solidFill>
            <a:srgbClr val="CC6600"/>
          </a:solidFill>
          <a:ln>
            <a:solidFill>
              <a:srgbClr val="CC66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F87432-D87B-4D79-9D14-EDA8A2D87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1" r="8968" b="26273"/>
          <a:stretch/>
        </p:blipFill>
        <p:spPr>
          <a:xfrm>
            <a:off x="1920991" y="1657458"/>
            <a:ext cx="2864369" cy="310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7019E6-05CF-4F96-9D77-9FF1EE709A95}"/>
              </a:ext>
            </a:extLst>
          </p:cNvPr>
          <p:cNvSpPr txBox="1"/>
          <p:nvPr/>
        </p:nvSpPr>
        <p:spPr>
          <a:xfrm>
            <a:off x="6836163" y="169353"/>
            <a:ext cx="48126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IN" sz="60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7AFF6-3CE8-4058-A6E6-0E17B365AD5D}"/>
              </a:ext>
            </a:extLst>
          </p:cNvPr>
          <p:cNvSpPr txBox="1"/>
          <p:nvPr/>
        </p:nvSpPr>
        <p:spPr>
          <a:xfrm>
            <a:off x="6192197" y="1905011"/>
            <a:ext cx="52738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মার্গারেট অধিকারী </a:t>
            </a:r>
          </a:p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বালিগাঁও সরকারি প্রাথমিক বিদ্যালয় কমলগঞ্জ, মৌলভীবাজার </a:t>
            </a:r>
            <a:r>
              <a:rPr lang="en-US" sz="4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012191-4315-4695-A01E-DC465E753474}"/>
              </a:ext>
            </a:extLst>
          </p:cNvPr>
          <p:cNvSpPr txBox="1"/>
          <p:nvPr/>
        </p:nvSpPr>
        <p:spPr>
          <a:xfrm>
            <a:off x="727772" y="91305"/>
            <a:ext cx="7886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E92BC0-4662-49A4-8708-E445F7D2C5B1}"/>
              </a:ext>
            </a:extLst>
          </p:cNvPr>
          <p:cNvSpPr txBox="1"/>
          <p:nvPr/>
        </p:nvSpPr>
        <p:spPr>
          <a:xfrm>
            <a:off x="145774" y="1014635"/>
            <a:ext cx="1170276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চুরুলিয়া।পাড়ার ছেলেদের সাথে খেলা করে এক কিশোর।নাম তার দুখু। মাথায় ঝাঁকড়া চুল। চোখ দুটো 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বড়।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করে।বনে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বেড়ায়।তাল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চুরুলিয়া গ্রাম গাছপালায় ঘেরা।গাছে গাছে পাখি ডাকে।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দুখু ভাবে আমি যদি সকাল বেলার পাখি হতাম।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খায়।দুখু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ভাবে,যদি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মকতব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মকতবে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দুখুর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গানের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গলাও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ছিল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সুরেলা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বেঁধে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গাইত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সকলে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শুনে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মুগ্ধ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হতো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দুখু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?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বাংলার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নামকরা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কাজী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নজরুল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ইসলাম।ছোটদের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অনেক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লিখেছেন।লিখেছেন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আমাদের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জাতীয়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32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GB" sz="3200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B3692899-7D82-426D-9045-01C52FA2AD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2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AF8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AF8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89817" y="2384732"/>
            <a:ext cx="1081694" cy="1489113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3280" y="3127474"/>
            <a:ext cx="1054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0" name="Freeform 9"/>
          <p:cNvSpPr/>
          <p:nvPr/>
        </p:nvSpPr>
        <p:spPr>
          <a:xfrm rot="16200000">
            <a:off x="3876141" y="3506636"/>
            <a:ext cx="342520" cy="137919"/>
          </a:xfrm>
          <a:custGeom>
            <a:avLst/>
            <a:gdLst>
              <a:gd name="connsiteX0" fmla="*/ 207818 w 207818"/>
              <a:gd name="connsiteY0" fmla="*/ 0 h 114865"/>
              <a:gd name="connsiteX1" fmla="*/ 193964 w 207818"/>
              <a:gd name="connsiteY1" fmla="*/ 110836 h 114865"/>
              <a:gd name="connsiteX2" fmla="*/ 152400 w 207818"/>
              <a:gd name="connsiteY2" fmla="*/ 96982 h 114865"/>
              <a:gd name="connsiteX3" fmla="*/ 96982 w 207818"/>
              <a:gd name="connsiteY3" fmla="*/ 69273 h 114865"/>
              <a:gd name="connsiteX4" fmla="*/ 13855 w 207818"/>
              <a:gd name="connsiteY4" fmla="*/ 69273 h 114865"/>
              <a:gd name="connsiteX5" fmla="*/ 0 w 207818"/>
              <a:gd name="connsiteY5" fmla="*/ 41563 h 114865"/>
              <a:gd name="connsiteX0" fmla="*/ 207818 w 207818"/>
              <a:gd name="connsiteY0" fmla="*/ 0 h 114865"/>
              <a:gd name="connsiteX1" fmla="*/ 193964 w 207818"/>
              <a:gd name="connsiteY1" fmla="*/ 110836 h 114865"/>
              <a:gd name="connsiteX2" fmla="*/ 152400 w 207818"/>
              <a:gd name="connsiteY2" fmla="*/ 96982 h 114865"/>
              <a:gd name="connsiteX3" fmla="*/ 96982 w 207818"/>
              <a:gd name="connsiteY3" fmla="*/ 69273 h 114865"/>
              <a:gd name="connsiteX4" fmla="*/ 6532 w 207818"/>
              <a:gd name="connsiteY4" fmla="*/ 77338 h 114865"/>
              <a:gd name="connsiteX5" fmla="*/ 0 w 207818"/>
              <a:gd name="connsiteY5" fmla="*/ 41563 h 114865"/>
              <a:gd name="connsiteX0" fmla="*/ 207818 w 207818"/>
              <a:gd name="connsiteY0" fmla="*/ 0 h 114845"/>
              <a:gd name="connsiteX1" fmla="*/ 193964 w 207818"/>
              <a:gd name="connsiteY1" fmla="*/ 110836 h 114845"/>
              <a:gd name="connsiteX2" fmla="*/ 152400 w 207818"/>
              <a:gd name="connsiteY2" fmla="*/ 96982 h 114845"/>
              <a:gd name="connsiteX3" fmla="*/ 100643 w 207818"/>
              <a:gd name="connsiteY3" fmla="*/ 77338 h 114845"/>
              <a:gd name="connsiteX4" fmla="*/ 6532 w 207818"/>
              <a:gd name="connsiteY4" fmla="*/ 77338 h 114845"/>
              <a:gd name="connsiteX5" fmla="*/ 0 w 207818"/>
              <a:gd name="connsiteY5" fmla="*/ 41563 h 114845"/>
              <a:gd name="connsiteX0" fmla="*/ 207818 w 207818"/>
              <a:gd name="connsiteY0" fmla="*/ 0 h 114604"/>
              <a:gd name="connsiteX1" fmla="*/ 193964 w 207818"/>
              <a:gd name="connsiteY1" fmla="*/ 110836 h 114604"/>
              <a:gd name="connsiteX2" fmla="*/ 152400 w 207818"/>
              <a:gd name="connsiteY2" fmla="*/ 96982 h 114604"/>
              <a:gd name="connsiteX3" fmla="*/ 93320 w 207818"/>
              <a:gd name="connsiteY3" fmla="*/ 90242 h 114604"/>
              <a:gd name="connsiteX4" fmla="*/ 6532 w 207818"/>
              <a:gd name="connsiteY4" fmla="*/ 77338 h 114604"/>
              <a:gd name="connsiteX5" fmla="*/ 0 w 207818"/>
              <a:gd name="connsiteY5" fmla="*/ 41563 h 114604"/>
              <a:gd name="connsiteX0" fmla="*/ 207818 w 207818"/>
              <a:gd name="connsiteY0" fmla="*/ 0 h 114604"/>
              <a:gd name="connsiteX1" fmla="*/ 193964 w 207818"/>
              <a:gd name="connsiteY1" fmla="*/ 110836 h 114604"/>
              <a:gd name="connsiteX2" fmla="*/ 152400 w 207818"/>
              <a:gd name="connsiteY2" fmla="*/ 96982 h 114604"/>
              <a:gd name="connsiteX3" fmla="*/ 93320 w 207818"/>
              <a:gd name="connsiteY3" fmla="*/ 90242 h 114604"/>
              <a:gd name="connsiteX4" fmla="*/ 6532 w 207818"/>
              <a:gd name="connsiteY4" fmla="*/ 77338 h 114604"/>
              <a:gd name="connsiteX5" fmla="*/ 0 w 207818"/>
              <a:gd name="connsiteY5" fmla="*/ 54466 h 114604"/>
              <a:gd name="connsiteX0" fmla="*/ 207818 w 215723"/>
              <a:gd name="connsiteY0" fmla="*/ 0 h 117538"/>
              <a:gd name="connsiteX1" fmla="*/ 208610 w 215723"/>
              <a:gd name="connsiteY1" fmla="*/ 114062 h 117538"/>
              <a:gd name="connsiteX2" fmla="*/ 152400 w 215723"/>
              <a:gd name="connsiteY2" fmla="*/ 96982 h 117538"/>
              <a:gd name="connsiteX3" fmla="*/ 93320 w 215723"/>
              <a:gd name="connsiteY3" fmla="*/ 90242 h 117538"/>
              <a:gd name="connsiteX4" fmla="*/ 6532 w 215723"/>
              <a:gd name="connsiteY4" fmla="*/ 77338 h 117538"/>
              <a:gd name="connsiteX5" fmla="*/ 0 w 215723"/>
              <a:gd name="connsiteY5" fmla="*/ 54466 h 117538"/>
              <a:gd name="connsiteX0" fmla="*/ 207818 w 207818"/>
              <a:gd name="connsiteY0" fmla="*/ 0 h 113156"/>
              <a:gd name="connsiteX1" fmla="*/ 193965 w 207818"/>
              <a:gd name="connsiteY1" fmla="*/ 109223 h 113156"/>
              <a:gd name="connsiteX2" fmla="*/ 152400 w 207818"/>
              <a:gd name="connsiteY2" fmla="*/ 96982 h 113156"/>
              <a:gd name="connsiteX3" fmla="*/ 93320 w 207818"/>
              <a:gd name="connsiteY3" fmla="*/ 90242 h 113156"/>
              <a:gd name="connsiteX4" fmla="*/ 6532 w 207818"/>
              <a:gd name="connsiteY4" fmla="*/ 77338 h 113156"/>
              <a:gd name="connsiteX5" fmla="*/ 0 w 207818"/>
              <a:gd name="connsiteY5" fmla="*/ 54466 h 113156"/>
              <a:gd name="connsiteX0" fmla="*/ 207818 w 210255"/>
              <a:gd name="connsiteY0" fmla="*/ 0 h 113156"/>
              <a:gd name="connsiteX1" fmla="*/ 201288 w 210255"/>
              <a:gd name="connsiteY1" fmla="*/ 109223 h 113156"/>
              <a:gd name="connsiteX2" fmla="*/ 152400 w 210255"/>
              <a:gd name="connsiteY2" fmla="*/ 96982 h 113156"/>
              <a:gd name="connsiteX3" fmla="*/ 93320 w 210255"/>
              <a:gd name="connsiteY3" fmla="*/ 90242 h 113156"/>
              <a:gd name="connsiteX4" fmla="*/ 6532 w 210255"/>
              <a:gd name="connsiteY4" fmla="*/ 77338 h 113156"/>
              <a:gd name="connsiteX5" fmla="*/ 0 w 210255"/>
              <a:gd name="connsiteY5" fmla="*/ 54466 h 113156"/>
              <a:gd name="connsiteX0" fmla="*/ 207818 w 210255"/>
              <a:gd name="connsiteY0" fmla="*/ 0 h 113251"/>
              <a:gd name="connsiteX1" fmla="*/ 201288 w 210255"/>
              <a:gd name="connsiteY1" fmla="*/ 109223 h 113251"/>
              <a:gd name="connsiteX2" fmla="*/ 152400 w 210255"/>
              <a:gd name="connsiteY2" fmla="*/ 96982 h 113251"/>
              <a:gd name="connsiteX3" fmla="*/ 100643 w 210255"/>
              <a:gd name="connsiteY3" fmla="*/ 85403 h 113251"/>
              <a:gd name="connsiteX4" fmla="*/ 6532 w 210255"/>
              <a:gd name="connsiteY4" fmla="*/ 77338 h 113251"/>
              <a:gd name="connsiteX5" fmla="*/ 0 w 210255"/>
              <a:gd name="connsiteY5" fmla="*/ 54466 h 113251"/>
              <a:gd name="connsiteX0" fmla="*/ 207818 w 207818"/>
              <a:gd name="connsiteY0" fmla="*/ 0 h 114030"/>
              <a:gd name="connsiteX1" fmla="*/ 201288 w 207818"/>
              <a:gd name="connsiteY1" fmla="*/ 109223 h 114030"/>
              <a:gd name="connsiteX2" fmla="*/ 141416 w 207818"/>
              <a:gd name="connsiteY2" fmla="*/ 93756 h 114030"/>
              <a:gd name="connsiteX3" fmla="*/ 100643 w 207818"/>
              <a:gd name="connsiteY3" fmla="*/ 85403 h 114030"/>
              <a:gd name="connsiteX4" fmla="*/ 6532 w 207818"/>
              <a:gd name="connsiteY4" fmla="*/ 77338 h 114030"/>
              <a:gd name="connsiteX5" fmla="*/ 0 w 207818"/>
              <a:gd name="connsiteY5" fmla="*/ 54466 h 114030"/>
              <a:gd name="connsiteX0" fmla="*/ 207818 w 207818"/>
              <a:gd name="connsiteY0" fmla="*/ 0 h 114030"/>
              <a:gd name="connsiteX1" fmla="*/ 201288 w 207818"/>
              <a:gd name="connsiteY1" fmla="*/ 109223 h 114030"/>
              <a:gd name="connsiteX2" fmla="*/ 141416 w 207818"/>
              <a:gd name="connsiteY2" fmla="*/ 93756 h 114030"/>
              <a:gd name="connsiteX3" fmla="*/ 100643 w 207818"/>
              <a:gd name="connsiteY3" fmla="*/ 85403 h 114030"/>
              <a:gd name="connsiteX4" fmla="*/ 6532 w 207818"/>
              <a:gd name="connsiteY4" fmla="*/ 77338 h 114030"/>
              <a:gd name="connsiteX5" fmla="*/ 0 w 207818"/>
              <a:gd name="connsiteY5" fmla="*/ 54466 h 114030"/>
              <a:gd name="connsiteX0" fmla="*/ 207818 w 207818"/>
              <a:gd name="connsiteY0" fmla="*/ 0 h 114090"/>
              <a:gd name="connsiteX1" fmla="*/ 201288 w 207818"/>
              <a:gd name="connsiteY1" fmla="*/ 109223 h 114090"/>
              <a:gd name="connsiteX2" fmla="*/ 141416 w 207818"/>
              <a:gd name="connsiteY2" fmla="*/ 93756 h 114090"/>
              <a:gd name="connsiteX3" fmla="*/ 100643 w 207818"/>
              <a:gd name="connsiteY3" fmla="*/ 82274 h 114090"/>
              <a:gd name="connsiteX4" fmla="*/ 6532 w 207818"/>
              <a:gd name="connsiteY4" fmla="*/ 77338 h 114090"/>
              <a:gd name="connsiteX5" fmla="*/ 0 w 207818"/>
              <a:gd name="connsiteY5" fmla="*/ 54466 h 114090"/>
              <a:gd name="connsiteX0" fmla="*/ 207818 w 207818"/>
              <a:gd name="connsiteY0" fmla="*/ 0 h 113262"/>
              <a:gd name="connsiteX1" fmla="*/ 201288 w 207818"/>
              <a:gd name="connsiteY1" fmla="*/ 109223 h 113262"/>
              <a:gd name="connsiteX2" fmla="*/ 130761 w 207818"/>
              <a:gd name="connsiteY2" fmla="*/ 89062 h 113262"/>
              <a:gd name="connsiteX3" fmla="*/ 100643 w 207818"/>
              <a:gd name="connsiteY3" fmla="*/ 82274 h 113262"/>
              <a:gd name="connsiteX4" fmla="*/ 6532 w 207818"/>
              <a:gd name="connsiteY4" fmla="*/ 77338 h 113262"/>
              <a:gd name="connsiteX5" fmla="*/ 0 w 207818"/>
              <a:gd name="connsiteY5" fmla="*/ 54466 h 113262"/>
              <a:gd name="connsiteX0" fmla="*/ 207818 w 207818"/>
              <a:gd name="connsiteY0" fmla="*/ 0 h 113262"/>
              <a:gd name="connsiteX1" fmla="*/ 201288 w 207818"/>
              <a:gd name="connsiteY1" fmla="*/ 109223 h 113262"/>
              <a:gd name="connsiteX2" fmla="*/ 130761 w 207818"/>
              <a:gd name="connsiteY2" fmla="*/ 89062 h 113262"/>
              <a:gd name="connsiteX3" fmla="*/ 100643 w 207818"/>
              <a:gd name="connsiteY3" fmla="*/ 82274 h 113262"/>
              <a:gd name="connsiteX4" fmla="*/ 6532 w 207818"/>
              <a:gd name="connsiteY4" fmla="*/ 83596 h 113262"/>
              <a:gd name="connsiteX5" fmla="*/ 0 w 207818"/>
              <a:gd name="connsiteY5" fmla="*/ 54466 h 113262"/>
              <a:gd name="connsiteX0" fmla="*/ 207818 w 207818"/>
              <a:gd name="connsiteY0" fmla="*/ 0 h 113238"/>
              <a:gd name="connsiteX1" fmla="*/ 201288 w 207818"/>
              <a:gd name="connsiteY1" fmla="*/ 109223 h 113238"/>
              <a:gd name="connsiteX2" fmla="*/ 130761 w 207818"/>
              <a:gd name="connsiteY2" fmla="*/ 89062 h 113238"/>
              <a:gd name="connsiteX3" fmla="*/ 100643 w 207818"/>
              <a:gd name="connsiteY3" fmla="*/ 83839 h 113238"/>
              <a:gd name="connsiteX4" fmla="*/ 6532 w 207818"/>
              <a:gd name="connsiteY4" fmla="*/ 83596 h 113238"/>
              <a:gd name="connsiteX5" fmla="*/ 0 w 207818"/>
              <a:gd name="connsiteY5" fmla="*/ 54466 h 113238"/>
              <a:gd name="connsiteX0" fmla="*/ 207818 w 207818"/>
              <a:gd name="connsiteY0" fmla="*/ 0 h 113192"/>
              <a:gd name="connsiteX1" fmla="*/ 201288 w 207818"/>
              <a:gd name="connsiteY1" fmla="*/ 109223 h 113192"/>
              <a:gd name="connsiteX2" fmla="*/ 130761 w 207818"/>
              <a:gd name="connsiteY2" fmla="*/ 89062 h 113192"/>
              <a:gd name="connsiteX3" fmla="*/ 107746 w 207818"/>
              <a:gd name="connsiteY3" fmla="*/ 86968 h 113192"/>
              <a:gd name="connsiteX4" fmla="*/ 6532 w 207818"/>
              <a:gd name="connsiteY4" fmla="*/ 83596 h 113192"/>
              <a:gd name="connsiteX5" fmla="*/ 0 w 207818"/>
              <a:gd name="connsiteY5" fmla="*/ 54466 h 113192"/>
              <a:gd name="connsiteX0" fmla="*/ 207818 w 207818"/>
              <a:gd name="connsiteY0" fmla="*/ 0 h 113238"/>
              <a:gd name="connsiteX1" fmla="*/ 201288 w 207818"/>
              <a:gd name="connsiteY1" fmla="*/ 109223 h 113238"/>
              <a:gd name="connsiteX2" fmla="*/ 130761 w 207818"/>
              <a:gd name="connsiteY2" fmla="*/ 89062 h 113238"/>
              <a:gd name="connsiteX3" fmla="*/ 89989 w 207818"/>
              <a:gd name="connsiteY3" fmla="*/ 83839 h 113238"/>
              <a:gd name="connsiteX4" fmla="*/ 6532 w 207818"/>
              <a:gd name="connsiteY4" fmla="*/ 83596 h 113238"/>
              <a:gd name="connsiteX5" fmla="*/ 0 w 207818"/>
              <a:gd name="connsiteY5" fmla="*/ 54466 h 113238"/>
              <a:gd name="connsiteX0" fmla="*/ 207818 w 207818"/>
              <a:gd name="connsiteY0" fmla="*/ 0 h 113285"/>
              <a:gd name="connsiteX1" fmla="*/ 201288 w 207818"/>
              <a:gd name="connsiteY1" fmla="*/ 109223 h 113285"/>
              <a:gd name="connsiteX2" fmla="*/ 130761 w 207818"/>
              <a:gd name="connsiteY2" fmla="*/ 89062 h 113285"/>
              <a:gd name="connsiteX3" fmla="*/ 111298 w 207818"/>
              <a:gd name="connsiteY3" fmla="*/ 80710 h 113285"/>
              <a:gd name="connsiteX4" fmla="*/ 6532 w 207818"/>
              <a:gd name="connsiteY4" fmla="*/ 83596 h 113285"/>
              <a:gd name="connsiteX5" fmla="*/ 0 w 207818"/>
              <a:gd name="connsiteY5" fmla="*/ 54466 h 113285"/>
              <a:gd name="connsiteX0" fmla="*/ 207818 w 207818"/>
              <a:gd name="connsiteY0" fmla="*/ 0 h 113215"/>
              <a:gd name="connsiteX1" fmla="*/ 201288 w 207818"/>
              <a:gd name="connsiteY1" fmla="*/ 109223 h 113215"/>
              <a:gd name="connsiteX2" fmla="*/ 130761 w 207818"/>
              <a:gd name="connsiteY2" fmla="*/ 89062 h 113215"/>
              <a:gd name="connsiteX3" fmla="*/ 114849 w 207818"/>
              <a:gd name="connsiteY3" fmla="*/ 85404 h 113215"/>
              <a:gd name="connsiteX4" fmla="*/ 6532 w 207818"/>
              <a:gd name="connsiteY4" fmla="*/ 83596 h 113215"/>
              <a:gd name="connsiteX5" fmla="*/ 0 w 207818"/>
              <a:gd name="connsiteY5" fmla="*/ 54466 h 113215"/>
              <a:gd name="connsiteX0" fmla="*/ 207818 w 207818"/>
              <a:gd name="connsiteY0" fmla="*/ 0 h 113215"/>
              <a:gd name="connsiteX1" fmla="*/ 201288 w 207818"/>
              <a:gd name="connsiteY1" fmla="*/ 109223 h 113215"/>
              <a:gd name="connsiteX2" fmla="*/ 130761 w 207818"/>
              <a:gd name="connsiteY2" fmla="*/ 89062 h 113215"/>
              <a:gd name="connsiteX3" fmla="*/ 114849 w 207818"/>
              <a:gd name="connsiteY3" fmla="*/ 85404 h 113215"/>
              <a:gd name="connsiteX4" fmla="*/ 6532 w 207818"/>
              <a:gd name="connsiteY4" fmla="*/ 83596 h 113215"/>
              <a:gd name="connsiteX5" fmla="*/ 0 w 207818"/>
              <a:gd name="connsiteY5" fmla="*/ 54466 h 113215"/>
              <a:gd name="connsiteX0" fmla="*/ 207818 w 207818"/>
              <a:gd name="connsiteY0" fmla="*/ 0 h 65463"/>
              <a:gd name="connsiteX1" fmla="*/ 201288 w 207818"/>
              <a:gd name="connsiteY1" fmla="*/ 64061 h 65463"/>
              <a:gd name="connsiteX2" fmla="*/ 130761 w 207818"/>
              <a:gd name="connsiteY2" fmla="*/ 43900 h 65463"/>
              <a:gd name="connsiteX3" fmla="*/ 114849 w 207818"/>
              <a:gd name="connsiteY3" fmla="*/ 40242 h 65463"/>
              <a:gd name="connsiteX4" fmla="*/ 6532 w 207818"/>
              <a:gd name="connsiteY4" fmla="*/ 38434 h 65463"/>
              <a:gd name="connsiteX5" fmla="*/ 0 w 207818"/>
              <a:gd name="connsiteY5" fmla="*/ 9304 h 65463"/>
              <a:gd name="connsiteX0" fmla="*/ 227111 w 227111"/>
              <a:gd name="connsiteY0" fmla="*/ 0 h 65463"/>
              <a:gd name="connsiteX1" fmla="*/ 220581 w 227111"/>
              <a:gd name="connsiteY1" fmla="*/ 64061 h 65463"/>
              <a:gd name="connsiteX2" fmla="*/ 150054 w 227111"/>
              <a:gd name="connsiteY2" fmla="*/ 43900 h 65463"/>
              <a:gd name="connsiteX3" fmla="*/ 134142 w 227111"/>
              <a:gd name="connsiteY3" fmla="*/ 40242 h 65463"/>
              <a:gd name="connsiteX4" fmla="*/ 1417 w 227111"/>
              <a:gd name="connsiteY4" fmla="*/ 38434 h 65463"/>
              <a:gd name="connsiteX5" fmla="*/ 19293 w 227111"/>
              <a:gd name="connsiteY5" fmla="*/ 9304 h 65463"/>
              <a:gd name="connsiteX0" fmla="*/ 261517 w 261517"/>
              <a:gd name="connsiteY0" fmla="*/ 0 h 65463"/>
              <a:gd name="connsiteX1" fmla="*/ 254987 w 261517"/>
              <a:gd name="connsiteY1" fmla="*/ 64061 h 65463"/>
              <a:gd name="connsiteX2" fmla="*/ 184460 w 261517"/>
              <a:gd name="connsiteY2" fmla="*/ 43900 h 65463"/>
              <a:gd name="connsiteX3" fmla="*/ 168548 w 261517"/>
              <a:gd name="connsiteY3" fmla="*/ 40242 h 65463"/>
              <a:gd name="connsiteX4" fmla="*/ 35823 w 261517"/>
              <a:gd name="connsiteY4" fmla="*/ 38434 h 65463"/>
              <a:gd name="connsiteX5" fmla="*/ 0 w 261517"/>
              <a:gd name="connsiteY5" fmla="*/ 12530 h 65463"/>
              <a:gd name="connsiteX0" fmla="*/ 261517 w 261517"/>
              <a:gd name="connsiteY0" fmla="*/ 0 h 65422"/>
              <a:gd name="connsiteX1" fmla="*/ 254987 w 261517"/>
              <a:gd name="connsiteY1" fmla="*/ 64061 h 65422"/>
              <a:gd name="connsiteX2" fmla="*/ 184460 w 261517"/>
              <a:gd name="connsiteY2" fmla="*/ 43900 h 65422"/>
              <a:gd name="connsiteX3" fmla="*/ 168548 w 261517"/>
              <a:gd name="connsiteY3" fmla="*/ 45619 h 65422"/>
              <a:gd name="connsiteX4" fmla="*/ 35823 w 261517"/>
              <a:gd name="connsiteY4" fmla="*/ 38434 h 65422"/>
              <a:gd name="connsiteX5" fmla="*/ 0 w 261517"/>
              <a:gd name="connsiteY5" fmla="*/ 12530 h 65422"/>
              <a:gd name="connsiteX0" fmla="*/ 263958 w 263958"/>
              <a:gd name="connsiteY0" fmla="*/ 0 h 57541"/>
              <a:gd name="connsiteX1" fmla="*/ 254987 w 263958"/>
              <a:gd name="connsiteY1" fmla="*/ 56534 h 57541"/>
              <a:gd name="connsiteX2" fmla="*/ 184460 w 263958"/>
              <a:gd name="connsiteY2" fmla="*/ 36373 h 57541"/>
              <a:gd name="connsiteX3" fmla="*/ 168548 w 263958"/>
              <a:gd name="connsiteY3" fmla="*/ 38092 h 57541"/>
              <a:gd name="connsiteX4" fmla="*/ 35823 w 263958"/>
              <a:gd name="connsiteY4" fmla="*/ 30907 h 57541"/>
              <a:gd name="connsiteX5" fmla="*/ 0 w 263958"/>
              <a:gd name="connsiteY5" fmla="*/ 5003 h 57541"/>
              <a:gd name="connsiteX0" fmla="*/ 263958 w 263958"/>
              <a:gd name="connsiteY0" fmla="*/ 0 h 57499"/>
              <a:gd name="connsiteX1" fmla="*/ 254987 w 263958"/>
              <a:gd name="connsiteY1" fmla="*/ 56534 h 57499"/>
              <a:gd name="connsiteX2" fmla="*/ 184460 w 263958"/>
              <a:gd name="connsiteY2" fmla="*/ 36373 h 57499"/>
              <a:gd name="connsiteX3" fmla="*/ 168548 w 263958"/>
              <a:gd name="connsiteY3" fmla="*/ 45619 h 57499"/>
              <a:gd name="connsiteX4" fmla="*/ 35823 w 263958"/>
              <a:gd name="connsiteY4" fmla="*/ 30907 h 57499"/>
              <a:gd name="connsiteX5" fmla="*/ 0 w 263958"/>
              <a:gd name="connsiteY5" fmla="*/ 5003 h 57499"/>
              <a:gd name="connsiteX0" fmla="*/ 263958 w 263958"/>
              <a:gd name="connsiteY0" fmla="*/ 0 h 57499"/>
              <a:gd name="connsiteX1" fmla="*/ 254987 w 263958"/>
              <a:gd name="connsiteY1" fmla="*/ 56534 h 57499"/>
              <a:gd name="connsiteX2" fmla="*/ 184460 w 263958"/>
              <a:gd name="connsiteY2" fmla="*/ 36373 h 57499"/>
              <a:gd name="connsiteX3" fmla="*/ 168548 w 263958"/>
              <a:gd name="connsiteY3" fmla="*/ 45619 h 57499"/>
              <a:gd name="connsiteX4" fmla="*/ 16296 w 263958"/>
              <a:gd name="connsiteY4" fmla="*/ 37359 h 57499"/>
              <a:gd name="connsiteX5" fmla="*/ 0 w 263958"/>
              <a:gd name="connsiteY5" fmla="*/ 5003 h 57499"/>
              <a:gd name="connsiteX0" fmla="*/ 317657 w 317657"/>
              <a:gd name="connsiteY0" fmla="*/ 0 h 57499"/>
              <a:gd name="connsiteX1" fmla="*/ 308686 w 317657"/>
              <a:gd name="connsiteY1" fmla="*/ 56534 h 57499"/>
              <a:gd name="connsiteX2" fmla="*/ 238159 w 317657"/>
              <a:gd name="connsiteY2" fmla="*/ 36373 h 57499"/>
              <a:gd name="connsiteX3" fmla="*/ 222247 w 317657"/>
              <a:gd name="connsiteY3" fmla="*/ 45619 h 57499"/>
              <a:gd name="connsiteX4" fmla="*/ 69995 w 317657"/>
              <a:gd name="connsiteY4" fmla="*/ 37359 h 57499"/>
              <a:gd name="connsiteX5" fmla="*/ 0 w 317657"/>
              <a:gd name="connsiteY5" fmla="*/ 11455 h 57499"/>
              <a:gd name="connsiteX0" fmla="*/ 317657 w 317657"/>
              <a:gd name="connsiteY0" fmla="*/ 0 h 57591"/>
              <a:gd name="connsiteX1" fmla="*/ 308686 w 317657"/>
              <a:gd name="connsiteY1" fmla="*/ 56534 h 57591"/>
              <a:gd name="connsiteX2" fmla="*/ 238159 w 317657"/>
              <a:gd name="connsiteY2" fmla="*/ 36373 h 57591"/>
              <a:gd name="connsiteX3" fmla="*/ 222247 w 317657"/>
              <a:gd name="connsiteY3" fmla="*/ 45619 h 57591"/>
              <a:gd name="connsiteX4" fmla="*/ 62672 w 317657"/>
              <a:gd name="connsiteY4" fmla="*/ 41660 h 57591"/>
              <a:gd name="connsiteX5" fmla="*/ 0 w 317657"/>
              <a:gd name="connsiteY5" fmla="*/ 11455 h 57591"/>
              <a:gd name="connsiteX0" fmla="*/ 317657 w 317657"/>
              <a:gd name="connsiteY0" fmla="*/ 0 h 58840"/>
              <a:gd name="connsiteX1" fmla="*/ 308686 w 317657"/>
              <a:gd name="connsiteY1" fmla="*/ 56534 h 58840"/>
              <a:gd name="connsiteX2" fmla="*/ 238159 w 317657"/>
              <a:gd name="connsiteY2" fmla="*/ 36373 h 58840"/>
              <a:gd name="connsiteX3" fmla="*/ 222247 w 317657"/>
              <a:gd name="connsiteY3" fmla="*/ 45619 h 58840"/>
              <a:gd name="connsiteX4" fmla="*/ 43146 w 317657"/>
              <a:gd name="connsiteY4" fmla="*/ 43811 h 58840"/>
              <a:gd name="connsiteX5" fmla="*/ 0 w 317657"/>
              <a:gd name="connsiteY5" fmla="*/ 11455 h 58840"/>
              <a:gd name="connsiteX0" fmla="*/ 317657 w 317657"/>
              <a:gd name="connsiteY0" fmla="*/ 0 h 58018"/>
              <a:gd name="connsiteX1" fmla="*/ 308686 w 317657"/>
              <a:gd name="connsiteY1" fmla="*/ 56534 h 58018"/>
              <a:gd name="connsiteX2" fmla="*/ 238159 w 317657"/>
              <a:gd name="connsiteY2" fmla="*/ 36373 h 58018"/>
              <a:gd name="connsiteX3" fmla="*/ 197839 w 317657"/>
              <a:gd name="connsiteY3" fmla="*/ 43468 h 58018"/>
              <a:gd name="connsiteX4" fmla="*/ 43146 w 317657"/>
              <a:gd name="connsiteY4" fmla="*/ 43811 h 58018"/>
              <a:gd name="connsiteX5" fmla="*/ 0 w 317657"/>
              <a:gd name="connsiteY5" fmla="*/ 11455 h 58018"/>
              <a:gd name="connsiteX0" fmla="*/ 317657 w 317657"/>
              <a:gd name="connsiteY0" fmla="*/ 0 h 58018"/>
              <a:gd name="connsiteX1" fmla="*/ 308686 w 317657"/>
              <a:gd name="connsiteY1" fmla="*/ 56534 h 58018"/>
              <a:gd name="connsiteX2" fmla="*/ 238159 w 317657"/>
              <a:gd name="connsiteY2" fmla="*/ 36373 h 58018"/>
              <a:gd name="connsiteX3" fmla="*/ 208741 w 317657"/>
              <a:gd name="connsiteY3" fmla="*/ 38474 h 58018"/>
              <a:gd name="connsiteX4" fmla="*/ 197839 w 317657"/>
              <a:gd name="connsiteY4" fmla="*/ 43468 h 58018"/>
              <a:gd name="connsiteX5" fmla="*/ 43146 w 317657"/>
              <a:gd name="connsiteY5" fmla="*/ 43811 h 58018"/>
              <a:gd name="connsiteX6" fmla="*/ 0 w 317657"/>
              <a:gd name="connsiteY6" fmla="*/ 11455 h 58018"/>
              <a:gd name="connsiteX0" fmla="*/ 317657 w 317657"/>
              <a:gd name="connsiteY0" fmla="*/ 0 h 58018"/>
              <a:gd name="connsiteX1" fmla="*/ 308686 w 317657"/>
              <a:gd name="connsiteY1" fmla="*/ 56534 h 58018"/>
              <a:gd name="connsiteX2" fmla="*/ 238159 w 317657"/>
              <a:gd name="connsiteY2" fmla="*/ 36373 h 58018"/>
              <a:gd name="connsiteX3" fmla="*/ 208741 w 317657"/>
              <a:gd name="connsiteY3" fmla="*/ 38474 h 58018"/>
              <a:gd name="connsiteX4" fmla="*/ 197839 w 317657"/>
              <a:gd name="connsiteY4" fmla="*/ 43468 h 58018"/>
              <a:gd name="connsiteX5" fmla="*/ 21178 w 317657"/>
              <a:gd name="connsiteY5" fmla="*/ 43811 h 58018"/>
              <a:gd name="connsiteX6" fmla="*/ 0 w 317657"/>
              <a:gd name="connsiteY6" fmla="*/ 11455 h 58018"/>
              <a:gd name="connsiteX0" fmla="*/ 375116 w 375116"/>
              <a:gd name="connsiteY0" fmla="*/ 0 h 58018"/>
              <a:gd name="connsiteX1" fmla="*/ 366145 w 375116"/>
              <a:gd name="connsiteY1" fmla="*/ 56534 h 58018"/>
              <a:gd name="connsiteX2" fmla="*/ 295618 w 375116"/>
              <a:gd name="connsiteY2" fmla="*/ 36373 h 58018"/>
              <a:gd name="connsiteX3" fmla="*/ 266200 w 375116"/>
              <a:gd name="connsiteY3" fmla="*/ 38474 h 58018"/>
              <a:gd name="connsiteX4" fmla="*/ 255298 w 375116"/>
              <a:gd name="connsiteY4" fmla="*/ 43468 h 58018"/>
              <a:gd name="connsiteX5" fmla="*/ 78637 w 375116"/>
              <a:gd name="connsiteY5" fmla="*/ 43811 h 58018"/>
              <a:gd name="connsiteX6" fmla="*/ 147 w 375116"/>
              <a:gd name="connsiteY6" fmla="*/ 20194 h 58018"/>
              <a:gd name="connsiteX7" fmla="*/ 57459 w 375116"/>
              <a:gd name="connsiteY7" fmla="*/ 11455 h 58018"/>
              <a:gd name="connsiteX0" fmla="*/ 375448 w 375448"/>
              <a:gd name="connsiteY0" fmla="*/ 0 h 58018"/>
              <a:gd name="connsiteX1" fmla="*/ 366477 w 375448"/>
              <a:gd name="connsiteY1" fmla="*/ 56534 h 58018"/>
              <a:gd name="connsiteX2" fmla="*/ 295950 w 375448"/>
              <a:gd name="connsiteY2" fmla="*/ 36373 h 58018"/>
              <a:gd name="connsiteX3" fmla="*/ 266532 w 375448"/>
              <a:gd name="connsiteY3" fmla="*/ 38474 h 58018"/>
              <a:gd name="connsiteX4" fmla="*/ 255630 w 375448"/>
              <a:gd name="connsiteY4" fmla="*/ 43468 h 58018"/>
              <a:gd name="connsiteX5" fmla="*/ 78969 w 375448"/>
              <a:gd name="connsiteY5" fmla="*/ 43811 h 58018"/>
              <a:gd name="connsiteX6" fmla="*/ 479 w 375448"/>
              <a:gd name="connsiteY6" fmla="*/ 20194 h 58018"/>
              <a:gd name="connsiteX7" fmla="*/ 13856 w 375448"/>
              <a:gd name="connsiteY7" fmla="*/ 20057 h 58018"/>
              <a:gd name="connsiteX0" fmla="*/ 375448 w 375448"/>
              <a:gd name="connsiteY0" fmla="*/ 0 h 58710"/>
              <a:gd name="connsiteX1" fmla="*/ 366477 w 375448"/>
              <a:gd name="connsiteY1" fmla="*/ 56534 h 58710"/>
              <a:gd name="connsiteX2" fmla="*/ 295950 w 375448"/>
              <a:gd name="connsiteY2" fmla="*/ 36373 h 58710"/>
              <a:gd name="connsiteX3" fmla="*/ 266532 w 375448"/>
              <a:gd name="connsiteY3" fmla="*/ 38474 h 58710"/>
              <a:gd name="connsiteX4" fmla="*/ 255630 w 375448"/>
              <a:gd name="connsiteY4" fmla="*/ 43468 h 58710"/>
              <a:gd name="connsiteX5" fmla="*/ 71646 w 375448"/>
              <a:gd name="connsiteY5" fmla="*/ 44887 h 58710"/>
              <a:gd name="connsiteX6" fmla="*/ 479 w 375448"/>
              <a:gd name="connsiteY6" fmla="*/ 20194 h 58710"/>
              <a:gd name="connsiteX7" fmla="*/ 13856 w 375448"/>
              <a:gd name="connsiteY7" fmla="*/ 20057 h 58710"/>
              <a:gd name="connsiteX0" fmla="*/ 375144 w 375144"/>
              <a:gd name="connsiteY0" fmla="*/ 0 h 58710"/>
              <a:gd name="connsiteX1" fmla="*/ 366173 w 375144"/>
              <a:gd name="connsiteY1" fmla="*/ 56534 h 58710"/>
              <a:gd name="connsiteX2" fmla="*/ 295646 w 375144"/>
              <a:gd name="connsiteY2" fmla="*/ 36373 h 58710"/>
              <a:gd name="connsiteX3" fmla="*/ 266228 w 375144"/>
              <a:gd name="connsiteY3" fmla="*/ 38474 h 58710"/>
              <a:gd name="connsiteX4" fmla="*/ 255326 w 375144"/>
              <a:gd name="connsiteY4" fmla="*/ 43468 h 58710"/>
              <a:gd name="connsiteX5" fmla="*/ 71342 w 375144"/>
              <a:gd name="connsiteY5" fmla="*/ 44887 h 58710"/>
              <a:gd name="connsiteX6" fmla="*/ 175 w 375144"/>
              <a:gd name="connsiteY6" fmla="*/ 20194 h 58710"/>
              <a:gd name="connsiteX7" fmla="*/ 47724 w 375144"/>
              <a:gd name="connsiteY7" fmla="*/ 34036 h 58710"/>
              <a:gd name="connsiteX0" fmla="*/ 456786 w 456786"/>
              <a:gd name="connsiteY0" fmla="*/ 5750 h 64460"/>
              <a:gd name="connsiteX1" fmla="*/ 447815 w 456786"/>
              <a:gd name="connsiteY1" fmla="*/ 62284 h 64460"/>
              <a:gd name="connsiteX2" fmla="*/ 377288 w 456786"/>
              <a:gd name="connsiteY2" fmla="*/ 42123 h 64460"/>
              <a:gd name="connsiteX3" fmla="*/ 347870 w 456786"/>
              <a:gd name="connsiteY3" fmla="*/ 44224 h 64460"/>
              <a:gd name="connsiteX4" fmla="*/ 336968 w 456786"/>
              <a:gd name="connsiteY4" fmla="*/ 49218 h 64460"/>
              <a:gd name="connsiteX5" fmla="*/ 152984 w 456786"/>
              <a:gd name="connsiteY5" fmla="*/ 50637 h 64460"/>
              <a:gd name="connsiteX6" fmla="*/ 81817 w 456786"/>
              <a:gd name="connsiteY6" fmla="*/ 25944 h 64460"/>
              <a:gd name="connsiteX7" fmla="*/ 0 w 456786"/>
              <a:gd name="connsiteY7" fmla="*/ 0 h 64460"/>
              <a:gd name="connsiteX0" fmla="*/ 376885 w 376885"/>
              <a:gd name="connsiteY0" fmla="*/ 0 h 58710"/>
              <a:gd name="connsiteX1" fmla="*/ 367914 w 376885"/>
              <a:gd name="connsiteY1" fmla="*/ 56534 h 58710"/>
              <a:gd name="connsiteX2" fmla="*/ 297387 w 376885"/>
              <a:gd name="connsiteY2" fmla="*/ 36373 h 58710"/>
              <a:gd name="connsiteX3" fmla="*/ 267969 w 376885"/>
              <a:gd name="connsiteY3" fmla="*/ 38474 h 58710"/>
              <a:gd name="connsiteX4" fmla="*/ 257067 w 376885"/>
              <a:gd name="connsiteY4" fmla="*/ 43468 h 58710"/>
              <a:gd name="connsiteX5" fmla="*/ 73083 w 376885"/>
              <a:gd name="connsiteY5" fmla="*/ 44887 h 58710"/>
              <a:gd name="connsiteX6" fmla="*/ 1916 w 376885"/>
              <a:gd name="connsiteY6" fmla="*/ 20194 h 58710"/>
              <a:gd name="connsiteX7" fmla="*/ 647 w 376885"/>
              <a:gd name="connsiteY7" fmla="*/ 18982 h 58710"/>
              <a:gd name="connsiteX0" fmla="*/ 375243 w 375243"/>
              <a:gd name="connsiteY0" fmla="*/ 0 h 58710"/>
              <a:gd name="connsiteX1" fmla="*/ 366272 w 375243"/>
              <a:gd name="connsiteY1" fmla="*/ 56534 h 58710"/>
              <a:gd name="connsiteX2" fmla="*/ 295745 w 375243"/>
              <a:gd name="connsiteY2" fmla="*/ 36373 h 58710"/>
              <a:gd name="connsiteX3" fmla="*/ 266327 w 375243"/>
              <a:gd name="connsiteY3" fmla="*/ 38474 h 58710"/>
              <a:gd name="connsiteX4" fmla="*/ 255425 w 375243"/>
              <a:gd name="connsiteY4" fmla="*/ 43468 h 58710"/>
              <a:gd name="connsiteX5" fmla="*/ 71441 w 375243"/>
              <a:gd name="connsiteY5" fmla="*/ 44887 h 58710"/>
              <a:gd name="connsiteX6" fmla="*/ 274 w 375243"/>
              <a:gd name="connsiteY6" fmla="*/ 20194 h 58710"/>
              <a:gd name="connsiteX7" fmla="*/ 28296 w 375243"/>
              <a:gd name="connsiteY7" fmla="*/ 30810 h 58710"/>
              <a:gd name="connsiteX0" fmla="*/ 346947 w 346947"/>
              <a:gd name="connsiteY0" fmla="*/ 0 h 58710"/>
              <a:gd name="connsiteX1" fmla="*/ 337976 w 346947"/>
              <a:gd name="connsiteY1" fmla="*/ 56534 h 58710"/>
              <a:gd name="connsiteX2" fmla="*/ 267449 w 346947"/>
              <a:gd name="connsiteY2" fmla="*/ 36373 h 58710"/>
              <a:gd name="connsiteX3" fmla="*/ 238031 w 346947"/>
              <a:gd name="connsiteY3" fmla="*/ 38474 h 58710"/>
              <a:gd name="connsiteX4" fmla="*/ 227129 w 346947"/>
              <a:gd name="connsiteY4" fmla="*/ 43468 h 58710"/>
              <a:gd name="connsiteX5" fmla="*/ 43145 w 346947"/>
              <a:gd name="connsiteY5" fmla="*/ 44887 h 58710"/>
              <a:gd name="connsiteX6" fmla="*/ 6150 w 346947"/>
              <a:gd name="connsiteY6" fmla="*/ 30947 h 58710"/>
              <a:gd name="connsiteX7" fmla="*/ 0 w 346947"/>
              <a:gd name="connsiteY7" fmla="*/ 30810 h 58710"/>
              <a:gd name="connsiteX0" fmla="*/ 346947 w 346947"/>
              <a:gd name="connsiteY0" fmla="*/ 0 h 59419"/>
              <a:gd name="connsiteX1" fmla="*/ 337976 w 346947"/>
              <a:gd name="connsiteY1" fmla="*/ 56534 h 59419"/>
              <a:gd name="connsiteX2" fmla="*/ 267449 w 346947"/>
              <a:gd name="connsiteY2" fmla="*/ 36373 h 59419"/>
              <a:gd name="connsiteX3" fmla="*/ 238031 w 346947"/>
              <a:gd name="connsiteY3" fmla="*/ 38474 h 59419"/>
              <a:gd name="connsiteX4" fmla="*/ 227129 w 346947"/>
              <a:gd name="connsiteY4" fmla="*/ 43468 h 59419"/>
              <a:gd name="connsiteX5" fmla="*/ 40703 w 346947"/>
              <a:gd name="connsiteY5" fmla="*/ 45962 h 59419"/>
              <a:gd name="connsiteX6" fmla="*/ 6150 w 346947"/>
              <a:gd name="connsiteY6" fmla="*/ 30947 h 59419"/>
              <a:gd name="connsiteX7" fmla="*/ 0 w 346947"/>
              <a:gd name="connsiteY7" fmla="*/ 30810 h 59419"/>
              <a:gd name="connsiteX0" fmla="*/ 346947 w 346947"/>
              <a:gd name="connsiteY0" fmla="*/ 0 h 61019"/>
              <a:gd name="connsiteX1" fmla="*/ 337976 w 346947"/>
              <a:gd name="connsiteY1" fmla="*/ 56534 h 61019"/>
              <a:gd name="connsiteX2" fmla="*/ 267449 w 346947"/>
              <a:gd name="connsiteY2" fmla="*/ 36373 h 61019"/>
              <a:gd name="connsiteX3" fmla="*/ 238031 w 346947"/>
              <a:gd name="connsiteY3" fmla="*/ 38474 h 61019"/>
              <a:gd name="connsiteX4" fmla="*/ 203059 w 346947"/>
              <a:gd name="connsiteY4" fmla="*/ 47839 h 61019"/>
              <a:gd name="connsiteX5" fmla="*/ 40703 w 346947"/>
              <a:gd name="connsiteY5" fmla="*/ 45962 h 61019"/>
              <a:gd name="connsiteX6" fmla="*/ 6150 w 346947"/>
              <a:gd name="connsiteY6" fmla="*/ 30947 h 61019"/>
              <a:gd name="connsiteX7" fmla="*/ 0 w 346947"/>
              <a:gd name="connsiteY7" fmla="*/ 30810 h 61019"/>
              <a:gd name="connsiteX0" fmla="*/ 346947 w 346947"/>
              <a:gd name="connsiteY0" fmla="*/ 0 h 61019"/>
              <a:gd name="connsiteX1" fmla="*/ 337976 w 346947"/>
              <a:gd name="connsiteY1" fmla="*/ 56534 h 61019"/>
              <a:gd name="connsiteX2" fmla="*/ 267449 w 346947"/>
              <a:gd name="connsiteY2" fmla="*/ 36373 h 61019"/>
              <a:gd name="connsiteX3" fmla="*/ 224659 w 346947"/>
              <a:gd name="connsiteY3" fmla="*/ 42844 h 61019"/>
              <a:gd name="connsiteX4" fmla="*/ 203059 w 346947"/>
              <a:gd name="connsiteY4" fmla="*/ 47839 h 61019"/>
              <a:gd name="connsiteX5" fmla="*/ 40703 w 346947"/>
              <a:gd name="connsiteY5" fmla="*/ 45962 h 61019"/>
              <a:gd name="connsiteX6" fmla="*/ 6150 w 346947"/>
              <a:gd name="connsiteY6" fmla="*/ 30947 h 61019"/>
              <a:gd name="connsiteX7" fmla="*/ 0 w 346947"/>
              <a:gd name="connsiteY7" fmla="*/ 30810 h 61019"/>
              <a:gd name="connsiteX0" fmla="*/ 349621 w 349621"/>
              <a:gd name="connsiteY0" fmla="*/ 0 h 61019"/>
              <a:gd name="connsiteX1" fmla="*/ 340650 w 349621"/>
              <a:gd name="connsiteY1" fmla="*/ 56534 h 61019"/>
              <a:gd name="connsiteX2" fmla="*/ 270123 w 349621"/>
              <a:gd name="connsiteY2" fmla="*/ 36373 h 61019"/>
              <a:gd name="connsiteX3" fmla="*/ 227333 w 349621"/>
              <a:gd name="connsiteY3" fmla="*/ 42844 h 61019"/>
              <a:gd name="connsiteX4" fmla="*/ 205733 w 349621"/>
              <a:gd name="connsiteY4" fmla="*/ 47839 h 61019"/>
              <a:gd name="connsiteX5" fmla="*/ 43377 w 349621"/>
              <a:gd name="connsiteY5" fmla="*/ 45962 h 61019"/>
              <a:gd name="connsiteX6" fmla="*/ 8824 w 349621"/>
              <a:gd name="connsiteY6" fmla="*/ 30947 h 61019"/>
              <a:gd name="connsiteX7" fmla="*/ 0 w 349621"/>
              <a:gd name="connsiteY7" fmla="*/ 25347 h 61019"/>
              <a:gd name="connsiteX0" fmla="*/ 349621 w 349621"/>
              <a:gd name="connsiteY0" fmla="*/ 0 h 57514"/>
              <a:gd name="connsiteX1" fmla="*/ 340650 w 349621"/>
              <a:gd name="connsiteY1" fmla="*/ 56534 h 57514"/>
              <a:gd name="connsiteX2" fmla="*/ 270123 w 349621"/>
              <a:gd name="connsiteY2" fmla="*/ 36373 h 57514"/>
              <a:gd name="connsiteX3" fmla="*/ 227333 w 349621"/>
              <a:gd name="connsiteY3" fmla="*/ 42844 h 57514"/>
              <a:gd name="connsiteX4" fmla="*/ 205733 w 349621"/>
              <a:gd name="connsiteY4" fmla="*/ 47839 h 57514"/>
              <a:gd name="connsiteX5" fmla="*/ 35354 w 349621"/>
              <a:gd name="connsiteY5" fmla="*/ 35036 h 57514"/>
              <a:gd name="connsiteX6" fmla="*/ 8824 w 349621"/>
              <a:gd name="connsiteY6" fmla="*/ 30947 h 57514"/>
              <a:gd name="connsiteX7" fmla="*/ 0 w 349621"/>
              <a:gd name="connsiteY7" fmla="*/ 25347 h 5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21" h="57514">
                <a:moveTo>
                  <a:pt x="349621" y="0"/>
                </a:moveTo>
                <a:cubicBezTo>
                  <a:pt x="345003" y="36945"/>
                  <a:pt x="353899" y="50472"/>
                  <a:pt x="340650" y="56534"/>
                </a:cubicBezTo>
                <a:cubicBezTo>
                  <a:pt x="327401" y="62596"/>
                  <a:pt x="289009" y="38655"/>
                  <a:pt x="270123" y="36373"/>
                </a:cubicBezTo>
                <a:cubicBezTo>
                  <a:pt x="251237" y="34091"/>
                  <a:pt x="234053" y="41662"/>
                  <a:pt x="227333" y="42844"/>
                </a:cubicBezTo>
                <a:cubicBezTo>
                  <a:pt x="220613" y="44027"/>
                  <a:pt x="234552" y="47666"/>
                  <a:pt x="205733" y="47839"/>
                </a:cubicBezTo>
                <a:cubicBezTo>
                  <a:pt x="171631" y="59206"/>
                  <a:pt x="69456" y="60613"/>
                  <a:pt x="35354" y="35036"/>
                </a:cubicBezTo>
                <a:cubicBezTo>
                  <a:pt x="2592" y="31157"/>
                  <a:pt x="12354" y="36340"/>
                  <a:pt x="8824" y="30947"/>
                </a:cubicBezTo>
                <a:cubicBezTo>
                  <a:pt x="5294" y="25554"/>
                  <a:pt x="211" y="26803"/>
                  <a:pt x="0" y="25347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21495" y="3238135"/>
            <a:ext cx="35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6694" y="3196558"/>
            <a:ext cx="458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 য-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59911" y="3133252"/>
            <a:ext cx="1386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CFB20-A05B-47C0-9110-4F1EE7050986}"/>
              </a:ext>
            </a:extLst>
          </p:cNvPr>
          <p:cNvSpPr txBox="1"/>
          <p:nvPr/>
        </p:nvSpPr>
        <p:spPr>
          <a:xfrm>
            <a:off x="2093673" y="3071642"/>
            <a:ext cx="1289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CD23F7-FDF0-458E-A024-E0DFFBA60790}"/>
              </a:ext>
            </a:extLst>
          </p:cNvPr>
          <p:cNvSpPr/>
          <p:nvPr/>
        </p:nvSpPr>
        <p:spPr>
          <a:xfrm>
            <a:off x="1637913" y="3897856"/>
            <a:ext cx="1081694" cy="11837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E077EB-6A36-405E-829E-3962D8D7DBAC}"/>
              </a:ext>
            </a:extLst>
          </p:cNvPr>
          <p:cNvSpPr txBox="1"/>
          <p:nvPr/>
        </p:nvSpPr>
        <p:spPr>
          <a:xfrm>
            <a:off x="3600984" y="3965999"/>
            <a:ext cx="1054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1927833E-4B9F-487A-99E1-7041A0EF74AD}"/>
              </a:ext>
            </a:extLst>
          </p:cNvPr>
          <p:cNvSpPr/>
          <p:nvPr/>
        </p:nvSpPr>
        <p:spPr>
          <a:xfrm>
            <a:off x="3679196" y="4291593"/>
            <a:ext cx="267538" cy="330841"/>
          </a:xfrm>
          <a:custGeom>
            <a:avLst/>
            <a:gdLst>
              <a:gd name="connsiteX0" fmla="*/ 207818 w 207818"/>
              <a:gd name="connsiteY0" fmla="*/ 0 h 114865"/>
              <a:gd name="connsiteX1" fmla="*/ 193964 w 207818"/>
              <a:gd name="connsiteY1" fmla="*/ 110836 h 114865"/>
              <a:gd name="connsiteX2" fmla="*/ 152400 w 207818"/>
              <a:gd name="connsiteY2" fmla="*/ 96982 h 114865"/>
              <a:gd name="connsiteX3" fmla="*/ 96982 w 207818"/>
              <a:gd name="connsiteY3" fmla="*/ 69273 h 114865"/>
              <a:gd name="connsiteX4" fmla="*/ 13855 w 207818"/>
              <a:gd name="connsiteY4" fmla="*/ 69273 h 114865"/>
              <a:gd name="connsiteX5" fmla="*/ 0 w 207818"/>
              <a:gd name="connsiteY5" fmla="*/ 41563 h 114865"/>
              <a:gd name="connsiteX0" fmla="*/ 207818 w 207818"/>
              <a:gd name="connsiteY0" fmla="*/ 0 h 114865"/>
              <a:gd name="connsiteX1" fmla="*/ 193964 w 207818"/>
              <a:gd name="connsiteY1" fmla="*/ 110836 h 114865"/>
              <a:gd name="connsiteX2" fmla="*/ 152400 w 207818"/>
              <a:gd name="connsiteY2" fmla="*/ 96982 h 114865"/>
              <a:gd name="connsiteX3" fmla="*/ 96982 w 207818"/>
              <a:gd name="connsiteY3" fmla="*/ 69273 h 114865"/>
              <a:gd name="connsiteX4" fmla="*/ 6532 w 207818"/>
              <a:gd name="connsiteY4" fmla="*/ 77338 h 114865"/>
              <a:gd name="connsiteX5" fmla="*/ 0 w 207818"/>
              <a:gd name="connsiteY5" fmla="*/ 41563 h 114865"/>
              <a:gd name="connsiteX0" fmla="*/ 207818 w 207818"/>
              <a:gd name="connsiteY0" fmla="*/ 0 h 114845"/>
              <a:gd name="connsiteX1" fmla="*/ 193964 w 207818"/>
              <a:gd name="connsiteY1" fmla="*/ 110836 h 114845"/>
              <a:gd name="connsiteX2" fmla="*/ 152400 w 207818"/>
              <a:gd name="connsiteY2" fmla="*/ 96982 h 114845"/>
              <a:gd name="connsiteX3" fmla="*/ 100643 w 207818"/>
              <a:gd name="connsiteY3" fmla="*/ 77338 h 114845"/>
              <a:gd name="connsiteX4" fmla="*/ 6532 w 207818"/>
              <a:gd name="connsiteY4" fmla="*/ 77338 h 114845"/>
              <a:gd name="connsiteX5" fmla="*/ 0 w 207818"/>
              <a:gd name="connsiteY5" fmla="*/ 41563 h 114845"/>
              <a:gd name="connsiteX0" fmla="*/ 207818 w 207818"/>
              <a:gd name="connsiteY0" fmla="*/ 0 h 114604"/>
              <a:gd name="connsiteX1" fmla="*/ 193964 w 207818"/>
              <a:gd name="connsiteY1" fmla="*/ 110836 h 114604"/>
              <a:gd name="connsiteX2" fmla="*/ 152400 w 207818"/>
              <a:gd name="connsiteY2" fmla="*/ 96982 h 114604"/>
              <a:gd name="connsiteX3" fmla="*/ 93320 w 207818"/>
              <a:gd name="connsiteY3" fmla="*/ 90242 h 114604"/>
              <a:gd name="connsiteX4" fmla="*/ 6532 w 207818"/>
              <a:gd name="connsiteY4" fmla="*/ 77338 h 114604"/>
              <a:gd name="connsiteX5" fmla="*/ 0 w 207818"/>
              <a:gd name="connsiteY5" fmla="*/ 41563 h 114604"/>
              <a:gd name="connsiteX0" fmla="*/ 207818 w 207818"/>
              <a:gd name="connsiteY0" fmla="*/ 0 h 114604"/>
              <a:gd name="connsiteX1" fmla="*/ 193964 w 207818"/>
              <a:gd name="connsiteY1" fmla="*/ 110836 h 114604"/>
              <a:gd name="connsiteX2" fmla="*/ 152400 w 207818"/>
              <a:gd name="connsiteY2" fmla="*/ 96982 h 114604"/>
              <a:gd name="connsiteX3" fmla="*/ 93320 w 207818"/>
              <a:gd name="connsiteY3" fmla="*/ 90242 h 114604"/>
              <a:gd name="connsiteX4" fmla="*/ 6532 w 207818"/>
              <a:gd name="connsiteY4" fmla="*/ 77338 h 114604"/>
              <a:gd name="connsiteX5" fmla="*/ 0 w 207818"/>
              <a:gd name="connsiteY5" fmla="*/ 54466 h 114604"/>
              <a:gd name="connsiteX0" fmla="*/ 207818 w 215723"/>
              <a:gd name="connsiteY0" fmla="*/ 0 h 117538"/>
              <a:gd name="connsiteX1" fmla="*/ 208610 w 215723"/>
              <a:gd name="connsiteY1" fmla="*/ 114062 h 117538"/>
              <a:gd name="connsiteX2" fmla="*/ 152400 w 215723"/>
              <a:gd name="connsiteY2" fmla="*/ 96982 h 117538"/>
              <a:gd name="connsiteX3" fmla="*/ 93320 w 215723"/>
              <a:gd name="connsiteY3" fmla="*/ 90242 h 117538"/>
              <a:gd name="connsiteX4" fmla="*/ 6532 w 215723"/>
              <a:gd name="connsiteY4" fmla="*/ 77338 h 117538"/>
              <a:gd name="connsiteX5" fmla="*/ 0 w 215723"/>
              <a:gd name="connsiteY5" fmla="*/ 54466 h 117538"/>
              <a:gd name="connsiteX0" fmla="*/ 207818 w 207818"/>
              <a:gd name="connsiteY0" fmla="*/ 0 h 113156"/>
              <a:gd name="connsiteX1" fmla="*/ 193965 w 207818"/>
              <a:gd name="connsiteY1" fmla="*/ 109223 h 113156"/>
              <a:gd name="connsiteX2" fmla="*/ 152400 w 207818"/>
              <a:gd name="connsiteY2" fmla="*/ 96982 h 113156"/>
              <a:gd name="connsiteX3" fmla="*/ 93320 w 207818"/>
              <a:gd name="connsiteY3" fmla="*/ 90242 h 113156"/>
              <a:gd name="connsiteX4" fmla="*/ 6532 w 207818"/>
              <a:gd name="connsiteY4" fmla="*/ 77338 h 113156"/>
              <a:gd name="connsiteX5" fmla="*/ 0 w 207818"/>
              <a:gd name="connsiteY5" fmla="*/ 54466 h 113156"/>
              <a:gd name="connsiteX0" fmla="*/ 207818 w 210255"/>
              <a:gd name="connsiteY0" fmla="*/ 0 h 113156"/>
              <a:gd name="connsiteX1" fmla="*/ 201288 w 210255"/>
              <a:gd name="connsiteY1" fmla="*/ 109223 h 113156"/>
              <a:gd name="connsiteX2" fmla="*/ 152400 w 210255"/>
              <a:gd name="connsiteY2" fmla="*/ 96982 h 113156"/>
              <a:gd name="connsiteX3" fmla="*/ 93320 w 210255"/>
              <a:gd name="connsiteY3" fmla="*/ 90242 h 113156"/>
              <a:gd name="connsiteX4" fmla="*/ 6532 w 210255"/>
              <a:gd name="connsiteY4" fmla="*/ 77338 h 113156"/>
              <a:gd name="connsiteX5" fmla="*/ 0 w 210255"/>
              <a:gd name="connsiteY5" fmla="*/ 54466 h 113156"/>
              <a:gd name="connsiteX0" fmla="*/ 207818 w 210255"/>
              <a:gd name="connsiteY0" fmla="*/ 0 h 113251"/>
              <a:gd name="connsiteX1" fmla="*/ 201288 w 210255"/>
              <a:gd name="connsiteY1" fmla="*/ 109223 h 113251"/>
              <a:gd name="connsiteX2" fmla="*/ 152400 w 210255"/>
              <a:gd name="connsiteY2" fmla="*/ 96982 h 113251"/>
              <a:gd name="connsiteX3" fmla="*/ 100643 w 210255"/>
              <a:gd name="connsiteY3" fmla="*/ 85403 h 113251"/>
              <a:gd name="connsiteX4" fmla="*/ 6532 w 210255"/>
              <a:gd name="connsiteY4" fmla="*/ 77338 h 113251"/>
              <a:gd name="connsiteX5" fmla="*/ 0 w 210255"/>
              <a:gd name="connsiteY5" fmla="*/ 54466 h 113251"/>
              <a:gd name="connsiteX0" fmla="*/ 207818 w 207818"/>
              <a:gd name="connsiteY0" fmla="*/ 0 h 114030"/>
              <a:gd name="connsiteX1" fmla="*/ 201288 w 207818"/>
              <a:gd name="connsiteY1" fmla="*/ 109223 h 114030"/>
              <a:gd name="connsiteX2" fmla="*/ 141416 w 207818"/>
              <a:gd name="connsiteY2" fmla="*/ 93756 h 114030"/>
              <a:gd name="connsiteX3" fmla="*/ 100643 w 207818"/>
              <a:gd name="connsiteY3" fmla="*/ 85403 h 114030"/>
              <a:gd name="connsiteX4" fmla="*/ 6532 w 207818"/>
              <a:gd name="connsiteY4" fmla="*/ 77338 h 114030"/>
              <a:gd name="connsiteX5" fmla="*/ 0 w 207818"/>
              <a:gd name="connsiteY5" fmla="*/ 54466 h 114030"/>
              <a:gd name="connsiteX0" fmla="*/ 207818 w 207818"/>
              <a:gd name="connsiteY0" fmla="*/ 0 h 114030"/>
              <a:gd name="connsiteX1" fmla="*/ 201288 w 207818"/>
              <a:gd name="connsiteY1" fmla="*/ 109223 h 114030"/>
              <a:gd name="connsiteX2" fmla="*/ 141416 w 207818"/>
              <a:gd name="connsiteY2" fmla="*/ 93756 h 114030"/>
              <a:gd name="connsiteX3" fmla="*/ 100643 w 207818"/>
              <a:gd name="connsiteY3" fmla="*/ 85403 h 114030"/>
              <a:gd name="connsiteX4" fmla="*/ 6532 w 207818"/>
              <a:gd name="connsiteY4" fmla="*/ 77338 h 114030"/>
              <a:gd name="connsiteX5" fmla="*/ 0 w 207818"/>
              <a:gd name="connsiteY5" fmla="*/ 54466 h 114030"/>
              <a:gd name="connsiteX0" fmla="*/ 207818 w 207818"/>
              <a:gd name="connsiteY0" fmla="*/ 0 h 114090"/>
              <a:gd name="connsiteX1" fmla="*/ 201288 w 207818"/>
              <a:gd name="connsiteY1" fmla="*/ 109223 h 114090"/>
              <a:gd name="connsiteX2" fmla="*/ 141416 w 207818"/>
              <a:gd name="connsiteY2" fmla="*/ 93756 h 114090"/>
              <a:gd name="connsiteX3" fmla="*/ 100643 w 207818"/>
              <a:gd name="connsiteY3" fmla="*/ 82274 h 114090"/>
              <a:gd name="connsiteX4" fmla="*/ 6532 w 207818"/>
              <a:gd name="connsiteY4" fmla="*/ 77338 h 114090"/>
              <a:gd name="connsiteX5" fmla="*/ 0 w 207818"/>
              <a:gd name="connsiteY5" fmla="*/ 54466 h 114090"/>
              <a:gd name="connsiteX0" fmla="*/ 207818 w 207818"/>
              <a:gd name="connsiteY0" fmla="*/ 0 h 113262"/>
              <a:gd name="connsiteX1" fmla="*/ 201288 w 207818"/>
              <a:gd name="connsiteY1" fmla="*/ 109223 h 113262"/>
              <a:gd name="connsiteX2" fmla="*/ 130761 w 207818"/>
              <a:gd name="connsiteY2" fmla="*/ 89062 h 113262"/>
              <a:gd name="connsiteX3" fmla="*/ 100643 w 207818"/>
              <a:gd name="connsiteY3" fmla="*/ 82274 h 113262"/>
              <a:gd name="connsiteX4" fmla="*/ 6532 w 207818"/>
              <a:gd name="connsiteY4" fmla="*/ 77338 h 113262"/>
              <a:gd name="connsiteX5" fmla="*/ 0 w 207818"/>
              <a:gd name="connsiteY5" fmla="*/ 54466 h 113262"/>
              <a:gd name="connsiteX0" fmla="*/ 207818 w 207818"/>
              <a:gd name="connsiteY0" fmla="*/ 0 h 113262"/>
              <a:gd name="connsiteX1" fmla="*/ 201288 w 207818"/>
              <a:gd name="connsiteY1" fmla="*/ 109223 h 113262"/>
              <a:gd name="connsiteX2" fmla="*/ 130761 w 207818"/>
              <a:gd name="connsiteY2" fmla="*/ 89062 h 113262"/>
              <a:gd name="connsiteX3" fmla="*/ 100643 w 207818"/>
              <a:gd name="connsiteY3" fmla="*/ 82274 h 113262"/>
              <a:gd name="connsiteX4" fmla="*/ 6532 w 207818"/>
              <a:gd name="connsiteY4" fmla="*/ 83596 h 113262"/>
              <a:gd name="connsiteX5" fmla="*/ 0 w 207818"/>
              <a:gd name="connsiteY5" fmla="*/ 54466 h 113262"/>
              <a:gd name="connsiteX0" fmla="*/ 207818 w 207818"/>
              <a:gd name="connsiteY0" fmla="*/ 0 h 113238"/>
              <a:gd name="connsiteX1" fmla="*/ 201288 w 207818"/>
              <a:gd name="connsiteY1" fmla="*/ 109223 h 113238"/>
              <a:gd name="connsiteX2" fmla="*/ 130761 w 207818"/>
              <a:gd name="connsiteY2" fmla="*/ 89062 h 113238"/>
              <a:gd name="connsiteX3" fmla="*/ 100643 w 207818"/>
              <a:gd name="connsiteY3" fmla="*/ 83839 h 113238"/>
              <a:gd name="connsiteX4" fmla="*/ 6532 w 207818"/>
              <a:gd name="connsiteY4" fmla="*/ 83596 h 113238"/>
              <a:gd name="connsiteX5" fmla="*/ 0 w 207818"/>
              <a:gd name="connsiteY5" fmla="*/ 54466 h 113238"/>
              <a:gd name="connsiteX0" fmla="*/ 207818 w 207818"/>
              <a:gd name="connsiteY0" fmla="*/ 0 h 113192"/>
              <a:gd name="connsiteX1" fmla="*/ 201288 w 207818"/>
              <a:gd name="connsiteY1" fmla="*/ 109223 h 113192"/>
              <a:gd name="connsiteX2" fmla="*/ 130761 w 207818"/>
              <a:gd name="connsiteY2" fmla="*/ 89062 h 113192"/>
              <a:gd name="connsiteX3" fmla="*/ 107746 w 207818"/>
              <a:gd name="connsiteY3" fmla="*/ 86968 h 113192"/>
              <a:gd name="connsiteX4" fmla="*/ 6532 w 207818"/>
              <a:gd name="connsiteY4" fmla="*/ 83596 h 113192"/>
              <a:gd name="connsiteX5" fmla="*/ 0 w 207818"/>
              <a:gd name="connsiteY5" fmla="*/ 54466 h 113192"/>
              <a:gd name="connsiteX0" fmla="*/ 207818 w 207818"/>
              <a:gd name="connsiteY0" fmla="*/ 0 h 113238"/>
              <a:gd name="connsiteX1" fmla="*/ 201288 w 207818"/>
              <a:gd name="connsiteY1" fmla="*/ 109223 h 113238"/>
              <a:gd name="connsiteX2" fmla="*/ 130761 w 207818"/>
              <a:gd name="connsiteY2" fmla="*/ 89062 h 113238"/>
              <a:gd name="connsiteX3" fmla="*/ 89989 w 207818"/>
              <a:gd name="connsiteY3" fmla="*/ 83839 h 113238"/>
              <a:gd name="connsiteX4" fmla="*/ 6532 w 207818"/>
              <a:gd name="connsiteY4" fmla="*/ 83596 h 113238"/>
              <a:gd name="connsiteX5" fmla="*/ 0 w 207818"/>
              <a:gd name="connsiteY5" fmla="*/ 54466 h 113238"/>
              <a:gd name="connsiteX0" fmla="*/ 207818 w 207818"/>
              <a:gd name="connsiteY0" fmla="*/ 0 h 113285"/>
              <a:gd name="connsiteX1" fmla="*/ 201288 w 207818"/>
              <a:gd name="connsiteY1" fmla="*/ 109223 h 113285"/>
              <a:gd name="connsiteX2" fmla="*/ 130761 w 207818"/>
              <a:gd name="connsiteY2" fmla="*/ 89062 h 113285"/>
              <a:gd name="connsiteX3" fmla="*/ 111298 w 207818"/>
              <a:gd name="connsiteY3" fmla="*/ 80710 h 113285"/>
              <a:gd name="connsiteX4" fmla="*/ 6532 w 207818"/>
              <a:gd name="connsiteY4" fmla="*/ 83596 h 113285"/>
              <a:gd name="connsiteX5" fmla="*/ 0 w 207818"/>
              <a:gd name="connsiteY5" fmla="*/ 54466 h 113285"/>
              <a:gd name="connsiteX0" fmla="*/ 207818 w 207818"/>
              <a:gd name="connsiteY0" fmla="*/ 0 h 113215"/>
              <a:gd name="connsiteX1" fmla="*/ 201288 w 207818"/>
              <a:gd name="connsiteY1" fmla="*/ 109223 h 113215"/>
              <a:gd name="connsiteX2" fmla="*/ 130761 w 207818"/>
              <a:gd name="connsiteY2" fmla="*/ 89062 h 113215"/>
              <a:gd name="connsiteX3" fmla="*/ 114849 w 207818"/>
              <a:gd name="connsiteY3" fmla="*/ 85404 h 113215"/>
              <a:gd name="connsiteX4" fmla="*/ 6532 w 207818"/>
              <a:gd name="connsiteY4" fmla="*/ 83596 h 113215"/>
              <a:gd name="connsiteX5" fmla="*/ 0 w 207818"/>
              <a:gd name="connsiteY5" fmla="*/ 54466 h 113215"/>
              <a:gd name="connsiteX0" fmla="*/ 207818 w 207818"/>
              <a:gd name="connsiteY0" fmla="*/ 0 h 113215"/>
              <a:gd name="connsiteX1" fmla="*/ 201288 w 207818"/>
              <a:gd name="connsiteY1" fmla="*/ 109223 h 113215"/>
              <a:gd name="connsiteX2" fmla="*/ 130761 w 207818"/>
              <a:gd name="connsiteY2" fmla="*/ 89062 h 113215"/>
              <a:gd name="connsiteX3" fmla="*/ 114849 w 207818"/>
              <a:gd name="connsiteY3" fmla="*/ 85404 h 113215"/>
              <a:gd name="connsiteX4" fmla="*/ 6532 w 207818"/>
              <a:gd name="connsiteY4" fmla="*/ 83596 h 113215"/>
              <a:gd name="connsiteX5" fmla="*/ 0 w 207818"/>
              <a:gd name="connsiteY5" fmla="*/ 54466 h 11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818" h="113215">
                <a:moveTo>
                  <a:pt x="207818" y="0"/>
                </a:moveTo>
                <a:cubicBezTo>
                  <a:pt x="203200" y="36945"/>
                  <a:pt x="214131" y="94379"/>
                  <a:pt x="201288" y="109223"/>
                </a:cubicBezTo>
                <a:cubicBezTo>
                  <a:pt x="188445" y="124067"/>
                  <a:pt x="145168" y="93032"/>
                  <a:pt x="130761" y="89062"/>
                </a:cubicBezTo>
                <a:cubicBezTo>
                  <a:pt x="116354" y="85092"/>
                  <a:pt x="133322" y="94640"/>
                  <a:pt x="114849" y="85404"/>
                </a:cubicBezTo>
                <a:cubicBezTo>
                  <a:pt x="80747" y="96771"/>
                  <a:pt x="40634" y="109173"/>
                  <a:pt x="6532" y="83596"/>
                </a:cubicBezTo>
                <a:cubicBezTo>
                  <a:pt x="-1729" y="77400"/>
                  <a:pt x="4618" y="63703"/>
                  <a:pt x="0" y="54466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38B7C1-0ECB-498A-B801-0C6C55C17C9A}"/>
              </a:ext>
            </a:extLst>
          </p:cNvPr>
          <p:cNvSpPr txBox="1"/>
          <p:nvPr/>
        </p:nvSpPr>
        <p:spPr>
          <a:xfrm>
            <a:off x="4272389" y="4048325"/>
            <a:ext cx="35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BDBFDE-8B66-4814-8485-14109FE54DA4}"/>
              </a:ext>
            </a:extLst>
          </p:cNvPr>
          <p:cNvSpPr txBox="1"/>
          <p:nvPr/>
        </p:nvSpPr>
        <p:spPr>
          <a:xfrm>
            <a:off x="6180424" y="3992649"/>
            <a:ext cx="458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 র-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DAFBAE-0510-4864-AD7D-2D739856A819}"/>
              </a:ext>
            </a:extLst>
          </p:cNvPr>
          <p:cNvSpPr txBox="1"/>
          <p:nvPr/>
        </p:nvSpPr>
        <p:spPr>
          <a:xfrm>
            <a:off x="9123641" y="3929343"/>
            <a:ext cx="100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BCC965-2871-4781-AFD5-39F563410C07}"/>
              </a:ext>
            </a:extLst>
          </p:cNvPr>
          <p:cNvSpPr txBox="1"/>
          <p:nvPr/>
        </p:nvSpPr>
        <p:spPr>
          <a:xfrm>
            <a:off x="1715508" y="4731860"/>
            <a:ext cx="170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78128A-6770-4798-92C2-FCF5217C2B92}"/>
              </a:ext>
            </a:extLst>
          </p:cNvPr>
          <p:cNvSpPr txBox="1"/>
          <p:nvPr/>
        </p:nvSpPr>
        <p:spPr>
          <a:xfrm>
            <a:off x="2061209" y="4793416"/>
            <a:ext cx="677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EAF5B7-F3D2-4174-8A42-F5EBBAC09FEA}"/>
              </a:ext>
            </a:extLst>
          </p:cNvPr>
          <p:cNvSpPr txBox="1"/>
          <p:nvPr/>
        </p:nvSpPr>
        <p:spPr>
          <a:xfrm>
            <a:off x="3598505" y="4802327"/>
            <a:ext cx="446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81DB53-AAD9-45AF-ADC1-FB1E472F4D23}"/>
              </a:ext>
            </a:extLst>
          </p:cNvPr>
          <p:cNvSpPr txBox="1"/>
          <p:nvPr/>
        </p:nvSpPr>
        <p:spPr>
          <a:xfrm>
            <a:off x="4244728" y="4863883"/>
            <a:ext cx="446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+</a:t>
            </a:r>
            <a:endParaRPr lang="en-GB" sz="44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4BA2E0-B2CC-474C-8BC7-52C8EEAE7734}"/>
              </a:ext>
            </a:extLst>
          </p:cNvPr>
          <p:cNvSpPr txBox="1"/>
          <p:nvPr/>
        </p:nvSpPr>
        <p:spPr>
          <a:xfrm>
            <a:off x="3619116" y="4965483"/>
            <a:ext cx="387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F46AF7-5305-4950-9B9D-916B17D2C0B4}"/>
              </a:ext>
            </a:extLst>
          </p:cNvPr>
          <p:cNvSpPr txBox="1"/>
          <p:nvPr/>
        </p:nvSpPr>
        <p:spPr>
          <a:xfrm>
            <a:off x="6441002" y="4840255"/>
            <a:ext cx="203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95864F-88B0-4E6F-81AA-3D66A76DB4E1}"/>
              </a:ext>
            </a:extLst>
          </p:cNvPr>
          <p:cNvSpPr txBox="1"/>
          <p:nvPr/>
        </p:nvSpPr>
        <p:spPr>
          <a:xfrm>
            <a:off x="1717746" y="151776"/>
            <a:ext cx="8414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6798189-26CF-435E-AF1F-17CD6B1B3423}"/>
              </a:ext>
            </a:extLst>
          </p:cNvPr>
          <p:cNvCxnSpPr>
            <a:cxnSpLocks/>
          </p:cNvCxnSpPr>
          <p:nvPr/>
        </p:nvCxnSpPr>
        <p:spPr>
          <a:xfrm>
            <a:off x="894744" y="296716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982C3AF-4209-4EDC-BA78-CBB1CB3CD903}"/>
              </a:ext>
            </a:extLst>
          </p:cNvPr>
          <p:cNvCxnSpPr>
            <a:cxnSpLocks/>
          </p:cNvCxnSpPr>
          <p:nvPr/>
        </p:nvCxnSpPr>
        <p:spPr>
          <a:xfrm flipH="1">
            <a:off x="518661" y="1122626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4B6B3F1-55D0-48F7-A007-BCD8504E9D3C}"/>
              </a:ext>
            </a:extLst>
          </p:cNvPr>
          <p:cNvCxnSpPr>
            <a:cxnSpLocks/>
          </p:cNvCxnSpPr>
          <p:nvPr/>
        </p:nvCxnSpPr>
        <p:spPr>
          <a:xfrm flipH="1">
            <a:off x="518660" y="1034135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15F253D-8F41-498B-8AA7-DD1F4D30B13A}"/>
              </a:ext>
            </a:extLst>
          </p:cNvPr>
          <p:cNvCxnSpPr/>
          <p:nvPr/>
        </p:nvCxnSpPr>
        <p:spPr>
          <a:xfrm>
            <a:off x="806250" y="291629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ame 47">
            <a:extLst>
              <a:ext uri="{FF2B5EF4-FFF2-40B4-BE49-F238E27FC236}">
                <a16:creationId xmlns:a16="http://schemas.microsoft.com/office/drawing/2014/main" id="{5A7100BF-BEFF-4966-BACA-4A9D330284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Picture 48" descr="Image result for grass png">
            <a:extLst>
              <a:ext uri="{FF2B5EF4-FFF2-40B4-BE49-F238E27FC236}">
                <a16:creationId xmlns:a16="http://schemas.microsoft.com/office/drawing/2014/main" id="{7251EE50-ECD6-465B-88F1-ADAAD8C5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4" y="5616210"/>
            <a:ext cx="11794435" cy="104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1"/>
                            </p:stCondLst>
                            <p:childTnLst>
                              <p:par>
                                <p:cTn id="8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1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2662 L 6.25E-7 -0.02616 C 0.00039 -0.05139 0.00065 -0.07662 0.00156 -0.10162 C 0.00195 -0.11158 0.00469 -0.11922 0.00833 -0.12431 C 0.00977 -0.12662 0.01159 -0.12685 0.01341 -0.12801 C 0.01732 -0.13056 0.02122 -0.13287 0.02513 -0.13565 C 0.04284 -0.14792 0.02825 -0.13935 0.04193 -0.14699 C 0.05833 -0.16551 0.05299 -0.1625 0.08568 -0.1507 C 0.08789 -0.15 0.08906 -0.14306 0.09075 -0.13935 C 0.09115 -0.13565 0.09193 -0.13218 0.09232 -0.12801 C 0.09297 -0.12338 0.09323 -0.11783 0.09401 -0.11297 C 0.09479 -0.10903 0.09622 -0.10579 0.0974 -0.10162 C 0.09792 -0.09792 0.09831 -0.09398 0.09909 -0.09028 C 0.1 -0.08634 0.10182 -0.08334 0.10247 -0.0794 C 0.10391 -0.06945 0.10495 -0.05903 0.10573 -0.04884 C 0.10638 -0.04259 0.10625 -0.03611 0.10755 -0.03009 C 0.10898 -0.02315 0.11706 -0.01181 0.1194 -0.00741 C 0.12109 -0.00417 0.12448 0.00393 0.12448 0.0044 L 0.12448 0.00393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0.00764 L -0.00286 -0.00718 C 0.00157 -0.00787 0.00599 -0.00833 0.01107 -0.0088 C 0.01524 -0.0088 0.02605 -0.00903 0.03138 -0.00903 C 0.04128 -0.00903 0.05144 -0.00903 0.06159 -0.00903 C 0.06576 -0.00903 0.07357 -0.0088 0.07357 -0.00833 C 0.078 -0.00718 0.07175 -0.0088 0.08178 -0.00787 C 0.08373 -0.00764 0.08438 -0.00764 0.08568 -0.00718 C 0.08633 -0.00671 0.08685 -0.00671 0.08777 -0.00648 C 0.08894 -0.00648 0.09076 -0.00602 0.09167 -0.00602 C 0.09284 -0.00556 0.09323 -0.00532 0.09388 -0.00486 C 0.09454 -0.00486 0.09519 -0.0044 0.09584 -0.0044 C 0.09519 -0.00255 0.09388 -0.00093 0.09388 0.00069 C 0.09388 0.00093 0.09415 0.00139 0.09584 0.00139 C 0.09701 0.00185 0.09987 0.00185 0.10183 0.00185 C 0.10521 0.00185 0.11224 0.00185 0.11224 0.00231 L 0.11224 0.00185 " pathEditMode="relative" rAng="0" ptsTypes="AAAAAAAAAAAAAAA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41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0.02754 L -0.01367 0.02777 C -0.01081 0.03564 -0.00911 0.04189 -0.00534 0.04768 C -0.00195 0.05301 -0.00039 0.05301 0.00417 0.05578 L 0.00729 0.05787 C 0.01524 0.06296 0.00938 0.05972 0.02539 0.06203 L 0.12669 0.05995 C 0.1306 0.05972 0.13281 0.0581 0.1362 0.05578 L 0.14258 0.04768 C 0.14362 0.04652 0.14453 0.04444 0.1457 0.04375 L 0.14883 0.04166 C 0.15586 0.02176 0.15313 0.03449 0.15313 0.00139 L 0.15313 0.00162 " pathEditMode="relative" rAng="0" ptsTypes="AAAAAAAAAAA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1"/>
                            </p:stCondLst>
                            <p:childTnLst>
                              <p:par>
                                <p:cTn id="46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1"/>
                            </p:stCondLst>
                            <p:childTnLst>
                              <p:par>
                                <p:cTn id="56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0.00764 L -0.00286 -0.00717 C 0.00156 -0.00787 0.00599 -0.00833 0.01107 -0.00879 C 0.01524 -0.00879 0.02604 -0.00903 0.03138 -0.00903 C 0.04128 -0.00903 0.05143 -0.00903 0.06159 -0.00903 C 0.06576 -0.00903 0.07357 -0.00879 0.07357 -0.00833 C 0.078 -0.00717 0.07175 -0.00879 0.08177 -0.00787 C 0.08373 -0.00764 0.08438 -0.00764 0.08568 -0.00717 C 0.08633 -0.00671 0.08685 -0.00671 0.08776 -0.00648 C 0.08893 -0.00648 0.09076 -0.00602 0.09167 -0.00602 C 0.09284 -0.00555 0.09323 -0.00532 0.09388 -0.00486 C 0.09453 -0.00486 0.09518 -0.0044 0.09584 -0.0044 C 0.09518 -0.00254 0.09388 -0.00092 0.09388 0.0007 C 0.09388 0.00093 0.09414 0.00139 0.09584 0.00139 C 0.09701 0.00185 0.09987 0.00185 0.10182 0.00185 C 0.10521 0.00185 0.11224 0.00185 0.11224 0.00232 L 0.11224 0.00185 " pathEditMode="relative" rAng="0" ptsTypes="AAAAAAAAAAAAAAA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41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1"/>
                            </p:stCondLst>
                            <p:childTnLst>
                              <p:par>
                                <p:cTn id="6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1782 L -0.01003 0.01805 C -0.0069 0.02592 -0.00508 0.03217 -0.00104 0.03796 C 0.0026 0.04329 0.0043 0.04329 0.00925 0.04606 L 0.01263 0.04815 C 0.02109 0.05324 0.01484 0.05 0.03203 0.05231 L 0.14115 0.05023 C 0.14531 0.05 0.14766 0.04838 0.1513 0.04606 L 0.1582 0.03796 C 0.15938 0.0368 0.16029 0.03472 0.16159 0.03403 L 0.16497 0.03194 C 0.17253 0.01204 0.16953 0.02477 0.16953 -0.00833 L 0.16953 -0.0081 " pathEditMode="relative" rAng="0" ptsTypes="AAAAAAAAAAAAA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01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67 L 0.00417 -0.01944 C 0.00886 -0.04861 0.00521 -0.03102 0.00977 -0.04861 C 0.01094 -0.05278 0.01185 -0.0581 0.01316 -0.0618 C 0.01485 -0.06643 0.01602 -0.07338 0.01823 -0.07523 C 0.02878 -0.08472 0.01185 -0.06875 0.02331 -0.08148 C 0.02435 -0.08287 0.0254 -0.08333 0.02657 -0.08426 C 0.04375 -0.11412 0.02917 -0.09028 0.08204 -0.08634 C 0.08308 -0.08611 0.08425 -0.08472 0.08529 -0.08426 C 0.08685 -0.0831 0.08868 -0.08241 0.09024 -0.08148 C 0.09545 -0.08009 0.10131 -0.07963 0.10639 -0.07523 C 0.10717 -0.07454 0.10795 -0.07407 0.10886 -0.07292 C 0.10977 -0.07176 0.11042 -0.06991 0.11133 -0.06852 C 0.11211 -0.06736 0.11316 -0.06736 0.11381 -0.06643 C 0.13191 -0.03935 0.10951 -0.06991 0.12214 -0.05301 C 0.12305 -0.05092 0.12383 -0.04838 0.12474 -0.0463 C 0.12579 -0.04398 0.12722 -0.04259 0.12813 -0.03958 C 0.12865 -0.03773 0.12852 -0.03518 0.12891 -0.03287 C 0.1293 -0.03079 0.13021 -0.0287 0.1306 -0.02639 C 0.13099 -0.0243 0.13125 -0.02199 0.13139 -0.01967 C 0.13269 -0.00741 0.13243 -0.0088 0.13243 0.00486 L 0.13243 0.00533 " pathEditMode="relative" rAng="0" ptsTypes="AAAAAAAAAAAAAAAAAAAAAA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0.03032 L 0.00599 -0.03009 L 0.01472 -0.04028 C 0.01576 -0.04144 0.01693 -0.04213 0.01797 -0.04352 C 0.01914 -0.04537 0.02005 -0.04861 0.02136 -0.05 C 0.02344 -0.05278 0.02787 -0.05625 0.02787 -0.05602 C 0.04818 -0.05532 0.06836 -0.05602 0.08854 -0.05324 C 0.09167 -0.05278 0.0944 -0.04884 0.09753 -0.04676 C 0.09896 -0.0456 0.10039 -0.04491 0.10182 -0.04352 C 0.1099 -0.03565 0.10612 -0.03866 0.11289 -0.03357 C 0.11406 -0.03032 0.11485 -0.02639 0.11615 -0.02384 C 0.11719 -0.02222 0.11875 -0.02315 0.11953 -0.02083 C 0.12474 -0.00532 0.12396 -0.00463 0.12396 0.01204 L 0.12396 0.0125 " pathEditMode="relative" rAng="0" ptsTypes="AAAAAAAAAAAAAA">
                                      <p:cBhvr>
                                        <p:cTn id="9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-0.01134 L -0.01276 -0.01111 C -0.01237 -0.03194 -0.01237 -0.05231 -0.01159 -0.07292 C -0.01159 -0.075 -0.01081 -0.07708 -0.01042 -0.07917 C -0.01003 -0.08194 -0.01003 -0.08518 -0.00924 -0.08773 C -0.00846 -0.09028 -0.00677 -0.09167 -0.00573 -0.09398 C -0.00482 -0.09583 -0.00443 -0.09861 -0.00325 -0.10023 C -0.00117 -0.1037 0.00143 -0.10602 0.00391 -0.1088 C 0.00508 -0.11018 0.00612 -0.11227 0.00742 -0.11296 C 0.01328 -0.11643 0.00977 -0.11481 0.0181 -0.11713 C 0.03242 -0.11643 0.04675 -0.11643 0.06107 -0.11505 C 0.06432 -0.11481 0.06628 -0.11204 0.0694 -0.11088 C 0.07175 -0.10995 0.07409 -0.10972 0.07656 -0.1088 C 0.07773 -0.10833 0.07891 -0.10718 0.08008 -0.10671 C 0.08242 -0.10579 0.0849 -0.10555 0.08724 -0.10463 C 0.08971 -0.10347 0.09193 -0.10162 0.0944 -0.10023 C 0.09557 -0.09954 0.09688 -0.09954 0.09792 -0.09815 C 0.09909 -0.09676 0.10013 -0.09491 0.10156 -0.09398 C 0.10339 -0.09282 0.10547 -0.09259 0.10742 -0.0919 C 0.10912 -0.0912 0.11068 -0.09051 0.11224 -0.08981 C 0.1138 -0.08773 0.11523 -0.08472 0.11706 -0.08333 C 0.12005 -0.08125 0.12656 -0.07917 0.12656 -0.07893 C 0.12891 -0.07639 0.13099 -0.07222 0.13372 -0.0706 C 0.13607 -0.06921 0.1388 -0.06898 0.14089 -0.06643 C 0.14323 -0.06366 0.14596 -0.06157 0.14792 -0.0581 C 0.1526 -0.04977 0.15013 -0.05324 0.15508 -0.04745 C 0.15586 -0.04537 0.15651 -0.04282 0.15755 -0.04097 C 0.15846 -0.03935 0.16029 -0.03889 0.16107 -0.0368 C 0.16237 -0.0331 0.16237 -0.02824 0.16341 -0.02407 L 0.16471 -0.01991 L 0.16471 -0.01968 " pathEditMode="relative" rAng="0" ptsTypes="AAAAAAAAAAAAAAAAAAAAAAAAAAAAAAA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 animBg="1"/>
      <p:bldP spid="10" grpId="1" animBg="1"/>
      <p:bldP spid="11" grpId="0"/>
      <p:bldP spid="12" grpId="0"/>
      <p:bldP spid="14" grpId="0"/>
      <p:bldP spid="8" grpId="0"/>
      <p:bldP spid="8" grpId="1"/>
      <p:bldP spid="28" grpId="0"/>
      <p:bldP spid="28" grpId="1"/>
      <p:bldP spid="29" grpId="0" animBg="1"/>
      <p:bldP spid="29" grpId="1" animBg="1"/>
      <p:bldP spid="30" grpId="0"/>
      <p:bldP spid="31" grpId="0"/>
      <p:bldP spid="33" grpId="0"/>
      <p:bldP spid="37" grpId="0"/>
      <p:bldP spid="38" grpId="0"/>
      <p:bldP spid="38" grpId="1"/>
      <p:bldP spid="39" grpId="0"/>
      <p:bldP spid="39" grpId="1"/>
      <p:bldP spid="40" grpId="0"/>
      <p:bldP spid="41" grpId="0"/>
      <p:bldP spid="41" grpId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A914116-280D-465E-B643-46B769DE6F8F}"/>
              </a:ext>
            </a:extLst>
          </p:cNvPr>
          <p:cNvSpPr/>
          <p:nvPr/>
        </p:nvSpPr>
        <p:spPr>
          <a:xfrm>
            <a:off x="3151380" y="289696"/>
            <a:ext cx="4669868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Image result for grass png">
            <a:extLst>
              <a:ext uri="{FF2B5EF4-FFF2-40B4-BE49-F238E27FC236}">
                <a16:creationId xmlns:a16="http://schemas.microsoft.com/office/drawing/2014/main" id="{E1519892-2F99-4E7B-8848-4CA46A0DD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03233"/>
            <a:ext cx="12030891" cy="106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080186C-6DD7-4ECF-BE85-60F5179BA3D0}"/>
              </a:ext>
            </a:extLst>
          </p:cNvPr>
          <p:cNvSpPr txBox="1"/>
          <p:nvPr/>
        </p:nvSpPr>
        <p:spPr>
          <a:xfrm>
            <a:off x="2508795" y="1420527"/>
            <a:ext cx="192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3">
            <a:extLst>
              <a:ext uri="{FF2B5EF4-FFF2-40B4-BE49-F238E27FC236}">
                <a16:creationId xmlns:a16="http://schemas.microsoft.com/office/drawing/2014/main" id="{812F8C3A-88BC-4DA4-A6BA-3A373BA37643}"/>
              </a:ext>
            </a:extLst>
          </p:cNvPr>
          <p:cNvSpPr/>
          <p:nvPr/>
        </p:nvSpPr>
        <p:spPr>
          <a:xfrm>
            <a:off x="4586810" y="1608548"/>
            <a:ext cx="1047969" cy="5884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B0BA4A-2348-4244-970C-A50825374266}"/>
              </a:ext>
            </a:extLst>
          </p:cNvPr>
          <p:cNvSpPr txBox="1"/>
          <p:nvPr/>
        </p:nvSpPr>
        <p:spPr>
          <a:xfrm>
            <a:off x="5790066" y="1452840"/>
            <a:ext cx="3113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562A70-8C8B-4240-8EA0-FF1EEC0A0A70}"/>
              </a:ext>
            </a:extLst>
          </p:cNvPr>
          <p:cNvSpPr txBox="1"/>
          <p:nvPr/>
        </p:nvSpPr>
        <p:spPr>
          <a:xfrm>
            <a:off x="6227496" y="2444105"/>
            <a:ext cx="185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বিভোর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26C863-66BD-4ED3-97B6-FF15C515B1D0}"/>
              </a:ext>
            </a:extLst>
          </p:cNvPr>
          <p:cNvSpPr txBox="1"/>
          <p:nvPr/>
        </p:nvSpPr>
        <p:spPr>
          <a:xfrm>
            <a:off x="6284500" y="3295175"/>
            <a:ext cx="327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ight Arrow 11">
            <a:extLst>
              <a:ext uri="{FF2B5EF4-FFF2-40B4-BE49-F238E27FC236}">
                <a16:creationId xmlns:a16="http://schemas.microsoft.com/office/drawing/2014/main" id="{E95941A4-C7D4-47E7-AF43-94864EDFA720}"/>
              </a:ext>
            </a:extLst>
          </p:cNvPr>
          <p:cNvSpPr/>
          <p:nvPr/>
        </p:nvSpPr>
        <p:spPr>
          <a:xfrm>
            <a:off x="4628328" y="2519154"/>
            <a:ext cx="1073038" cy="539323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Right Arrow 12">
            <a:extLst>
              <a:ext uri="{FF2B5EF4-FFF2-40B4-BE49-F238E27FC236}">
                <a16:creationId xmlns:a16="http://schemas.microsoft.com/office/drawing/2014/main" id="{D5DAE034-C0DD-4856-9E4A-0C1193E1411E}"/>
              </a:ext>
            </a:extLst>
          </p:cNvPr>
          <p:cNvSpPr/>
          <p:nvPr/>
        </p:nvSpPr>
        <p:spPr>
          <a:xfrm>
            <a:off x="4628329" y="3450325"/>
            <a:ext cx="1047968" cy="539322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17BCF2-5497-4ED4-9F1B-0EFF478B5931}"/>
              </a:ext>
            </a:extLst>
          </p:cNvPr>
          <p:cNvSpPr txBox="1"/>
          <p:nvPr/>
        </p:nvSpPr>
        <p:spPr>
          <a:xfrm>
            <a:off x="2443604" y="2368575"/>
            <a:ext cx="1791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3CE306-7378-4BB3-BD75-DDD367667380}"/>
              </a:ext>
            </a:extLst>
          </p:cNvPr>
          <p:cNvSpPr txBox="1"/>
          <p:nvPr/>
        </p:nvSpPr>
        <p:spPr>
          <a:xfrm>
            <a:off x="2429458" y="3341342"/>
            <a:ext cx="2198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DD0021-F1F5-4DD8-88FA-C0B7C1B4E97E}"/>
              </a:ext>
            </a:extLst>
          </p:cNvPr>
          <p:cNvSpPr txBox="1"/>
          <p:nvPr/>
        </p:nvSpPr>
        <p:spPr>
          <a:xfrm>
            <a:off x="6329470" y="4218476"/>
            <a:ext cx="2311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ঘনগোছা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62C734-E9C2-4F3D-BEAD-9F16E71E5612}"/>
              </a:ext>
            </a:extLst>
          </p:cNvPr>
          <p:cNvSpPr txBox="1"/>
          <p:nvPr/>
        </p:nvSpPr>
        <p:spPr>
          <a:xfrm>
            <a:off x="6407376" y="5067383"/>
            <a:ext cx="160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ight Arrow 3">
            <a:extLst>
              <a:ext uri="{FF2B5EF4-FFF2-40B4-BE49-F238E27FC236}">
                <a16:creationId xmlns:a16="http://schemas.microsoft.com/office/drawing/2014/main" id="{85D15520-4471-4F39-B580-4D34FD8D1B47}"/>
              </a:ext>
            </a:extLst>
          </p:cNvPr>
          <p:cNvSpPr/>
          <p:nvPr/>
        </p:nvSpPr>
        <p:spPr>
          <a:xfrm>
            <a:off x="4628328" y="4381251"/>
            <a:ext cx="1047969" cy="5884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ight Arrow 11">
            <a:extLst>
              <a:ext uri="{FF2B5EF4-FFF2-40B4-BE49-F238E27FC236}">
                <a16:creationId xmlns:a16="http://schemas.microsoft.com/office/drawing/2014/main" id="{BD5EFCD0-2EA6-4386-B67C-D8001C157248}"/>
              </a:ext>
            </a:extLst>
          </p:cNvPr>
          <p:cNvSpPr/>
          <p:nvPr/>
        </p:nvSpPr>
        <p:spPr>
          <a:xfrm>
            <a:off x="4628328" y="5142432"/>
            <a:ext cx="1047969" cy="539323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FA15238-D870-4626-B413-F73A40EB3E08}"/>
              </a:ext>
            </a:extLst>
          </p:cNvPr>
          <p:cNvSpPr txBox="1"/>
          <p:nvPr/>
        </p:nvSpPr>
        <p:spPr>
          <a:xfrm>
            <a:off x="2417163" y="4145909"/>
            <a:ext cx="192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B59C39-4F72-4A23-98E1-F7E10C97DD7A}"/>
              </a:ext>
            </a:extLst>
          </p:cNvPr>
          <p:cNvSpPr txBox="1"/>
          <p:nvPr/>
        </p:nvSpPr>
        <p:spPr>
          <a:xfrm>
            <a:off x="2518554" y="4991853"/>
            <a:ext cx="1791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বাদাড়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77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/>
      <p:bldP spid="36" grpId="0"/>
      <p:bldP spid="39" grpId="0" animBg="1"/>
      <p:bldP spid="41" grpId="0" animBg="1"/>
      <p:bldP spid="42" grpId="0"/>
      <p:bldP spid="43" grpId="0"/>
      <p:bldP spid="44" grpId="0"/>
      <p:bldP spid="45" grpId="0"/>
      <p:bldP spid="46" grpId="0" animBg="1"/>
      <p:bldP spid="47" grpId="0" animBg="1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8C9EB3-6550-494D-A2E2-EFD8EFFE677E}"/>
              </a:ext>
            </a:extLst>
          </p:cNvPr>
          <p:cNvSpPr txBox="1"/>
          <p:nvPr/>
        </p:nvSpPr>
        <p:spPr>
          <a:xfrm>
            <a:off x="1183492" y="527168"/>
            <a:ext cx="637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শ্নগুলোর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C3C5A-61EE-4378-ABF5-DF7C45588EC4}"/>
              </a:ext>
            </a:extLst>
          </p:cNvPr>
          <p:cNvSpPr txBox="1"/>
          <p:nvPr/>
        </p:nvSpPr>
        <p:spPr>
          <a:xfrm>
            <a:off x="1452333" y="1235054"/>
            <a:ext cx="544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গ্রামটির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BCAE6-4805-4F4A-98F8-72C5E272C7BD}"/>
              </a:ext>
            </a:extLst>
          </p:cNvPr>
          <p:cNvSpPr txBox="1"/>
          <p:nvPr/>
        </p:nvSpPr>
        <p:spPr>
          <a:xfrm>
            <a:off x="1567220" y="1875639"/>
            <a:ext cx="544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উত্তরঃগ্রামটির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চুরুলিয়া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0B786-54C8-4813-B5F2-D0FC2A942E49}"/>
              </a:ext>
            </a:extLst>
          </p:cNvPr>
          <p:cNvSpPr txBox="1"/>
          <p:nvPr/>
        </p:nvSpPr>
        <p:spPr>
          <a:xfrm>
            <a:off x="1567220" y="2496342"/>
            <a:ext cx="521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C44FA-E8FD-432C-8A09-0FCD10243BDA}"/>
              </a:ext>
            </a:extLst>
          </p:cNvPr>
          <p:cNvSpPr txBox="1"/>
          <p:nvPr/>
        </p:nvSpPr>
        <p:spPr>
          <a:xfrm>
            <a:off x="1567220" y="3164445"/>
            <a:ext cx="5848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উত্তরঃদুখুর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78186-EF20-45F9-B663-50F9AD4B8969}"/>
              </a:ext>
            </a:extLst>
          </p:cNvPr>
          <p:cNvSpPr txBox="1"/>
          <p:nvPr/>
        </p:nvSpPr>
        <p:spPr>
          <a:xfrm>
            <a:off x="1533219" y="3809798"/>
            <a:ext cx="683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094C6-443A-4D8F-8C76-4D842A561FCE}"/>
              </a:ext>
            </a:extLst>
          </p:cNvPr>
          <p:cNvSpPr txBox="1"/>
          <p:nvPr/>
        </p:nvSpPr>
        <p:spPr>
          <a:xfrm>
            <a:off x="1535567" y="4430308"/>
            <a:ext cx="743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C56D17-9D00-4CD4-8DE9-3A1575E7D00B}"/>
              </a:ext>
            </a:extLst>
          </p:cNvPr>
          <p:cNvSpPr txBox="1"/>
          <p:nvPr/>
        </p:nvSpPr>
        <p:spPr>
          <a:xfrm>
            <a:off x="1567220" y="5055718"/>
            <a:ext cx="890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30667D-2FEE-42FF-91A0-B0CF493EC962}"/>
              </a:ext>
            </a:extLst>
          </p:cNvPr>
          <p:cNvSpPr txBox="1"/>
          <p:nvPr/>
        </p:nvSpPr>
        <p:spPr>
          <a:xfrm>
            <a:off x="1567220" y="5600309"/>
            <a:ext cx="92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উত্তরঃদুখুর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C711D-9E43-4AE8-991B-E11DD5D5C520}"/>
              </a:ext>
            </a:extLst>
          </p:cNvPr>
          <p:cNvSpPr txBox="1"/>
          <p:nvPr/>
        </p:nvSpPr>
        <p:spPr>
          <a:xfrm>
            <a:off x="9889915" y="177972"/>
            <a:ext cx="1894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8E16186-0574-466D-BDE4-E4980A3AD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2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10" grpId="0"/>
      <p:bldP spid="21" grpId="0"/>
      <p:bldP spid="2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3df03cc08667c6e0aec220055f572dde_school-girl-cartoon-jane-pen-girl-png-image-and-clipart-for-_650-651.jpeg">
            <a:extLst>
              <a:ext uri="{FF2B5EF4-FFF2-40B4-BE49-F238E27FC236}">
                <a16:creationId xmlns:a16="http://schemas.microsoft.com/office/drawing/2014/main" id="{106B5752-036B-4FC2-BB0A-A4CE4A7A88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8223" y="82923"/>
            <a:ext cx="1671133" cy="1822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90C233-E944-4EC9-AD65-D289D6760B02}"/>
              </a:ext>
            </a:extLst>
          </p:cNvPr>
          <p:cNvSpPr txBox="1"/>
          <p:nvPr/>
        </p:nvSpPr>
        <p:spPr>
          <a:xfrm>
            <a:off x="1619864" y="265181"/>
            <a:ext cx="8952271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32FC5-97E4-40F1-8B5C-A40BF2E28A7B}"/>
              </a:ext>
            </a:extLst>
          </p:cNvPr>
          <p:cNvSpPr/>
          <p:nvPr/>
        </p:nvSpPr>
        <p:spPr>
          <a:xfrm>
            <a:off x="442276" y="1904969"/>
            <a:ext cx="1799565" cy="9675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6000"/>
              </a:lnSpc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76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401CCA-0602-4E60-A921-6FEB19FB4108}"/>
              </a:ext>
            </a:extLst>
          </p:cNvPr>
          <p:cNvSpPr/>
          <p:nvPr/>
        </p:nvSpPr>
        <p:spPr bwMode="hidden">
          <a:xfrm>
            <a:off x="869137" y="1061884"/>
            <a:ext cx="930166" cy="48846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EA6359F2-8C8C-4A78-922E-4ECAA013793E}"/>
              </a:ext>
            </a:extLst>
          </p:cNvPr>
          <p:cNvSpPr/>
          <p:nvPr/>
        </p:nvSpPr>
        <p:spPr>
          <a:xfrm>
            <a:off x="386389" y="2211729"/>
            <a:ext cx="1844566" cy="1918389"/>
          </a:xfrm>
          <a:prstGeom prst="donut">
            <a:avLst>
              <a:gd name="adj" fmla="val 323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AC1341-E678-4EB0-BBFE-A63DD8176C26}"/>
              </a:ext>
            </a:extLst>
          </p:cNvPr>
          <p:cNvSpPr/>
          <p:nvPr/>
        </p:nvSpPr>
        <p:spPr>
          <a:xfrm>
            <a:off x="415578" y="2211729"/>
            <a:ext cx="1786188" cy="191838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FF2B72-D8B9-4A40-A1B2-AE6083BDC844}"/>
              </a:ext>
            </a:extLst>
          </p:cNvPr>
          <p:cNvSpPr/>
          <p:nvPr/>
        </p:nvSpPr>
        <p:spPr>
          <a:xfrm>
            <a:off x="642115" y="2612738"/>
            <a:ext cx="1333114" cy="10064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 descr="Image result for grass png">
            <a:extLst>
              <a:ext uri="{FF2B5EF4-FFF2-40B4-BE49-F238E27FC236}">
                <a16:creationId xmlns:a16="http://schemas.microsoft.com/office/drawing/2014/main" id="{D52D1F91-2CF2-469A-B410-86EE636A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75" y="5796115"/>
            <a:ext cx="12292148" cy="11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4D8BE1-B3C8-49B3-B55D-20520E93CCF2}"/>
              </a:ext>
            </a:extLst>
          </p:cNvPr>
          <p:cNvSpPr txBox="1"/>
          <p:nvPr/>
        </p:nvSpPr>
        <p:spPr>
          <a:xfrm>
            <a:off x="2177667" y="1962187"/>
            <a:ext cx="128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B5C513-2E3E-470B-8F25-36BFC3B549B8}"/>
              </a:ext>
            </a:extLst>
          </p:cNvPr>
          <p:cNvSpPr txBox="1"/>
          <p:nvPr/>
        </p:nvSpPr>
        <p:spPr>
          <a:xfrm>
            <a:off x="9593230" y="1970967"/>
            <a:ext cx="128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1583C4-21DB-49F9-8552-9809F7B5753F}"/>
              </a:ext>
            </a:extLst>
          </p:cNvPr>
          <p:cNvSpPr txBox="1"/>
          <p:nvPr/>
        </p:nvSpPr>
        <p:spPr>
          <a:xfrm>
            <a:off x="7870639" y="1950886"/>
            <a:ext cx="155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মকতব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F41C03-DA51-4B81-98CC-A35D9A2B159D}"/>
              </a:ext>
            </a:extLst>
          </p:cNvPr>
          <p:cNvSpPr txBox="1"/>
          <p:nvPr/>
        </p:nvSpPr>
        <p:spPr>
          <a:xfrm>
            <a:off x="6302202" y="1956367"/>
            <a:ext cx="128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52F28F-A48D-449C-BAB2-F30971E168AE}"/>
              </a:ext>
            </a:extLst>
          </p:cNvPr>
          <p:cNvSpPr txBox="1"/>
          <p:nvPr/>
        </p:nvSpPr>
        <p:spPr>
          <a:xfrm>
            <a:off x="3823085" y="1961541"/>
            <a:ext cx="197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8D9B49-1D74-4FFD-B969-069736C9241B}"/>
              </a:ext>
            </a:extLst>
          </p:cNvPr>
          <p:cNvSpPr txBox="1"/>
          <p:nvPr/>
        </p:nvSpPr>
        <p:spPr>
          <a:xfrm>
            <a:off x="2210399" y="2825359"/>
            <a:ext cx="725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- - - - - - 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6DD064-CE56-4B63-86D5-F34F9A6A8731}"/>
              </a:ext>
            </a:extLst>
          </p:cNvPr>
          <p:cNvSpPr txBox="1"/>
          <p:nvPr/>
        </p:nvSpPr>
        <p:spPr>
          <a:xfrm>
            <a:off x="2210399" y="3578080"/>
            <a:ext cx="7832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- - - - - - - - 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6768FF-9FBF-4825-AFB2-DCEA19C7CFC6}"/>
              </a:ext>
            </a:extLst>
          </p:cNvPr>
          <p:cNvSpPr txBox="1"/>
          <p:nvPr/>
        </p:nvSpPr>
        <p:spPr>
          <a:xfrm>
            <a:off x="2210399" y="4290039"/>
            <a:ext cx="6634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- - - - - - - - - -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919AF5-28AA-412E-8082-53E57E5295E0}"/>
              </a:ext>
            </a:extLst>
          </p:cNvPr>
          <p:cNvSpPr txBox="1"/>
          <p:nvPr/>
        </p:nvSpPr>
        <p:spPr>
          <a:xfrm>
            <a:off x="2210400" y="4899711"/>
            <a:ext cx="811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 - - - 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70B2CB-351F-49F0-91E6-386F3E66667E}"/>
              </a:ext>
            </a:extLst>
          </p:cNvPr>
          <p:cNvSpPr txBox="1"/>
          <p:nvPr/>
        </p:nvSpPr>
        <p:spPr>
          <a:xfrm>
            <a:off x="2210399" y="5589052"/>
            <a:ext cx="7125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ঙ)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- - - - - - -  -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শুনলাম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47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0625 L 0.18047 0.120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-0.0513 0.233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08 L -0.2944 0.3291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2682 0.407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07148 4.44444E-6 C -0.10351 4.44444E-6 -0.14284 0.14236 -0.14284 0.25787 L -0.14284 0.51597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159" y="457568"/>
            <a:ext cx="4691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25196" y="2502535"/>
            <a:ext cx="5963533" cy="255454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q"/>
            </a:pP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াঠ্যাংশ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িন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ctr">
              <a:buFont typeface="Wingdings" pitchFamily="2" charset="2"/>
              <a:buChar char="q"/>
            </a:pP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 descr="clipart-house-house-clip-art-7.gif">
            <a:extLst>
              <a:ext uri="{FF2B5EF4-FFF2-40B4-BE49-F238E27FC236}">
                <a16:creationId xmlns:a16="http://schemas.microsoft.com/office/drawing/2014/main" id="{FC42DC82-66DA-4FC1-BEBD-DFA219E77F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0" y="1378368"/>
            <a:ext cx="4066508" cy="4101264"/>
          </a:xfrm>
          <a:prstGeom prst="rect">
            <a:avLst/>
          </a:prstGeom>
        </p:spPr>
      </p:pic>
      <p:pic>
        <p:nvPicPr>
          <p:cNvPr id="37" name="Picture 36" descr="Image result for grass png">
            <a:extLst>
              <a:ext uri="{FF2B5EF4-FFF2-40B4-BE49-F238E27FC236}">
                <a16:creationId xmlns:a16="http://schemas.microsoft.com/office/drawing/2014/main" id="{1358010D-8E43-4741-9C8F-A01636D2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9" y="4526281"/>
            <a:ext cx="11724362" cy="19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43871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B90D76D-C696-40BC-9F18-E9EDD6FFC6F4}"/>
              </a:ext>
            </a:extLst>
          </p:cNvPr>
          <p:cNvSpPr txBox="1"/>
          <p:nvPr/>
        </p:nvSpPr>
        <p:spPr>
          <a:xfrm>
            <a:off x="409902" y="6488668"/>
            <a:ext cx="2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briola" panose="04040605051002020D02" pitchFamily="82" charset="0"/>
              </a:rPr>
              <a:t>Margaret Adhikari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F9927-6B7A-46CE-A3E2-8F52BBAF9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9" y="416632"/>
            <a:ext cx="7503032" cy="50697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87A9C5-2F9D-4A03-89B3-5EFE04043D20}"/>
              </a:ext>
            </a:extLst>
          </p:cNvPr>
          <p:cNvSpPr txBox="1"/>
          <p:nvPr/>
        </p:nvSpPr>
        <p:spPr>
          <a:xfrm>
            <a:off x="7246479" y="1681989"/>
            <a:ext cx="553335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pPr algn="ctr"/>
            <a:r>
              <a:rPr lang="en-US" sz="9600" b="1" dirty="0" err="1">
                <a:solidFill>
                  <a:srgbClr val="ED6D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ED6D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rgbClr val="ED6D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9600" b="1" dirty="0">
              <a:solidFill>
                <a:srgbClr val="ED6D9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3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6670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54448" y="342404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 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E599A1-4016-4D20-899A-CD592C3C0805}"/>
              </a:ext>
            </a:extLst>
          </p:cNvPr>
          <p:cNvSpPr txBox="1"/>
          <p:nvPr/>
        </p:nvSpPr>
        <p:spPr>
          <a:xfrm>
            <a:off x="5174103" y="1649834"/>
            <a:ext cx="6093500" cy="378565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নাম........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কবি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</p:txBody>
      </p:sp>
      <p:pic>
        <p:nvPicPr>
          <p:cNvPr id="37" name="Picture 36" descr="Screen Clipping">
            <a:extLst>
              <a:ext uri="{FF2B5EF4-FFF2-40B4-BE49-F238E27FC236}">
                <a16:creationId xmlns:a16="http://schemas.microsoft.com/office/drawing/2014/main" id="{D7AC4252-F9F5-4B03-B968-7B9020131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" y="1617147"/>
            <a:ext cx="3363738" cy="390944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D987F6-11E5-4AF2-891E-8E2F180C9E6F}"/>
              </a:ext>
            </a:extLst>
          </p:cNvPr>
          <p:cNvSpPr/>
          <p:nvPr/>
        </p:nvSpPr>
        <p:spPr>
          <a:xfrm rot="8789219">
            <a:off x="-58025" y="5507382"/>
            <a:ext cx="2296923" cy="530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302EDA-BA8E-4E9E-8F62-6B946E63E1EA}"/>
              </a:ext>
            </a:extLst>
          </p:cNvPr>
          <p:cNvSpPr/>
          <p:nvPr/>
        </p:nvSpPr>
        <p:spPr>
          <a:xfrm>
            <a:off x="1108454" y="5229948"/>
            <a:ext cx="609292" cy="604935"/>
          </a:xfrm>
          <a:prstGeom prst="ellipse">
            <a:avLst/>
          </a:prstGeom>
          <a:solidFill>
            <a:srgbClr val="00B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5A8F20-174A-468A-9053-21A2038B8CD3}"/>
              </a:ext>
            </a:extLst>
          </p:cNvPr>
          <p:cNvSpPr/>
          <p:nvPr/>
        </p:nvSpPr>
        <p:spPr>
          <a:xfrm rot="19874553">
            <a:off x="3508083" y="1407214"/>
            <a:ext cx="2217579" cy="397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93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421017-6C3F-44F7-A16D-E1B09F8B5E72}"/>
              </a:ext>
            </a:extLst>
          </p:cNvPr>
          <p:cNvSpPr/>
          <p:nvPr/>
        </p:nvSpPr>
        <p:spPr>
          <a:xfrm>
            <a:off x="4050204" y="1369034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5666FD-2AD2-419F-8420-454DCD179365}"/>
              </a:ext>
            </a:extLst>
          </p:cNvPr>
          <p:cNvSpPr/>
          <p:nvPr/>
        </p:nvSpPr>
        <p:spPr>
          <a:xfrm>
            <a:off x="3986900" y="5060885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74F27C-FCA5-45BB-A0AF-B7FC6BD20057}"/>
              </a:ext>
            </a:extLst>
          </p:cNvPr>
          <p:cNvSpPr/>
          <p:nvPr/>
        </p:nvSpPr>
        <p:spPr>
          <a:xfrm flipH="1">
            <a:off x="3329203" y="5328334"/>
            <a:ext cx="972502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3D3B8D-D3F4-45B9-B46D-FF3F42AFC00E}"/>
              </a:ext>
            </a:extLst>
          </p:cNvPr>
          <p:cNvSpPr/>
          <p:nvPr/>
        </p:nvSpPr>
        <p:spPr>
          <a:xfrm>
            <a:off x="775205" y="1184398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B08D91D-1243-4166-B9DE-6D449AB9FBB3}"/>
              </a:ext>
            </a:extLst>
          </p:cNvPr>
          <p:cNvSpPr/>
          <p:nvPr/>
        </p:nvSpPr>
        <p:spPr>
          <a:xfrm>
            <a:off x="493381" y="1496925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mage result for grass png">
            <a:extLst>
              <a:ext uri="{FF2B5EF4-FFF2-40B4-BE49-F238E27FC236}">
                <a16:creationId xmlns:a16="http://schemas.microsoft.com/office/drawing/2014/main" id="{5E860D7F-1B13-408A-9113-9D06C66C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361075"/>
            <a:ext cx="11753538" cy="12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9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6670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D1B7F-96C2-4794-84A4-4172CEB66D5D}"/>
              </a:ext>
            </a:extLst>
          </p:cNvPr>
          <p:cNvSpPr txBox="1"/>
          <p:nvPr/>
        </p:nvSpPr>
        <p:spPr>
          <a:xfrm>
            <a:off x="595294" y="334252"/>
            <a:ext cx="5275385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C1BC90-2ABA-47B5-8F19-B6F663ED451D}"/>
              </a:ext>
            </a:extLst>
          </p:cNvPr>
          <p:cNvGrpSpPr/>
          <p:nvPr/>
        </p:nvGrpSpPr>
        <p:grpSpPr>
          <a:xfrm>
            <a:off x="595294" y="1042138"/>
            <a:ext cx="5853121" cy="5260959"/>
            <a:chOff x="950635" y="1661160"/>
            <a:chExt cx="4704501" cy="474667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9514842-CBBF-4A77-8BD3-B91204755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635" y="1661160"/>
              <a:ext cx="4704501" cy="47466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64288B-5636-4284-B096-BB6B87F84256}"/>
                </a:ext>
              </a:extLst>
            </p:cNvPr>
            <p:cNvSpPr/>
            <p:nvPr/>
          </p:nvSpPr>
          <p:spPr>
            <a:xfrm>
              <a:off x="1344145" y="4827639"/>
              <a:ext cx="2163096" cy="1258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EB6A5B-C068-45C4-8F8E-FA92157FB54F}"/>
              </a:ext>
            </a:extLst>
          </p:cNvPr>
          <p:cNvSpPr txBox="1"/>
          <p:nvPr/>
        </p:nvSpPr>
        <p:spPr>
          <a:xfrm>
            <a:off x="7355296" y="1998905"/>
            <a:ext cx="424141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ভোর হলো কবিতাটি কে লিখেছেন?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0F00F6-354A-4C31-A4BA-A10B7AE69BEB}"/>
              </a:ext>
            </a:extLst>
          </p:cNvPr>
          <p:cNvSpPr txBox="1"/>
          <p:nvPr/>
        </p:nvSpPr>
        <p:spPr>
          <a:xfrm>
            <a:off x="7247499" y="2275903"/>
            <a:ext cx="32074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4" grpId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2A5CE-FABD-4F1E-B1B5-D877DF6A1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431" y="779548"/>
            <a:ext cx="5693137" cy="4476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6670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4169C-E703-48E9-9394-3C94068124A5}"/>
              </a:ext>
            </a:extLst>
          </p:cNvPr>
          <p:cNvSpPr txBox="1"/>
          <p:nvPr/>
        </p:nvSpPr>
        <p:spPr>
          <a:xfrm>
            <a:off x="0" y="209323"/>
            <a:ext cx="7799656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তোমরা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পাচ্ছো  ?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A6F1B2-7A6E-4A5D-BD6A-9481B79C4466}"/>
              </a:ext>
            </a:extLst>
          </p:cNvPr>
          <p:cNvSpPr txBox="1"/>
          <p:nvPr/>
        </p:nvSpPr>
        <p:spPr>
          <a:xfrm>
            <a:off x="3609341" y="5661633"/>
            <a:ext cx="45157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যিনি আছেন তিনি 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29BDB5-BAF2-45B8-B617-D2581CFCA7F1}"/>
              </a:ext>
            </a:extLst>
          </p:cNvPr>
          <p:cNvSpPr txBox="1"/>
          <p:nvPr/>
        </p:nvSpPr>
        <p:spPr>
          <a:xfrm>
            <a:off x="3088512" y="5661634"/>
            <a:ext cx="678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আমাদের প্রিয় কবি কাজী নজরুল ইসলাম।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F2ACAC-6A73-4E6E-A8AE-D9243FAB0D94}"/>
              </a:ext>
            </a:extLst>
          </p:cNvPr>
          <p:cNvSpPr txBox="1"/>
          <p:nvPr/>
        </p:nvSpPr>
        <p:spPr>
          <a:xfrm>
            <a:off x="2705685" y="5472412"/>
            <a:ext cx="67806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8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6334A7-A23C-400D-821D-677AB12ED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81" r="18701" b="7215"/>
          <a:stretch/>
        </p:blipFill>
        <p:spPr>
          <a:xfrm>
            <a:off x="7159107" y="523307"/>
            <a:ext cx="3957123" cy="4912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0" y="43009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59080" y="259080"/>
            <a:ext cx="11658600" cy="6339840"/>
          </a:xfrm>
          <a:prstGeom prst="frame">
            <a:avLst>
              <a:gd name="adj1" fmla="val 72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397" y="290739"/>
            <a:ext cx="4891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পড়ব-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45369" y="1025233"/>
            <a:ext cx="2013323" cy="69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mage result for grass png">
            <a:extLst>
              <a:ext uri="{FF2B5EF4-FFF2-40B4-BE49-F238E27FC236}">
                <a16:creationId xmlns:a16="http://schemas.microsoft.com/office/drawing/2014/main" id="{EF960B81-6B6C-4230-8D9E-D1886311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8" y="3898318"/>
            <a:ext cx="11724362" cy="28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299005-9063-4E8E-9CC2-6526663850DB}"/>
              </a:ext>
            </a:extLst>
          </p:cNvPr>
          <p:cNvSpPr txBox="1"/>
          <p:nvPr/>
        </p:nvSpPr>
        <p:spPr>
          <a:xfrm>
            <a:off x="1221192" y="1716494"/>
            <a:ext cx="4286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 ছেলেবেলা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58EC21-4467-4816-ACD6-5BE4A60F4288}"/>
              </a:ext>
            </a:extLst>
          </p:cNvPr>
          <p:cNvGrpSpPr/>
          <p:nvPr/>
        </p:nvGrpSpPr>
        <p:grpSpPr>
          <a:xfrm>
            <a:off x="4318780" y="784064"/>
            <a:ext cx="3798277" cy="923330"/>
            <a:chOff x="4192171" y="1120722"/>
            <a:chExt cx="3798277" cy="923330"/>
          </a:xfrm>
          <a:noFill/>
        </p:grpSpPr>
        <p:sp>
          <p:nvSpPr>
            <p:cNvPr id="2" name="TextBox 1"/>
            <p:cNvSpPr txBox="1"/>
            <p:nvPr/>
          </p:nvSpPr>
          <p:spPr>
            <a:xfrm>
              <a:off x="4192171" y="1120722"/>
              <a:ext cx="3798277" cy="923330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শিখনফলঃ</a:t>
              </a:r>
              <a:endParaRPr lang="en-NZ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AA740E1-5914-4DC5-941E-7B16CED1E90F}"/>
                </a:ext>
              </a:extLst>
            </p:cNvPr>
            <p:cNvSpPr/>
            <p:nvPr/>
          </p:nvSpPr>
          <p:spPr>
            <a:xfrm>
              <a:off x="4221667" y="1217398"/>
              <a:ext cx="669456" cy="504885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E355C7DE-E43D-441E-8343-90C51A38BC49}"/>
                </a:ext>
              </a:extLst>
            </p:cNvPr>
            <p:cNvSpPr/>
            <p:nvPr/>
          </p:nvSpPr>
          <p:spPr>
            <a:xfrm>
              <a:off x="7222934" y="1217399"/>
              <a:ext cx="669456" cy="504885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42FEFC-BBF7-4445-AD94-CC8C0753A96E}"/>
              </a:ext>
            </a:extLst>
          </p:cNvPr>
          <p:cNvSpPr txBox="1"/>
          <p:nvPr/>
        </p:nvSpPr>
        <p:spPr>
          <a:xfrm>
            <a:off x="1234698" y="2103692"/>
            <a:ext cx="10957302" cy="34778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১.৪.১পাঠ্যপুস্তকের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কথোপকথন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শ্লি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 প্রশ্নের উত্তর লিখতে পারবে।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5B3807E-C58F-4BA8-86D8-42A3D13F14DA}"/>
              </a:ext>
            </a:extLst>
          </p:cNvPr>
          <p:cNvSpPr/>
          <p:nvPr/>
        </p:nvSpPr>
        <p:spPr>
          <a:xfrm>
            <a:off x="0" y="43009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75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125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875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655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apture-1556166616569.jpg">
            <a:extLst>
              <a:ext uri="{FF2B5EF4-FFF2-40B4-BE49-F238E27FC236}">
                <a16:creationId xmlns:a16="http://schemas.microsoft.com/office/drawing/2014/main" id="{021184A6-1851-4FB1-B13F-0776E7DC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56" t="28889" b="21481"/>
          <a:stretch>
            <a:fillRect/>
          </a:stretch>
        </p:blipFill>
        <p:spPr>
          <a:xfrm>
            <a:off x="346709" y="782070"/>
            <a:ext cx="5570481" cy="480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3292B4-E324-444F-AAE8-D009DD32800D}"/>
              </a:ext>
            </a:extLst>
          </p:cNvPr>
          <p:cNvSpPr txBox="1"/>
          <p:nvPr/>
        </p:nvSpPr>
        <p:spPr>
          <a:xfrm>
            <a:off x="681925" y="5657671"/>
            <a:ext cx="10259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চুরুলিয়া।পাড়ার ছেলেদের সাথে খেলা করে এক কিশোর। 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F120F-048D-4BB0-8DC0-225E67C4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976" r="3544" b="9010"/>
          <a:stretch/>
        </p:blipFill>
        <p:spPr>
          <a:xfrm>
            <a:off x="6263899" y="782070"/>
            <a:ext cx="5402582" cy="459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D0F82D-DFFD-46B1-A478-1647CDD1BD24}"/>
              </a:ext>
            </a:extLst>
          </p:cNvPr>
          <p:cNvSpPr txBox="1"/>
          <p:nvPr/>
        </p:nvSpPr>
        <p:spPr>
          <a:xfrm>
            <a:off x="525519" y="135739"/>
            <a:ext cx="355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BCEAF-8132-4E91-9CC4-3CF67C72D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9864" t="12702" r="13602" b="13611"/>
          <a:stretch/>
        </p:blipFill>
        <p:spPr>
          <a:xfrm>
            <a:off x="6234988" y="505134"/>
            <a:ext cx="5526156" cy="492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388E18-03C3-49A0-B5D1-8232A0158F01}"/>
              </a:ext>
            </a:extLst>
          </p:cNvPr>
          <p:cNvSpPr/>
          <p:nvPr/>
        </p:nvSpPr>
        <p:spPr>
          <a:xfrm>
            <a:off x="132522" y="2795670"/>
            <a:ext cx="6102466" cy="12666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তার দুখু। মাথায় ঝাঁকড়া চুল। চোখ দুটো বড়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বড়।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করে।বনে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বাদাড়ে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বেড়ায়।তাল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1607</TotalTime>
  <Words>783</Words>
  <Application>Microsoft Office PowerPoint</Application>
  <PresentationFormat>Widescreen</PresentationFormat>
  <Paragraphs>103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Meiryo UI</vt:lpstr>
      <vt:lpstr>Arial</vt:lpstr>
      <vt:lpstr>Baskerville Old Face</vt:lpstr>
      <vt:lpstr>Brush Script MT</vt:lpstr>
      <vt:lpstr>Calibri</vt:lpstr>
      <vt:lpstr>Gabriola</vt:lpstr>
      <vt:lpstr>NikoshBAN</vt:lpstr>
      <vt:lpstr>SutonnyOMJ</vt:lpstr>
      <vt:lpstr>Wingdings</vt:lpstr>
      <vt:lpstr>Creative Gradient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162</cp:revision>
  <dcterms:created xsi:type="dcterms:W3CDTF">2021-05-18T15:29:14Z</dcterms:created>
  <dcterms:modified xsi:type="dcterms:W3CDTF">2021-09-04T07:16:22Z</dcterms:modified>
</cp:coreProperties>
</file>