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EEEA7-11D4-5243-8FD3-FB25247FE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18B953-5AD8-CF4D-A086-92F0B6E3C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E883E-76C8-804F-85ED-77952475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24A7-7747-804D-9855-01AF137792E0}" type="datetimeFigureOut">
              <a:rPr lang=""/>
              <a:t>09/04/2021</a:t>
            </a:fld>
            <a:endParaRPr lang="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CC220-EDD5-5848-B259-D248321F9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D259F-807F-8B40-BCDB-F0280E5B9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294B-4BF7-A44A-8144-0054931AD21E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44374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082A9-0335-1E44-A412-442A6BC9C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F5D8EE-8C31-3248-A7B3-DD88BB639D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F4B90-E86B-E945-8096-88BCCE587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24A7-7747-804D-9855-01AF137792E0}" type="datetimeFigureOut">
              <a:rPr lang=""/>
              <a:t>09/04/2021</a:t>
            </a:fld>
            <a:endParaRPr lang="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ABE8C-AAA7-8948-8808-A50CB9FC9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2A6BA-F0A7-3C4F-96DA-84EFB2B7B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294B-4BF7-A44A-8144-0054931AD21E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953954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7CA692-5AC6-6C48-8B10-5F466414EF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C5685C-A4DB-874C-8A70-D289CA8AFB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375F9-CFB3-7A48-90F3-0417B1A41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24A7-7747-804D-9855-01AF137792E0}" type="datetimeFigureOut">
              <a:rPr lang=""/>
              <a:t>09/04/2021</a:t>
            </a:fld>
            <a:endParaRPr lang="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0C4B4-688C-1243-A391-BE8C146FC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2B958-1C8B-8144-9FB6-8E5B4D5F9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294B-4BF7-A44A-8144-0054931AD21E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89878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6B7AE-F385-4749-B90E-4BD9AB2F9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B2C8F-B4E8-DE4C-BC43-C9F14D318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8708C-FEC6-474C-B5B9-BB3B1DC80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24A7-7747-804D-9855-01AF137792E0}" type="datetimeFigureOut">
              <a:rPr lang=""/>
              <a:t>09/04/2021</a:t>
            </a:fld>
            <a:endParaRPr lang="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05EDA-B571-5244-BD49-74C7BDAA4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1B79D-BC90-3247-AB6A-D4279956C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294B-4BF7-A44A-8144-0054931AD21E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569047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8396B-D595-284A-AA4B-6FD0F0CF5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D7E76-B576-E84B-BC44-855D219BC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9CAF7-1726-CE44-BE48-6F4161CF3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24A7-7747-804D-9855-01AF137792E0}" type="datetimeFigureOut">
              <a:rPr lang=""/>
              <a:t>09/04/2021</a:t>
            </a:fld>
            <a:endParaRPr lang="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E97DE-7F67-B843-968A-5B47F5F43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3B807-3F78-6C4B-8B17-F3C7517C9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294B-4BF7-A44A-8144-0054931AD21E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390141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9B010-2A13-A642-939C-8DA370467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1A526-62EB-0C46-9995-55B2F4E0AB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432D97-3DB5-F341-961F-538D534C4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9D6CB9-35AF-BA41-B465-E5572345B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24A7-7747-804D-9855-01AF137792E0}" type="datetimeFigureOut">
              <a:rPr lang=""/>
              <a:t>09/04/2021</a:t>
            </a:fld>
            <a:endParaRPr lang="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A9EBD1-E103-2A40-9F49-6722ECD75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916AE-692A-3E44-9A05-30DBBBA9D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294B-4BF7-A44A-8144-0054931AD21E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660467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64C90-3FD1-9C43-887E-4DA1981AC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B37789-6B7A-0242-AE38-1304172A3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F27D19-00BF-F64C-B4A1-095E108C0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235C29-6BDB-8C46-A865-A3A63E1E89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C81A44-EA35-A94E-86AD-8848F7D961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715E9F-6E60-6843-B414-B270EEC23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24A7-7747-804D-9855-01AF137792E0}" type="datetimeFigureOut">
              <a:rPr lang=""/>
              <a:t>09/04/2021</a:t>
            </a:fld>
            <a:endParaRPr lang="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E53424-F56B-DC44-BF5B-89247FB68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418E77-D600-FC46-9D46-5C6A220E1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294B-4BF7-A44A-8144-0054931AD21E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864721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8FD90-D1DB-5C42-A780-2C35C2CBD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B71698-2BAE-6A40-949E-619384D0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24A7-7747-804D-9855-01AF137792E0}" type="datetimeFigureOut">
              <a:rPr lang=""/>
              <a:t>09/04/2021</a:t>
            </a:fld>
            <a:endParaRPr lang="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CCDE39-F3E4-DE4F-B2DF-B6D020779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ED8D28-0BB6-1A47-ACB8-8432386D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294B-4BF7-A44A-8144-0054931AD21E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66441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BDD8F6-3FA0-9B4B-BBCB-FD53303A0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24A7-7747-804D-9855-01AF137792E0}" type="datetimeFigureOut">
              <a:rPr lang=""/>
              <a:t>09/04/2021</a:t>
            </a:fld>
            <a:endParaRPr lang="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1EC066-D07D-FE4A-8538-C898CC6CD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B86B0D-D811-F844-880A-735C42FA2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294B-4BF7-A44A-8144-0054931AD21E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048890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93F29-863F-0B4A-BA66-DD36A6386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8C128-E164-E94D-B781-DC0E5AFEF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63C124-DD8F-2D44-8D06-3733F0A30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ACDAD2-BC59-914B-985C-2A3CF82B1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24A7-7747-804D-9855-01AF137792E0}" type="datetimeFigureOut">
              <a:rPr lang=""/>
              <a:t>09/04/2021</a:t>
            </a:fld>
            <a:endParaRPr lang="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283FA1-0065-1548-8A34-4480E0E93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BCD514-4779-664D-BC43-5683C07A8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294B-4BF7-A44A-8144-0054931AD21E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305781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FA6BE-C31D-B54C-891E-E3B1AD052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331C45-2067-5E4A-953C-3573808049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A97D02-9A7A-B844-B947-FB058C73E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398DB-2D2D-B047-9E1F-7FB8D4A1B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24A7-7747-804D-9855-01AF137792E0}" type="datetimeFigureOut">
              <a:rPr lang=""/>
              <a:t>09/04/2021</a:t>
            </a:fld>
            <a:endParaRPr lang="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C2792-5492-CF41-9878-6FD179808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4EF0AD-E145-D441-877B-65CC68DD4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294B-4BF7-A44A-8144-0054931AD21E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352793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688D35-187F-9447-826B-49BE378B9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60F81-2638-1D46-A7DC-E1E73CAEA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2E610-DA62-9B49-AC83-A20D76B177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124A7-7747-804D-9855-01AF137792E0}" type="datetimeFigureOut">
              <a:rPr lang=""/>
              <a:t>09/04/2021</a:t>
            </a:fld>
            <a:endParaRPr lang="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2A65D-A590-9E47-AB16-9F824D5BF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2F765-F1E1-E743-8047-B7AF142DDF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3294B-4BF7-A44A-8144-0054931AD21E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72276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326D2-230A-784D-80E7-621DF85FAF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A39AFB-4362-0345-A91B-04CFD3AD96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5DA0E5B-E7A3-554C-BEF8-114806597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8688" y="-76200"/>
            <a:ext cx="13296899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80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5BBE9-E7EB-E349-9A98-A9829CEEB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3E9A4BEB-FE0F-4042-88E8-4ACB18AD4C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257" y="-404020"/>
            <a:ext cx="12894513" cy="7262020"/>
          </a:xfrm>
        </p:spPr>
      </p:pic>
    </p:spTree>
    <p:extLst>
      <p:ext uri="{BB962C8B-B14F-4D97-AF65-F5344CB8AC3E}">
        <p14:creationId xmlns:p14="http://schemas.microsoft.com/office/powerpoint/2010/main" val="2738069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3B1AA-1985-B443-BFC0-ED061FABE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7889050C-83D0-C046-A888-1E5CEE53B9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013" y="-287338"/>
            <a:ext cx="12053712" cy="6780213"/>
          </a:xfrm>
        </p:spPr>
      </p:pic>
    </p:spTree>
    <p:extLst>
      <p:ext uri="{BB962C8B-B14F-4D97-AF65-F5344CB8AC3E}">
        <p14:creationId xmlns:p14="http://schemas.microsoft.com/office/powerpoint/2010/main" val="3167950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E9BFA-CE59-C74B-933C-A02799544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74079C35-0F4A-7247-9FC1-1E9F250E68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8" y="-135732"/>
            <a:ext cx="11868857" cy="6676232"/>
          </a:xfrm>
        </p:spPr>
      </p:pic>
    </p:spTree>
    <p:extLst>
      <p:ext uri="{BB962C8B-B14F-4D97-AF65-F5344CB8AC3E}">
        <p14:creationId xmlns:p14="http://schemas.microsoft.com/office/powerpoint/2010/main" val="3938403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A7BA8-410A-5A4C-8BB5-7901AD5AD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3F4ECECF-03DC-5E48-B978-4CF9E871EF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3918" y="-488157"/>
            <a:ext cx="13059835" cy="7346157"/>
          </a:xfrm>
        </p:spPr>
      </p:pic>
    </p:spTree>
    <p:extLst>
      <p:ext uri="{BB962C8B-B14F-4D97-AF65-F5344CB8AC3E}">
        <p14:creationId xmlns:p14="http://schemas.microsoft.com/office/powerpoint/2010/main" val="56041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F89F4-28C5-3742-AF99-6AE63150F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C3F676E0-1292-0C4F-BF9E-CE83309C5C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339" y="-150813"/>
            <a:ext cx="12926095" cy="7489032"/>
          </a:xfrm>
        </p:spPr>
      </p:pic>
    </p:spTree>
    <p:extLst>
      <p:ext uri="{BB962C8B-B14F-4D97-AF65-F5344CB8AC3E}">
        <p14:creationId xmlns:p14="http://schemas.microsoft.com/office/powerpoint/2010/main" val="2774351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58660-EDEF-9749-B7D0-B6C068712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92702E6-C622-5049-9433-E3EFEAB392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" y="-509346"/>
            <a:ext cx="12149138" cy="7876692"/>
          </a:xfrm>
        </p:spPr>
      </p:pic>
    </p:spTree>
    <p:extLst>
      <p:ext uri="{BB962C8B-B14F-4D97-AF65-F5344CB8AC3E}">
        <p14:creationId xmlns:p14="http://schemas.microsoft.com/office/powerpoint/2010/main" val="2025488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205C7-2139-7046-9936-AC27A97CA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4F1AC31-F94B-624F-9B87-244EDE9591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5057" y="-144860"/>
            <a:ext cx="12707057" cy="7147720"/>
          </a:xfrm>
        </p:spPr>
      </p:pic>
    </p:spTree>
    <p:extLst>
      <p:ext uri="{BB962C8B-B14F-4D97-AF65-F5344CB8AC3E}">
        <p14:creationId xmlns:p14="http://schemas.microsoft.com/office/powerpoint/2010/main" val="1572698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952EA-A048-9647-8BD8-E3067B288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E6A46E3-8A23-3E47-95F6-0A8E4DF8AD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32" y="-7938"/>
            <a:ext cx="12354279" cy="6949282"/>
          </a:xfr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267797A6-D4E3-BC4F-B59A-823BEFEBF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4417" y="-516186"/>
            <a:ext cx="14400833" cy="810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8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AC685-D864-EE48-8B85-94AEA1A91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BCDD002-EC9D-7545-A599-DD176620DB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" y="-421184"/>
            <a:ext cx="12799220" cy="9599415"/>
          </a:xfrm>
        </p:spPr>
      </p:pic>
    </p:spTree>
    <p:extLst>
      <p:ext uri="{BB962C8B-B14F-4D97-AF65-F5344CB8AC3E}">
        <p14:creationId xmlns:p14="http://schemas.microsoft.com/office/powerpoint/2010/main" val="479644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258CC-F4DC-BF4F-9555-A5F044329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F4FF4A61-8A2B-E64D-B1A7-3836FF6D8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481" y="-91280"/>
            <a:ext cx="11994441" cy="6746874"/>
          </a:xfrm>
        </p:spPr>
      </p:pic>
    </p:spTree>
    <p:extLst>
      <p:ext uri="{BB962C8B-B14F-4D97-AF65-F5344CB8AC3E}">
        <p14:creationId xmlns:p14="http://schemas.microsoft.com/office/powerpoint/2010/main" val="1125403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DAE67-DD2B-734D-83EB-FD5C4FF33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68C6B5F0-1B8C-F44C-BD69-4F62034DB7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918" y="805227"/>
            <a:ext cx="12557918" cy="5247545"/>
          </a:xfrm>
        </p:spPr>
      </p:pic>
    </p:spTree>
    <p:extLst>
      <p:ext uri="{BB962C8B-B14F-4D97-AF65-F5344CB8AC3E}">
        <p14:creationId xmlns:p14="http://schemas.microsoft.com/office/powerpoint/2010/main" val="2934534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15BE6-7F00-304A-808A-88D4168DF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E22599E9-31F3-714B-B9FD-67A1430DB1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512" y="686594"/>
            <a:ext cx="10651331" cy="5756090"/>
          </a:xfrm>
        </p:spPr>
      </p:pic>
    </p:spTree>
    <p:extLst>
      <p:ext uri="{BB962C8B-B14F-4D97-AF65-F5344CB8AC3E}">
        <p14:creationId xmlns:p14="http://schemas.microsoft.com/office/powerpoint/2010/main" val="2733293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B6C52-29D1-254A-AE15-15769BE51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C473F4CB-6045-7342-AAA0-F82BEABE58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407" y="-268288"/>
            <a:ext cx="12187238" cy="6859674"/>
          </a:xfrm>
        </p:spPr>
      </p:pic>
    </p:spTree>
    <p:extLst>
      <p:ext uri="{BB962C8B-B14F-4D97-AF65-F5344CB8AC3E}">
        <p14:creationId xmlns:p14="http://schemas.microsoft.com/office/powerpoint/2010/main" val="1309362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BE91C-37F9-4F4E-AB6E-24810C677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F1AC83F9-941D-F44D-B9A8-1FEDFAFD0C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938" y="179387"/>
            <a:ext cx="12203907" cy="6733191"/>
          </a:xfrm>
        </p:spPr>
      </p:pic>
    </p:spTree>
    <p:extLst>
      <p:ext uri="{BB962C8B-B14F-4D97-AF65-F5344CB8AC3E}">
        <p14:creationId xmlns:p14="http://schemas.microsoft.com/office/powerpoint/2010/main" val="171313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8801720472221</dc:creator>
  <cp:lastModifiedBy>8801720472221</cp:lastModifiedBy>
  <cp:revision>4</cp:revision>
  <dcterms:created xsi:type="dcterms:W3CDTF">2021-09-02T09:14:20Z</dcterms:created>
  <dcterms:modified xsi:type="dcterms:W3CDTF">2021-09-03T22:47:20Z</dcterms:modified>
</cp:coreProperties>
</file>