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5" r:id="rId2"/>
    <p:sldId id="27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1" r:id="rId12"/>
    <p:sldId id="264" r:id="rId13"/>
    <p:sldId id="268" r:id="rId14"/>
    <p:sldId id="273" r:id="rId15"/>
    <p:sldId id="272" r:id="rId16"/>
    <p:sldId id="265" r:id="rId17"/>
    <p:sldId id="266" r:id="rId18"/>
    <p:sldId id="267" r:id="rId19"/>
    <p:sldId id="270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5644A-8760-4C85-A424-8AF495733006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330BD-EF14-4E53-BB33-3EEB9CFB0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93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330BD-EF14-4E53-BB33-3EEB9CFB06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71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809B-B0A5-4F0A-8312-DB273645B3E5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BB1F-B591-4FDF-A1A4-3E6C9075E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98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809B-B0A5-4F0A-8312-DB273645B3E5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BB1F-B591-4FDF-A1A4-3E6C9075E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43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809B-B0A5-4F0A-8312-DB273645B3E5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BB1F-B591-4FDF-A1A4-3E6C9075E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1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809B-B0A5-4F0A-8312-DB273645B3E5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BB1F-B591-4FDF-A1A4-3E6C9075E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809B-B0A5-4F0A-8312-DB273645B3E5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BB1F-B591-4FDF-A1A4-3E6C9075E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3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809B-B0A5-4F0A-8312-DB273645B3E5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BB1F-B591-4FDF-A1A4-3E6C9075E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78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809B-B0A5-4F0A-8312-DB273645B3E5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BB1F-B591-4FDF-A1A4-3E6C9075E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04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809B-B0A5-4F0A-8312-DB273645B3E5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BB1F-B591-4FDF-A1A4-3E6C9075E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48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809B-B0A5-4F0A-8312-DB273645B3E5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BB1F-B591-4FDF-A1A4-3E6C9075E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4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809B-B0A5-4F0A-8312-DB273645B3E5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BB1F-B591-4FDF-A1A4-3E6C9075E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0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809B-B0A5-4F0A-8312-DB273645B3E5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BB1F-B591-4FDF-A1A4-3E6C9075E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84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D809B-B0A5-4F0A-8312-DB273645B3E5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B1F-B591-4FDF-A1A4-3E6C9075E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6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26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12" Type="http://schemas.openxmlformats.org/officeDocument/2006/relationships/image" Target="../media/image2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11" Type="http://schemas.openxmlformats.org/officeDocument/2006/relationships/image" Target="../media/image24.jpg"/><Relationship Id="rId5" Type="http://schemas.openxmlformats.org/officeDocument/2006/relationships/image" Target="../media/image18.jpg"/><Relationship Id="rId10" Type="http://schemas.openxmlformats.org/officeDocument/2006/relationships/image" Target="../media/image23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10" Type="http://schemas.openxmlformats.org/officeDocument/2006/relationships/image" Target="../media/image45.jpg"/><Relationship Id="rId4" Type="http://schemas.openxmlformats.org/officeDocument/2006/relationships/image" Target="../media/image39.jpg"/><Relationship Id="rId9" Type="http://schemas.openxmlformats.org/officeDocument/2006/relationships/image" Target="../media/image4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image" Target="../media/image50.jpeg"/><Relationship Id="rId7" Type="http://schemas.openxmlformats.org/officeDocument/2006/relationships/image" Target="../media/image54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6" t="4923" r="7846" b="10359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75051AB-1D54-4B44-9CB4-A1C9E1AD454C}"/>
              </a:ext>
            </a:extLst>
          </p:cNvPr>
          <p:cNvSpPr/>
          <p:nvPr/>
        </p:nvSpPr>
        <p:spPr>
          <a:xfrm>
            <a:off x="0" y="2590800"/>
            <a:ext cx="91440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আসছালামু আলাইকুম </a:t>
            </a:r>
            <a:endParaRPr lang="en-US" sz="9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10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26" y="146890"/>
            <a:ext cx="2014904" cy="47625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685800" y="866767"/>
            <a:ext cx="6350484" cy="523875"/>
            <a:chOff x="380999" y="2467205"/>
            <a:chExt cx="5975906" cy="5238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99" y="2467205"/>
              <a:ext cx="1627743" cy="523875"/>
            </a:xfrm>
            <a:prstGeom prst="rect">
              <a:avLst/>
            </a:prstGeom>
            <a:ln w="38100">
              <a:solidFill>
                <a:srgbClr val="7030A0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8742" y="2467205"/>
              <a:ext cx="4348163" cy="523875"/>
            </a:xfrm>
            <a:prstGeom prst="rect">
              <a:avLst/>
            </a:prstGeom>
            <a:ln w="38100">
              <a:solidFill>
                <a:srgbClr val="7030A0"/>
              </a:solidFill>
            </a:ln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8" y="1600200"/>
            <a:ext cx="7991856" cy="457200"/>
          </a:xfrm>
          <a:prstGeom prst="rect">
            <a:avLst/>
          </a:prstGeom>
          <a:solidFill>
            <a:schemeClr val="tx1"/>
          </a:solidFill>
          <a:ln w="38100">
            <a:solidFill>
              <a:srgbClr val="7030A0"/>
            </a:solidFill>
          </a:ln>
        </p:spPr>
      </p:pic>
      <p:grpSp>
        <p:nvGrpSpPr>
          <p:cNvPr id="15" name="Group 14"/>
          <p:cNvGrpSpPr/>
          <p:nvPr/>
        </p:nvGrpSpPr>
        <p:grpSpPr>
          <a:xfrm>
            <a:off x="97631" y="2202636"/>
            <a:ext cx="8979725" cy="1082817"/>
            <a:chOff x="-38891" y="2000936"/>
            <a:chExt cx="8979725" cy="108281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891" y="2000937"/>
              <a:ext cx="2895782" cy="456970"/>
            </a:xfrm>
            <a:prstGeom prst="rect">
              <a:avLst/>
            </a:prstGeom>
            <a:ln w="38100">
              <a:solidFill>
                <a:srgbClr val="7030A0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3939" y="2000936"/>
              <a:ext cx="4590183" cy="456971"/>
            </a:xfrm>
            <a:prstGeom prst="rect">
              <a:avLst/>
            </a:prstGeom>
            <a:ln w="38100">
              <a:solidFill>
                <a:srgbClr val="7030A0"/>
              </a:solidFill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891" y="2457909"/>
              <a:ext cx="2425918" cy="562828"/>
            </a:xfrm>
            <a:prstGeom prst="rect">
              <a:avLst/>
            </a:prstGeom>
            <a:ln w="38100">
              <a:solidFill>
                <a:srgbClr val="7030A0"/>
              </a:solidFill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1984" y="2425217"/>
              <a:ext cx="6518850" cy="658536"/>
            </a:xfrm>
            <a:prstGeom prst="rect">
              <a:avLst/>
            </a:prstGeom>
            <a:ln w="38100">
              <a:solidFill>
                <a:srgbClr val="7030A0"/>
              </a:solidFill>
            </a:ln>
          </p:spPr>
        </p:pic>
      </p:grpSp>
      <p:sp>
        <p:nvSpPr>
          <p:cNvPr id="16" name="Rectangle 15"/>
          <p:cNvSpPr/>
          <p:nvPr/>
        </p:nvSpPr>
        <p:spPr>
          <a:xfrm>
            <a:off x="1401047" y="3360622"/>
            <a:ext cx="3352800" cy="5334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 ভাগে ভাগ করা হয়েছে।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7" y="4095758"/>
            <a:ext cx="1437687" cy="408264"/>
          </a:xfrm>
          <a:prstGeom prst="rect">
            <a:avLst/>
          </a:prstGeom>
          <a:solidFill>
            <a:schemeClr val="tx1"/>
          </a:solidFill>
          <a:ln w="38100">
            <a:solidFill>
              <a:srgbClr val="7030A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37" y="4071290"/>
            <a:ext cx="1153952" cy="43273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92" y="4095758"/>
            <a:ext cx="1352877" cy="408264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" r="2880"/>
          <a:stretch/>
        </p:blipFill>
        <p:spPr>
          <a:xfrm>
            <a:off x="94246" y="4800600"/>
            <a:ext cx="8897353" cy="12954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9057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1412" y="457200"/>
            <a:ext cx="9092587" cy="1143000"/>
            <a:chOff x="0" y="457200"/>
            <a:chExt cx="9144000" cy="1143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7200"/>
              <a:ext cx="9119212" cy="1143000"/>
            </a:xfrm>
            <a:prstGeom prst="rect">
              <a:avLst/>
            </a:prstGeom>
            <a:ln w="38100">
              <a:solidFill>
                <a:srgbClr val="7030A0"/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5715000" y="1028700"/>
              <a:ext cx="3429000" cy="571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0" y="1809396"/>
            <a:ext cx="2590800" cy="43964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0" y="2454019"/>
            <a:ext cx="9016526" cy="1114459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0"/>
            <a:ext cx="9119212" cy="74907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" y="4800600"/>
            <a:ext cx="9092587" cy="15240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97394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6532" y="1371600"/>
            <a:ext cx="8946614" cy="3200400"/>
            <a:chOff x="121186" y="990600"/>
            <a:chExt cx="8946614" cy="32004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5" t="7116" r="3374"/>
            <a:stretch/>
          </p:blipFill>
          <p:spPr>
            <a:xfrm>
              <a:off x="121186" y="990600"/>
              <a:ext cx="8946614" cy="3200400"/>
            </a:xfrm>
            <a:prstGeom prst="rect">
              <a:avLst/>
            </a:prstGeom>
            <a:ln w="57150">
              <a:solidFill>
                <a:srgbClr val="7030A0"/>
              </a:solidFill>
            </a:ln>
          </p:spPr>
        </p:pic>
        <p:sp>
          <p:nvSpPr>
            <p:cNvPr id="4" name="Rectangle 3"/>
            <p:cNvSpPr/>
            <p:nvPr/>
          </p:nvSpPr>
          <p:spPr>
            <a:xfrm>
              <a:off x="3505200" y="3733800"/>
              <a:ext cx="5562600" cy="457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627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16002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46" y="914400"/>
            <a:ext cx="8610600" cy="609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59594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71600" y="533400"/>
            <a:ext cx="5105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জলজ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বাস্তু</a:t>
            </a:r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তন্ত্র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981200" y="1744394"/>
            <a:ext cx="3886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জলজ বাস্তুতন্ত্র তিন প্রকার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8300" y="2870982"/>
            <a:ext cx="457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পকুরের বাস্স্তুতন্ত্র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4303" y="3983502"/>
            <a:ext cx="4572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২।নদ - নদীর বাস্তুতন্ত্র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54712" y="5257800"/>
            <a:ext cx="4572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৩।সমুদ্রের বাস্তুতন্ত্র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25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5" r="8957"/>
          <a:stretch/>
        </p:blipFill>
        <p:spPr>
          <a:xfrm>
            <a:off x="304800" y="1447800"/>
            <a:ext cx="8686800" cy="5029200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057400" y="228600"/>
            <a:ext cx="457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পকুরের বাস্স্তুতন্ত্র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49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1"/>
          <a:stretch/>
        </p:blipFill>
        <p:spPr>
          <a:xfrm>
            <a:off x="152400" y="175846"/>
            <a:ext cx="1524960" cy="45720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93" y="861208"/>
            <a:ext cx="8781557" cy="68580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229721" y="4965384"/>
            <a:ext cx="8750208" cy="1383984"/>
            <a:chOff x="119575" y="2590800"/>
            <a:chExt cx="8689975" cy="115016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575" y="2590800"/>
              <a:ext cx="8689975" cy="533400"/>
            </a:xfrm>
            <a:prstGeom prst="rect">
              <a:avLst/>
            </a:prstGeom>
            <a:ln w="57150">
              <a:solidFill>
                <a:srgbClr val="7030A0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16" y="3207560"/>
              <a:ext cx="4604826" cy="533400"/>
            </a:xfrm>
            <a:prstGeom prst="rect">
              <a:avLst/>
            </a:prstGeom>
            <a:ln w="57150">
              <a:solidFill>
                <a:srgbClr val="7030A0"/>
              </a:solidFill>
            </a:ln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1" y="1726884"/>
            <a:ext cx="8750207" cy="45720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grpSp>
        <p:nvGrpSpPr>
          <p:cNvPr id="14" name="Group 13"/>
          <p:cNvGrpSpPr/>
          <p:nvPr/>
        </p:nvGrpSpPr>
        <p:grpSpPr>
          <a:xfrm>
            <a:off x="220393" y="2363960"/>
            <a:ext cx="8725539" cy="380999"/>
            <a:chOff x="152400" y="3886201"/>
            <a:chExt cx="7823982" cy="53339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36" b="21538"/>
            <a:stretch/>
          </p:blipFill>
          <p:spPr>
            <a:xfrm>
              <a:off x="152400" y="3886201"/>
              <a:ext cx="3405554" cy="533398"/>
            </a:xfrm>
            <a:prstGeom prst="rect">
              <a:avLst/>
            </a:prstGeom>
            <a:ln w="57150">
              <a:solidFill>
                <a:srgbClr val="7030A0"/>
              </a:solidFill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735"/>
            <a:stretch/>
          </p:blipFill>
          <p:spPr>
            <a:xfrm>
              <a:off x="3557954" y="3886201"/>
              <a:ext cx="4418428" cy="533399"/>
            </a:xfrm>
            <a:prstGeom prst="rect">
              <a:avLst/>
            </a:prstGeom>
            <a:ln w="57150">
              <a:solidFill>
                <a:srgbClr val="7030A0"/>
              </a:solidFill>
            </a:ln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67"/>
          <a:stretch/>
        </p:blipFill>
        <p:spPr>
          <a:xfrm>
            <a:off x="251743" y="2913841"/>
            <a:ext cx="8709377" cy="502775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93" y="3581400"/>
            <a:ext cx="8759536" cy="121920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31926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0" r="1969" b="27627"/>
          <a:stretch/>
        </p:blipFill>
        <p:spPr>
          <a:xfrm>
            <a:off x="228600" y="1007013"/>
            <a:ext cx="7586444" cy="414999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8" t="23515" r="8594" b="18462"/>
          <a:stretch/>
        </p:blipFill>
        <p:spPr>
          <a:xfrm>
            <a:off x="137889" y="2224454"/>
            <a:ext cx="1358177" cy="414999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2"/>
          <a:stretch/>
        </p:blipFill>
        <p:spPr>
          <a:xfrm>
            <a:off x="137889" y="3458308"/>
            <a:ext cx="8817367" cy="943708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3666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93589" y="177788"/>
            <a:ext cx="8845820" cy="6547248"/>
            <a:chOff x="193589" y="177788"/>
            <a:chExt cx="8845820" cy="65472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8146" y="2316974"/>
              <a:ext cx="1531263" cy="143783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C0000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589" y="2699604"/>
              <a:ext cx="1346200" cy="1009650"/>
            </a:xfrm>
            <a:prstGeom prst="ellipse">
              <a:avLst/>
            </a:prstGeom>
            <a:ln w="76200">
              <a:solidFill>
                <a:srgbClr val="7030A0"/>
              </a:solidFill>
            </a:ln>
            <a:effectLst>
              <a:softEdge rad="112500"/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5868" y="177788"/>
              <a:ext cx="1177648" cy="176592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817" y="257384"/>
              <a:ext cx="1382835" cy="9166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4876800"/>
              <a:ext cx="1503550" cy="96656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5181600"/>
              <a:ext cx="1829409" cy="95294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Curved Down Arrow 12"/>
            <p:cNvSpPr/>
            <p:nvPr/>
          </p:nvSpPr>
          <p:spPr>
            <a:xfrm rot="18232841">
              <a:off x="626127" y="1764657"/>
              <a:ext cx="1790302" cy="374785"/>
            </a:xfrm>
            <a:prstGeom prst="curvedDownArrow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Curved Right Arrow 13"/>
            <p:cNvSpPr/>
            <p:nvPr/>
          </p:nvSpPr>
          <p:spPr>
            <a:xfrm rot="19495975">
              <a:off x="1176097" y="4121824"/>
              <a:ext cx="243048" cy="1366677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Curved Left Arrow 14"/>
            <p:cNvSpPr/>
            <p:nvPr/>
          </p:nvSpPr>
          <p:spPr>
            <a:xfrm rot="15949407">
              <a:off x="4146370" y="-419900"/>
              <a:ext cx="352110" cy="1917269"/>
            </a:xfrm>
            <a:prstGeom prst="curvedLeftArrow">
              <a:avLst>
                <a:gd name="adj1" fmla="val 25000"/>
                <a:gd name="adj2" fmla="val 50000"/>
                <a:gd name="adj3" fmla="val 24513"/>
              </a:avLst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Curved Right Arrow 15"/>
            <p:cNvSpPr/>
            <p:nvPr/>
          </p:nvSpPr>
          <p:spPr>
            <a:xfrm rot="16596356">
              <a:off x="3928574" y="4973742"/>
              <a:ext cx="236750" cy="2392995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Curved Left Arrow 20"/>
            <p:cNvSpPr/>
            <p:nvPr/>
          </p:nvSpPr>
          <p:spPr>
            <a:xfrm rot="18962506">
              <a:off x="7599444" y="441173"/>
              <a:ext cx="410152" cy="1959500"/>
            </a:xfrm>
            <a:prstGeom prst="curvedLeftArrow">
              <a:avLst>
                <a:gd name="adj1" fmla="val 25000"/>
                <a:gd name="adj2" fmla="val 44319"/>
                <a:gd name="adj3" fmla="val 25000"/>
              </a:avLst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Curved Right Arrow 21"/>
            <p:cNvSpPr/>
            <p:nvPr/>
          </p:nvSpPr>
          <p:spPr>
            <a:xfrm rot="13998412">
              <a:off x="7663250" y="4054749"/>
              <a:ext cx="257927" cy="2115459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Up Arrow 22"/>
            <p:cNvSpPr/>
            <p:nvPr/>
          </p:nvSpPr>
          <p:spPr>
            <a:xfrm rot="5400000">
              <a:off x="2588193" y="2107212"/>
              <a:ext cx="143121" cy="2135017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0469" y="2716273"/>
              <a:ext cx="1476375" cy="9763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5" name="Up Arrow 24"/>
            <p:cNvSpPr/>
            <p:nvPr/>
          </p:nvSpPr>
          <p:spPr>
            <a:xfrm rot="5400000">
              <a:off x="6275010" y="2010797"/>
              <a:ext cx="143806" cy="2160139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70FB9C66-BCC7-4B2E-B72E-997D304A79C4}"/>
                </a:ext>
              </a:extLst>
            </p:cNvPr>
            <p:cNvSpPr/>
            <p:nvPr/>
          </p:nvSpPr>
          <p:spPr>
            <a:xfrm>
              <a:off x="221337" y="3737225"/>
              <a:ext cx="1447373" cy="349078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  <a:r>
                <a:rPr lang="en-US" dirty="0" err="1">
                  <a:solidFill>
                    <a:schemeClr val="tx1"/>
                  </a:solidFill>
                </a:rPr>
                <a:t>উৎপাদক</a:t>
              </a:r>
              <a:r>
                <a:rPr lang="en-US" dirty="0"/>
                <a:t>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2CAD05C4-DFC0-4FC9-98B8-4FAA762519EA}"/>
                </a:ext>
              </a:extLst>
            </p:cNvPr>
            <p:cNvSpPr/>
            <p:nvPr/>
          </p:nvSpPr>
          <p:spPr>
            <a:xfrm>
              <a:off x="2002363" y="1943708"/>
              <a:ext cx="1937822" cy="413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১ম </a:t>
              </a:r>
              <a:r>
                <a:rPr lang="en-US" dirty="0" err="1"/>
                <a:t>শ্রেনীর</a:t>
              </a:r>
              <a:r>
                <a:rPr lang="en-US" dirty="0"/>
                <a:t> </a:t>
              </a:r>
              <a:r>
                <a:rPr lang="en-US" dirty="0" err="1"/>
                <a:t>খাদক</a:t>
              </a:r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6C27D3A0-601F-4E4E-820C-45B0CF936D3D}"/>
                </a:ext>
              </a:extLst>
            </p:cNvPr>
            <p:cNvSpPr/>
            <p:nvPr/>
          </p:nvSpPr>
          <p:spPr>
            <a:xfrm>
              <a:off x="1010067" y="6218494"/>
              <a:ext cx="1937822" cy="413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১ম </a:t>
              </a:r>
              <a:r>
                <a:rPr lang="en-US" dirty="0" err="1"/>
                <a:t>শ্রেনীর</a:t>
              </a:r>
              <a:r>
                <a:rPr lang="en-US" dirty="0"/>
                <a:t> </a:t>
              </a:r>
              <a:r>
                <a:rPr lang="en-US" dirty="0" err="1"/>
                <a:t>খাদক</a:t>
              </a:r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34C96B84-78C3-414F-BD98-ACAF1F4610D8}"/>
                </a:ext>
              </a:extLst>
            </p:cNvPr>
            <p:cNvSpPr/>
            <p:nvPr/>
          </p:nvSpPr>
          <p:spPr>
            <a:xfrm>
              <a:off x="4836234" y="1350826"/>
              <a:ext cx="1937822" cy="413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২য় </a:t>
              </a:r>
              <a:r>
                <a:rPr lang="en-US" dirty="0" err="1"/>
                <a:t>শ্রেনীর</a:t>
              </a:r>
              <a:r>
                <a:rPr lang="en-US" dirty="0"/>
                <a:t> </a:t>
              </a:r>
              <a:r>
                <a:rPr lang="en-US" dirty="0" err="1"/>
                <a:t>খাদক</a:t>
              </a:r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70C05A36-A98B-4617-B4B8-83A8AA095C85}"/>
                </a:ext>
              </a:extLst>
            </p:cNvPr>
            <p:cNvSpPr/>
            <p:nvPr/>
          </p:nvSpPr>
          <p:spPr>
            <a:xfrm>
              <a:off x="7015321" y="3909702"/>
              <a:ext cx="1937822" cy="413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৩য় </a:t>
              </a:r>
              <a:r>
                <a:rPr lang="en-US" dirty="0" err="1"/>
                <a:t>শ্রেনীর</a:t>
              </a:r>
              <a:r>
                <a:rPr lang="en-US" dirty="0"/>
                <a:t> </a:t>
              </a:r>
              <a:r>
                <a:rPr lang="en-US" dirty="0" err="1"/>
                <a:t>খাদক</a:t>
              </a:r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C98A77A5-031B-44FB-84BC-093DFFB543AB}"/>
                </a:ext>
              </a:extLst>
            </p:cNvPr>
            <p:cNvSpPr/>
            <p:nvPr/>
          </p:nvSpPr>
          <p:spPr>
            <a:xfrm>
              <a:off x="3139924" y="3785109"/>
              <a:ext cx="1937822" cy="413960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২ম </a:t>
              </a:r>
              <a:r>
                <a:rPr lang="en-US" dirty="0" err="1"/>
                <a:t>শ্রেনীর</a:t>
              </a:r>
              <a:r>
                <a:rPr lang="en-US" dirty="0"/>
                <a:t> </a:t>
              </a:r>
              <a:r>
                <a:rPr lang="en-US" dirty="0" err="1"/>
                <a:t>খাদক</a:t>
              </a:r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B8BD196A-021E-4519-BD09-17292E9F019E}"/>
                </a:ext>
              </a:extLst>
            </p:cNvPr>
            <p:cNvSpPr/>
            <p:nvPr/>
          </p:nvSpPr>
          <p:spPr>
            <a:xfrm>
              <a:off x="5489161" y="6311076"/>
              <a:ext cx="1937822" cy="413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২য় </a:t>
              </a:r>
              <a:r>
                <a:rPr lang="en-US" dirty="0" err="1"/>
                <a:t>শ্রেনীর</a:t>
              </a:r>
              <a:r>
                <a:rPr lang="en-US" dirty="0"/>
                <a:t> </a:t>
              </a:r>
              <a:r>
                <a:rPr lang="en-US" dirty="0" err="1"/>
                <a:t>খাদক</a:t>
              </a:r>
              <a:endParaRPr lang="en-US" dirty="0"/>
            </a:p>
          </p:txBody>
        </p:sp>
        <p:sp>
          <p:nvSpPr>
            <p:cNvPr id="10" name="Arrow: Down 9">
              <a:extLst>
                <a:ext uri="{FF2B5EF4-FFF2-40B4-BE49-F238E27FC236}">
                  <a16:creationId xmlns="" xmlns:a16="http://schemas.microsoft.com/office/drawing/2014/main" id="{21117461-CAA0-44FB-8803-9850CB8AD22D}"/>
                </a:ext>
              </a:extLst>
            </p:cNvPr>
            <p:cNvSpPr/>
            <p:nvPr/>
          </p:nvSpPr>
          <p:spPr>
            <a:xfrm rot="15439381">
              <a:off x="4959866" y="2884791"/>
              <a:ext cx="291902" cy="378631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="" xmlns:a16="http://schemas.microsoft.com/office/drawing/2014/main" id="{DFEC9706-652E-48CD-ABF5-4BAD2E6681D2}"/>
                </a:ext>
              </a:extLst>
            </p:cNvPr>
            <p:cNvCxnSpPr/>
            <p:nvPr/>
          </p:nvCxnSpPr>
          <p:spPr>
            <a:xfrm>
              <a:off x="3727263" y="1600200"/>
              <a:ext cx="3664137" cy="109940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="" xmlns:a16="http://schemas.microsoft.com/office/drawing/2014/main" id="{91CB5618-FA7E-41BB-AD31-81F869398E08}"/>
                </a:ext>
              </a:extLst>
            </p:cNvPr>
            <p:cNvCxnSpPr/>
            <p:nvPr/>
          </p:nvCxnSpPr>
          <p:spPr>
            <a:xfrm>
              <a:off x="6921476" y="1213096"/>
              <a:ext cx="850924" cy="87791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="" xmlns:a16="http://schemas.microsoft.com/office/drawing/2014/main" id="{BA957601-E952-4816-A702-36C6D6860091}"/>
                </a:ext>
              </a:extLst>
            </p:cNvPr>
            <p:cNvCxnSpPr>
              <a:cxnSpLocks/>
              <a:stCxn id="7" idx="7"/>
            </p:cNvCxnSpPr>
            <p:nvPr/>
          </p:nvCxnSpPr>
          <p:spPr>
            <a:xfrm flipV="1">
              <a:off x="6514498" y="4448566"/>
              <a:ext cx="1095499" cy="872589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891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057400"/>
            <a:ext cx="8610600" cy="274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সমুদ্রের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বাস্তুতন্ত্র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ব্যাখ্যা খাতায় লিখে শ্রেনী শিক্ষকের কাছে জমা দিবে।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65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3961" y="414132"/>
            <a:ext cx="3598985" cy="1219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8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71" y="2805639"/>
            <a:ext cx="4939834" cy="24190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/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দেলওয়ার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কয়রাহাটি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লালারপাড়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হালুয়াঘাট,ময়মনসিংহ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67886" y="2805638"/>
            <a:ext cx="3923714" cy="24190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400" b="1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 </a:t>
            </a:r>
            <a:endParaRPr lang="en-US" sz="2400" b="1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৮ম শ্রেনী </a:t>
            </a:r>
          </a:p>
          <a:p>
            <a:pPr algn="ctr"/>
            <a:r>
              <a:rPr lang="en-US" sz="2400" b="1" dirty="0" err="1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</a:t>
            </a:r>
            <a:r>
              <a:rPr lang="bn-IN" sz="2400" b="1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র্দশ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bn-IN" sz="2400" b="1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 এবং বাস্তুতন্ত্র</a:t>
            </a:r>
          </a:p>
          <a:p>
            <a:pPr algn="ctr"/>
            <a:r>
              <a:rPr lang="bn-IN" sz="2400" b="1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৩০ মিনিট</a:t>
            </a:r>
          </a:p>
          <a:p>
            <a:pPr algn="ctr"/>
            <a:r>
              <a:rPr lang="bn-IN" sz="24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7888">
            <a:off x="1817639" y="264341"/>
            <a:ext cx="1619869" cy="2159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69935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286000"/>
            <a:ext cx="7086600" cy="2209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9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15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4724400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82" y="1066800"/>
            <a:ext cx="42862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9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0"/>
            <a:ext cx="8686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পরিবেশ ও</a:t>
            </a:r>
            <a:r>
              <a:rPr lang="en-US" sz="9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</a:t>
            </a:r>
            <a:r>
              <a:rPr lang="en-US" sz="9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47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981200"/>
            <a:ext cx="7772400" cy="381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......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 উপাদান ও বাস্তুতন্ত্রের প্রকারভেদ ব্যাখ্যা করতে পারবে।</a:t>
            </a:r>
          </a:p>
          <a:p>
            <a:r>
              <a:rPr lang="bn-IN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২।খাদ্য শৃঙ্খল ও খাদ্যজাল ব্যাখ্যা করতে পারবে।  </a:t>
            </a:r>
          </a:p>
          <a:p>
            <a:pPr algn="ctr"/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34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6398" y="2133600"/>
            <a:ext cx="8839200" cy="2066731"/>
            <a:chOff x="-11935" y="2438400"/>
            <a:chExt cx="8839200" cy="206673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935" y="2438400"/>
              <a:ext cx="8839200" cy="1685731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236" y="4124131"/>
              <a:ext cx="1229591" cy="38100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80753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8" y="1914429"/>
            <a:ext cx="4344317" cy="3180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429" y="1914429"/>
            <a:ext cx="4724571" cy="31800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5410200"/>
            <a:ext cx="4267200" cy="7620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এই সব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প্রানী কোথায় বাস করে 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334000" y="5410200"/>
            <a:ext cx="2895600" cy="685800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সুন্দরবনে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67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40794"/>
            <a:ext cx="8839200" cy="1776412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45086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822" y="304800"/>
            <a:ext cx="5226377" cy="838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বাস্তুতন্ত্রের উপাদন দুই ধরনের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94845" y="1372630"/>
            <a:ext cx="1949777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জীব উপাদান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399" y="1359664"/>
            <a:ext cx="2090325" cy="4572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অজীব উপাদান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23" y="2064053"/>
            <a:ext cx="8610600" cy="59055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175480" y="2799812"/>
            <a:ext cx="2787977" cy="507348"/>
            <a:chOff x="183823" y="2767294"/>
            <a:chExt cx="2787977" cy="50734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823" y="2767296"/>
              <a:ext cx="1721177" cy="507346"/>
            </a:xfrm>
            <a:prstGeom prst="rect">
              <a:avLst/>
            </a:prstGeom>
            <a:ln w="38100">
              <a:solidFill>
                <a:srgbClr val="7030A0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1210" y="2767294"/>
              <a:ext cx="1060590" cy="507347"/>
            </a:xfrm>
            <a:prstGeom prst="rect">
              <a:avLst/>
            </a:prstGeom>
            <a:ln w="38100">
              <a:solidFill>
                <a:srgbClr val="7030A0"/>
              </a:solidFill>
            </a:ln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6" b="15061"/>
          <a:stretch/>
        </p:blipFill>
        <p:spPr>
          <a:xfrm>
            <a:off x="175481" y="3435888"/>
            <a:ext cx="3119364" cy="45306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435888"/>
            <a:ext cx="2283476" cy="48955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6" b="15853"/>
          <a:stretch/>
        </p:blipFill>
        <p:spPr>
          <a:xfrm>
            <a:off x="175480" y="4244346"/>
            <a:ext cx="3119365" cy="44884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175480" y="4950642"/>
            <a:ext cx="8809368" cy="619124"/>
            <a:chOff x="75403" y="1884974"/>
            <a:chExt cx="8809368" cy="61912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03" y="1884974"/>
              <a:ext cx="2989836" cy="619124"/>
            </a:xfrm>
            <a:prstGeom prst="rect">
              <a:avLst/>
            </a:prstGeom>
            <a:ln w="38100">
              <a:solidFill>
                <a:srgbClr val="7030A0"/>
              </a:solidFill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5239" y="1892719"/>
              <a:ext cx="5819532" cy="611379"/>
            </a:xfrm>
            <a:prstGeom prst="rect">
              <a:avLst/>
            </a:prstGeom>
            <a:ln w="38100">
              <a:solidFill>
                <a:srgbClr val="7030A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19428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148</Words>
  <Application>Microsoft Office PowerPoint</Application>
  <PresentationFormat>On-screen Show (4:3)</PresentationFormat>
  <Paragraphs>38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walton</cp:lastModifiedBy>
  <cp:revision>74</cp:revision>
  <dcterms:created xsi:type="dcterms:W3CDTF">2020-09-01T04:05:38Z</dcterms:created>
  <dcterms:modified xsi:type="dcterms:W3CDTF">2020-09-25T14:09:46Z</dcterms:modified>
</cp:coreProperties>
</file>