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1" r:id="rId2"/>
    <p:sldId id="425" r:id="rId3"/>
    <p:sldId id="426" r:id="rId4"/>
    <p:sldId id="431" r:id="rId5"/>
    <p:sldId id="313" r:id="rId6"/>
    <p:sldId id="427" r:id="rId7"/>
    <p:sldId id="432" r:id="rId8"/>
    <p:sldId id="433" r:id="rId9"/>
    <p:sldId id="314" r:id="rId10"/>
    <p:sldId id="391" r:id="rId11"/>
    <p:sldId id="430" r:id="rId12"/>
    <p:sldId id="435" r:id="rId13"/>
    <p:sldId id="330" r:id="rId14"/>
    <p:sldId id="436" r:id="rId15"/>
    <p:sldId id="437" r:id="rId16"/>
    <p:sldId id="438" r:id="rId17"/>
    <p:sldId id="327" r:id="rId18"/>
    <p:sldId id="439" r:id="rId19"/>
    <p:sldId id="306" r:id="rId20"/>
    <p:sldId id="440" r:id="rId21"/>
  </p:sldIdLst>
  <p:sldSz cx="109728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B5A"/>
    <a:srgbClr val="C2290A"/>
    <a:srgbClr val="4F19E7"/>
    <a:srgbClr val="1DE35A"/>
    <a:srgbClr val="D73217"/>
    <a:srgbClr val="DFF12F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6120" autoAdjust="0"/>
  </p:normalViewPr>
  <p:slideViewPr>
    <p:cSldViewPr>
      <p:cViewPr varScale="1">
        <p:scale>
          <a:sx n="89" d="100"/>
          <a:sy n="89" d="100"/>
        </p:scale>
        <p:origin x="108" y="264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AE17A-6A55-4F39-B9FC-0D284BE4422C}" type="doc">
      <dgm:prSet loTypeId="urn:microsoft.com/office/officeart/2005/8/layout/hProcess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0A9EC-80FE-4345-A675-EC60C1E718CD}">
      <dgm:prSet phldrT="[Text]"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Or</a:t>
          </a:r>
        </a:p>
      </dgm:t>
    </dgm:pt>
    <dgm:pt modelId="{14113939-F5BD-4349-8E65-B6979F9D8DD0}" type="parTrans" cxnId="{268693BF-9E3C-4336-9BBD-A84FC7111732}">
      <dgm:prSet/>
      <dgm:spPr/>
      <dgm:t>
        <a:bodyPr/>
        <a:lstStyle/>
        <a:p>
          <a:endParaRPr lang="en-US"/>
        </a:p>
      </dgm:t>
    </dgm:pt>
    <dgm:pt modelId="{FD20105C-4184-4274-9035-9D10CD43A645}" type="sibTrans" cxnId="{268693BF-9E3C-4336-9BBD-A84FC7111732}">
      <dgm:prSet/>
      <dgm:spPr/>
      <dgm:t>
        <a:bodyPr/>
        <a:lstStyle/>
        <a:p>
          <a:endParaRPr lang="en-US"/>
        </a:p>
      </dgm:t>
    </dgm:pt>
    <dgm:pt modelId="{5DF8CBA0-C826-4DE1-B85F-219DDDEFC95F}" type="pres">
      <dgm:prSet presAssocID="{EE0AE17A-6A55-4F39-B9FC-0D284BE4422C}" presName="theList" presStyleCnt="0">
        <dgm:presLayoutVars>
          <dgm:dir/>
          <dgm:animLvl val="lvl"/>
          <dgm:resizeHandles val="exact"/>
        </dgm:presLayoutVars>
      </dgm:prSet>
      <dgm:spPr/>
    </dgm:pt>
    <dgm:pt modelId="{4338EC35-E129-4235-BD4E-C4AD597DAB16}" type="pres">
      <dgm:prSet presAssocID="{5CC0A9EC-80FE-4345-A675-EC60C1E718CD}" presName="compNode" presStyleCnt="0"/>
      <dgm:spPr/>
    </dgm:pt>
    <dgm:pt modelId="{6080C3BB-E409-4006-8F43-DA729CE70983}" type="pres">
      <dgm:prSet presAssocID="{5CC0A9EC-80FE-4345-A675-EC60C1E718CD}" presName="noGeometry" presStyleCnt="0"/>
      <dgm:spPr/>
    </dgm:pt>
    <dgm:pt modelId="{4D202C09-4366-48AD-89D5-6791B5BDC240}" type="pres">
      <dgm:prSet presAssocID="{5CC0A9EC-80FE-4345-A675-EC60C1E718CD}" presName="childTextVisible" presStyleLbl="bgAccFollowNode1" presStyleIdx="0" presStyleCnt="1" custScaleX="64758" custScaleY="50000" custLinFactNeighborX="-26411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</dgm:pt>
    <dgm:pt modelId="{88277171-9623-47A2-AA1D-E4AFDBE6DD12}" type="pres">
      <dgm:prSet presAssocID="{5CC0A9EC-80FE-4345-A675-EC60C1E718CD}" presName="childTextHidden" presStyleLbl="bgAccFollowNode1" presStyleIdx="0" presStyleCnt="1"/>
      <dgm:spPr/>
    </dgm:pt>
    <dgm:pt modelId="{CA018BD3-4175-4BE5-A81A-EC5B2F8A98C9}" type="pres">
      <dgm:prSet presAssocID="{5CC0A9EC-80FE-4345-A675-EC60C1E718CD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229252D-8553-46AE-ABC6-E69D977E2577}" type="presOf" srcId="{EE0AE17A-6A55-4F39-B9FC-0D284BE4422C}" destId="{5DF8CBA0-C826-4DE1-B85F-219DDDEFC95F}" srcOrd="0" destOrd="0" presId="urn:microsoft.com/office/officeart/2005/8/layout/hProcess6"/>
    <dgm:cxn modelId="{A49708A5-123D-45C3-BA58-4DCD74354F80}" type="presOf" srcId="{5CC0A9EC-80FE-4345-A675-EC60C1E718CD}" destId="{CA018BD3-4175-4BE5-A81A-EC5B2F8A98C9}" srcOrd="0" destOrd="0" presId="urn:microsoft.com/office/officeart/2005/8/layout/hProcess6"/>
    <dgm:cxn modelId="{268693BF-9E3C-4336-9BBD-A84FC7111732}" srcId="{EE0AE17A-6A55-4F39-B9FC-0D284BE4422C}" destId="{5CC0A9EC-80FE-4345-A675-EC60C1E718CD}" srcOrd="0" destOrd="0" parTransId="{14113939-F5BD-4349-8E65-B6979F9D8DD0}" sibTransId="{FD20105C-4184-4274-9035-9D10CD43A645}"/>
    <dgm:cxn modelId="{396FA68E-CB6C-4650-BFC4-D8DEB4BC1E61}" type="presParOf" srcId="{5DF8CBA0-C826-4DE1-B85F-219DDDEFC95F}" destId="{4338EC35-E129-4235-BD4E-C4AD597DAB16}" srcOrd="0" destOrd="0" presId="urn:microsoft.com/office/officeart/2005/8/layout/hProcess6"/>
    <dgm:cxn modelId="{9E61C8C4-EBE8-4742-9E09-F87E8592436F}" type="presParOf" srcId="{4338EC35-E129-4235-BD4E-C4AD597DAB16}" destId="{6080C3BB-E409-4006-8F43-DA729CE70983}" srcOrd="0" destOrd="0" presId="urn:microsoft.com/office/officeart/2005/8/layout/hProcess6"/>
    <dgm:cxn modelId="{9620BC37-7778-49C6-8803-63C9FD1FFCB4}" type="presParOf" srcId="{4338EC35-E129-4235-BD4E-C4AD597DAB16}" destId="{4D202C09-4366-48AD-89D5-6791B5BDC240}" srcOrd="1" destOrd="0" presId="urn:microsoft.com/office/officeart/2005/8/layout/hProcess6"/>
    <dgm:cxn modelId="{FCB1ED22-7DA1-448B-90D3-AE8D94347A5B}" type="presParOf" srcId="{4338EC35-E129-4235-BD4E-C4AD597DAB16}" destId="{88277171-9623-47A2-AA1D-E4AFDBE6DD12}" srcOrd="2" destOrd="0" presId="urn:microsoft.com/office/officeart/2005/8/layout/hProcess6"/>
    <dgm:cxn modelId="{57B585F1-0BBE-4BC7-B852-B817BA3281F3}" type="presParOf" srcId="{4338EC35-E129-4235-BD4E-C4AD597DAB16}" destId="{CA018BD3-4175-4BE5-A81A-EC5B2F8A98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AE17A-6A55-4F39-B9FC-0D284BE4422C}" type="doc">
      <dgm:prSet loTypeId="urn:microsoft.com/office/officeart/2005/8/layout/hProcess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0A9EC-80FE-4345-A675-EC60C1E718CD}">
      <dgm:prSet phldrT="[Text]"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Or</a:t>
          </a:r>
        </a:p>
      </dgm:t>
    </dgm:pt>
    <dgm:pt modelId="{14113939-F5BD-4349-8E65-B6979F9D8DD0}" type="parTrans" cxnId="{268693BF-9E3C-4336-9BBD-A84FC7111732}">
      <dgm:prSet/>
      <dgm:spPr/>
      <dgm:t>
        <a:bodyPr/>
        <a:lstStyle/>
        <a:p>
          <a:endParaRPr lang="en-US"/>
        </a:p>
      </dgm:t>
    </dgm:pt>
    <dgm:pt modelId="{FD20105C-4184-4274-9035-9D10CD43A645}" type="sibTrans" cxnId="{268693BF-9E3C-4336-9BBD-A84FC7111732}">
      <dgm:prSet/>
      <dgm:spPr/>
      <dgm:t>
        <a:bodyPr/>
        <a:lstStyle/>
        <a:p>
          <a:endParaRPr lang="en-US"/>
        </a:p>
      </dgm:t>
    </dgm:pt>
    <dgm:pt modelId="{5DF8CBA0-C826-4DE1-B85F-219DDDEFC95F}" type="pres">
      <dgm:prSet presAssocID="{EE0AE17A-6A55-4F39-B9FC-0D284BE4422C}" presName="theList" presStyleCnt="0">
        <dgm:presLayoutVars>
          <dgm:dir/>
          <dgm:animLvl val="lvl"/>
          <dgm:resizeHandles val="exact"/>
        </dgm:presLayoutVars>
      </dgm:prSet>
      <dgm:spPr/>
    </dgm:pt>
    <dgm:pt modelId="{4338EC35-E129-4235-BD4E-C4AD597DAB16}" type="pres">
      <dgm:prSet presAssocID="{5CC0A9EC-80FE-4345-A675-EC60C1E718CD}" presName="compNode" presStyleCnt="0"/>
      <dgm:spPr/>
    </dgm:pt>
    <dgm:pt modelId="{6080C3BB-E409-4006-8F43-DA729CE70983}" type="pres">
      <dgm:prSet presAssocID="{5CC0A9EC-80FE-4345-A675-EC60C1E718CD}" presName="noGeometry" presStyleCnt="0"/>
      <dgm:spPr/>
    </dgm:pt>
    <dgm:pt modelId="{4D202C09-4366-48AD-89D5-6791B5BDC240}" type="pres">
      <dgm:prSet presAssocID="{5CC0A9EC-80FE-4345-A675-EC60C1E718CD}" presName="childTextVisible" presStyleLbl="bgAccFollowNode1" presStyleIdx="0" presStyleCnt="1" custScaleX="64758" custScaleY="50000" custLinFactNeighborX="-26411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</dgm:pt>
    <dgm:pt modelId="{88277171-9623-47A2-AA1D-E4AFDBE6DD12}" type="pres">
      <dgm:prSet presAssocID="{5CC0A9EC-80FE-4345-A675-EC60C1E718CD}" presName="childTextHidden" presStyleLbl="bgAccFollowNode1" presStyleIdx="0" presStyleCnt="1"/>
      <dgm:spPr/>
    </dgm:pt>
    <dgm:pt modelId="{CA018BD3-4175-4BE5-A81A-EC5B2F8A98C9}" type="pres">
      <dgm:prSet presAssocID="{5CC0A9EC-80FE-4345-A675-EC60C1E718CD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229252D-8553-46AE-ABC6-E69D977E2577}" type="presOf" srcId="{EE0AE17A-6A55-4F39-B9FC-0D284BE4422C}" destId="{5DF8CBA0-C826-4DE1-B85F-219DDDEFC95F}" srcOrd="0" destOrd="0" presId="urn:microsoft.com/office/officeart/2005/8/layout/hProcess6"/>
    <dgm:cxn modelId="{A49708A5-123D-45C3-BA58-4DCD74354F80}" type="presOf" srcId="{5CC0A9EC-80FE-4345-A675-EC60C1E718CD}" destId="{CA018BD3-4175-4BE5-A81A-EC5B2F8A98C9}" srcOrd="0" destOrd="0" presId="urn:microsoft.com/office/officeart/2005/8/layout/hProcess6"/>
    <dgm:cxn modelId="{268693BF-9E3C-4336-9BBD-A84FC7111732}" srcId="{EE0AE17A-6A55-4F39-B9FC-0D284BE4422C}" destId="{5CC0A9EC-80FE-4345-A675-EC60C1E718CD}" srcOrd="0" destOrd="0" parTransId="{14113939-F5BD-4349-8E65-B6979F9D8DD0}" sibTransId="{FD20105C-4184-4274-9035-9D10CD43A645}"/>
    <dgm:cxn modelId="{396FA68E-CB6C-4650-BFC4-D8DEB4BC1E61}" type="presParOf" srcId="{5DF8CBA0-C826-4DE1-B85F-219DDDEFC95F}" destId="{4338EC35-E129-4235-BD4E-C4AD597DAB16}" srcOrd="0" destOrd="0" presId="urn:microsoft.com/office/officeart/2005/8/layout/hProcess6"/>
    <dgm:cxn modelId="{9E61C8C4-EBE8-4742-9E09-F87E8592436F}" type="presParOf" srcId="{4338EC35-E129-4235-BD4E-C4AD597DAB16}" destId="{6080C3BB-E409-4006-8F43-DA729CE70983}" srcOrd="0" destOrd="0" presId="urn:microsoft.com/office/officeart/2005/8/layout/hProcess6"/>
    <dgm:cxn modelId="{9620BC37-7778-49C6-8803-63C9FD1FFCB4}" type="presParOf" srcId="{4338EC35-E129-4235-BD4E-C4AD597DAB16}" destId="{4D202C09-4366-48AD-89D5-6791B5BDC240}" srcOrd="1" destOrd="0" presId="urn:microsoft.com/office/officeart/2005/8/layout/hProcess6"/>
    <dgm:cxn modelId="{FCB1ED22-7DA1-448B-90D3-AE8D94347A5B}" type="presParOf" srcId="{4338EC35-E129-4235-BD4E-C4AD597DAB16}" destId="{88277171-9623-47A2-AA1D-E4AFDBE6DD12}" srcOrd="2" destOrd="0" presId="urn:microsoft.com/office/officeart/2005/8/layout/hProcess6"/>
    <dgm:cxn modelId="{57B585F1-0BBE-4BC7-B852-B817BA3281F3}" type="presParOf" srcId="{4338EC35-E129-4235-BD4E-C4AD597DAB16}" destId="{CA018BD3-4175-4BE5-A81A-EC5B2F8A98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02C09-4366-48AD-89D5-6791B5BDC240}">
      <dsp:nvSpPr>
        <dsp:cNvPr id="0" name=""/>
        <dsp:cNvSpPr/>
      </dsp:nvSpPr>
      <dsp:spPr>
        <a:xfrm>
          <a:off x="1049882" y="310453"/>
          <a:ext cx="919975" cy="620907"/>
        </a:xfrm>
        <a:prstGeom prst="rightArrow">
          <a:avLst>
            <a:gd name="adj1" fmla="val 70000"/>
            <a:gd name="adj2" fmla="val 50000"/>
          </a:avLst>
        </a:prstGeom>
        <a:solidFill>
          <a:srgbClr val="FF0000">
            <a:alpha val="90000"/>
          </a:srgb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18BD3-4175-4BE5-A81A-EC5B2F8A98C9}">
      <dsp:nvSpPr>
        <dsp:cNvPr id="0" name=""/>
        <dsp:cNvSpPr/>
      </dsp:nvSpPr>
      <dsp:spPr>
        <a:xfrm>
          <a:off x="819597" y="265748"/>
          <a:ext cx="710318" cy="710318"/>
        </a:xfrm>
        <a:prstGeom prst="ellipse">
          <a:avLst/>
        </a:prstGeom>
        <a:solidFill>
          <a:schemeClr val="tx1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Or</a:t>
          </a:r>
        </a:p>
      </dsp:txBody>
      <dsp:txXfrm>
        <a:off x="923621" y="369772"/>
        <a:ext cx="502270" cy="502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02C09-4366-48AD-89D5-6791B5BDC240}">
      <dsp:nvSpPr>
        <dsp:cNvPr id="0" name=""/>
        <dsp:cNvSpPr/>
      </dsp:nvSpPr>
      <dsp:spPr>
        <a:xfrm>
          <a:off x="1049882" y="310453"/>
          <a:ext cx="919975" cy="620907"/>
        </a:xfrm>
        <a:prstGeom prst="rightArrow">
          <a:avLst>
            <a:gd name="adj1" fmla="val 70000"/>
            <a:gd name="adj2" fmla="val 50000"/>
          </a:avLst>
        </a:prstGeom>
        <a:solidFill>
          <a:srgbClr val="FF0000">
            <a:alpha val="90000"/>
          </a:srgb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18BD3-4175-4BE5-A81A-EC5B2F8A98C9}">
      <dsp:nvSpPr>
        <dsp:cNvPr id="0" name=""/>
        <dsp:cNvSpPr/>
      </dsp:nvSpPr>
      <dsp:spPr>
        <a:xfrm>
          <a:off x="819597" y="265748"/>
          <a:ext cx="710318" cy="710318"/>
        </a:xfrm>
        <a:prstGeom prst="ellipse">
          <a:avLst/>
        </a:prstGeom>
        <a:solidFill>
          <a:schemeClr val="tx1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Or</a:t>
          </a:r>
        </a:p>
      </dsp:txBody>
      <dsp:txXfrm>
        <a:off x="923621" y="369772"/>
        <a:ext cx="502270" cy="502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8082ED-6978-49A1-B089-E71CDE9806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C7EA1-097F-4F9B-ACB6-00B2A52BC1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6F-8A82-478F-B98F-7D6550705763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7AD6A-F18F-4E65-A173-05EA6AFFB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3A5F8-A8DC-4ECF-BEFA-950603830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8894-E6F2-4AEC-91DC-BF8B69ED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1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6"/>
            <a:ext cx="9326880" cy="1568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53278" indent="0" algn="ctr">
              <a:buNone/>
              <a:defRPr/>
            </a:lvl2pPr>
            <a:lvl3pPr marL="1106554" indent="0" algn="ctr">
              <a:buNone/>
              <a:defRPr/>
            </a:lvl3pPr>
            <a:lvl4pPr marL="1659832" indent="0" algn="ctr">
              <a:buNone/>
              <a:defRPr/>
            </a:lvl4pPr>
            <a:lvl5pPr marL="2213109" indent="0" algn="ctr">
              <a:buNone/>
              <a:defRPr/>
            </a:lvl5pPr>
            <a:lvl6pPr marL="2766386" indent="0" algn="ctr">
              <a:buNone/>
              <a:defRPr/>
            </a:lvl6pPr>
            <a:lvl7pPr marL="3319664" indent="0" algn="ctr">
              <a:buNone/>
              <a:defRPr/>
            </a:lvl7pPr>
            <a:lvl8pPr marL="3872940" indent="0" algn="ctr">
              <a:buNone/>
              <a:defRPr/>
            </a:lvl8pPr>
            <a:lvl9pPr marL="44262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50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50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7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46"/>
            </a:lvl1pPr>
            <a:lvl2pPr marL="553278" indent="0">
              <a:buNone/>
              <a:defRPr sz="2166"/>
            </a:lvl2pPr>
            <a:lvl3pPr marL="1106554" indent="0">
              <a:buNone/>
              <a:defRPr sz="1977"/>
            </a:lvl3pPr>
            <a:lvl4pPr marL="1659832" indent="0">
              <a:buNone/>
              <a:defRPr sz="1694"/>
            </a:lvl4pPr>
            <a:lvl5pPr marL="2213109" indent="0">
              <a:buNone/>
              <a:defRPr sz="1694"/>
            </a:lvl5pPr>
            <a:lvl6pPr marL="2766386" indent="0">
              <a:buNone/>
              <a:defRPr sz="1694"/>
            </a:lvl6pPr>
            <a:lvl7pPr marL="3319664" indent="0">
              <a:buNone/>
              <a:defRPr sz="1694"/>
            </a:lvl7pPr>
            <a:lvl8pPr marL="3872940" indent="0">
              <a:buNone/>
              <a:defRPr sz="1694"/>
            </a:lvl8pPr>
            <a:lvl9pPr marL="4426218" indent="0">
              <a:buNone/>
              <a:defRPr sz="16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637454"/>
            <a:ext cx="484822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319867"/>
            <a:ext cx="4848225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2DC068-7528-4231-BFD4-28421FC14164}"/>
              </a:ext>
            </a:extLst>
          </p:cNvPr>
          <p:cNvSpPr txBox="1"/>
          <p:nvPr userDrawn="1"/>
        </p:nvSpPr>
        <p:spPr>
          <a:xfrm>
            <a:off x="0" y="6896040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জালদিয়া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6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860"/>
            </a:lvl1pPr>
            <a:lvl2pPr>
              <a:defRPr sz="3389"/>
            </a:lvl2pPr>
            <a:lvl3pPr>
              <a:defRPr sz="2917"/>
            </a:lvl3pPr>
            <a:lvl4pPr>
              <a:defRPr sz="2446"/>
            </a:lvl4pPr>
            <a:lvl5pPr>
              <a:defRPr sz="2446"/>
            </a:lvl5pPr>
            <a:lvl6pPr>
              <a:defRPr sz="2446"/>
            </a:lvl6pPr>
            <a:lvl7pPr>
              <a:defRPr sz="2446"/>
            </a:lvl7pPr>
            <a:lvl8pPr>
              <a:defRPr sz="2446"/>
            </a:lvl8pPr>
            <a:lvl9pPr>
              <a:defRPr sz="24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530776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60"/>
            </a:lvl1pPr>
            <a:lvl2pPr marL="553278" indent="0">
              <a:buNone/>
              <a:defRPr sz="3389"/>
            </a:lvl2pPr>
            <a:lvl3pPr marL="1106554" indent="0">
              <a:buNone/>
              <a:defRPr sz="2917"/>
            </a:lvl3pPr>
            <a:lvl4pPr marL="1659832" indent="0">
              <a:buNone/>
              <a:defRPr sz="2446"/>
            </a:lvl4pPr>
            <a:lvl5pPr marL="2213109" indent="0">
              <a:buNone/>
              <a:defRPr sz="2446"/>
            </a:lvl5pPr>
            <a:lvl6pPr marL="2766386" indent="0">
              <a:buNone/>
              <a:defRPr sz="2446"/>
            </a:lvl6pPr>
            <a:lvl7pPr marL="3319664" indent="0">
              <a:buNone/>
              <a:defRPr sz="2446"/>
            </a:lvl7pPr>
            <a:lvl8pPr marL="3872940" indent="0">
              <a:buNone/>
              <a:defRPr sz="2446"/>
            </a:lvl8pPr>
            <a:lvl9pPr marL="4426218" indent="0">
              <a:buNone/>
              <a:defRPr sz="24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5pPr>
      <a:lvl6pPr marL="553278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6pPr>
      <a:lvl7pPr marL="1106554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7pPr>
      <a:lvl8pPr marL="1659832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8pPr>
      <a:lvl9pPr marL="2213109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14959" indent="-414959" algn="l" rtl="0" eaLnBrk="0" fontAlgn="base" hangingPunct="0">
        <a:spcBef>
          <a:spcPct val="20000"/>
        </a:spcBef>
        <a:spcAft>
          <a:spcPct val="0"/>
        </a:spcAft>
        <a:buChar char="•"/>
        <a:defRPr sz="3860">
          <a:solidFill>
            <a:schemeClr val="tx1"/>
          </a:solidFill>
          <a:latin typeface="+mn-lt"/>
          <a:ea typeface="+mn-ea"/>
          <a:cs typeface="+mn-cs"/>
        </a:defRPr>
      </a:lvl1pPr>
      <a:lvl2pPr marL="899077" indent="-345799" algn="l" rtl="0" eaLnBrk="0" fontAlgn="base" hangingPunct="0">
        <a:spcBef>
          <a:spcPct val="20000"/>
        </a:spcBef>
        <a:spcAft>
          <a:spcPct val="0"/>
        </a:spcAft>
        <a:buChar char="–"/>
        <a:defRPr sz="3389">
          <a:solidFill>
            <a:schemeClr val="tx1"/>
          </a:solidFill>
          <a:latin typeface="+mn-lt"/>
          <a:cs typeface="+mn-cs"/>
        </a:defRPr>
      </a:lvl2pPr>
      <a:lvl3pPr marL="1383192" indent="-276638" algn="l" rtl="0" eaLnBrk="0" fontAlgn="base" hangingPunct="0">
        <a:spcBef>
          <a:spcPct val="20000"/>
        </a:spcBef>
        <a:spcAft>
          <a:spcPct val="0"/>
        </a:spcAft>
        <a:buChar char="•"/>
        <a:defRPr sz="2917">
          <a:solidFill>
            <a:schemeClr val="tx1"/>
          </a:solidFill>
          <a:latin typeface="+mn-lt"/>
          <a:cs typeface="+mn-cs"/>
        </a:defRPr>
      </a:lvl3pPr>
      <a:lvl4pPr marL="1936470" indent="-276638" algn="l" rtl="0" eaLnBrk="0" fontAlgn="base" hangingPunct="0">
        <a:spcBef>
          <a:spcPct val="20000"/>
        </a:spcBef>
        <a:spcAft>
          <a:spcPct val="0"/>
        </a:spcAft>
        <a:buChar char="–"/>
        <a:defRPr sz="2446">
          <a:solidFill>
            <a:schemeClr val="tx1"/>
          </a:solidFill>
          <a:latin typeface="+mn-lt"/>
          <a:cs typeface="+mn-cs"/>
        </a:defRPr>
      </a:lvl4pPr>
      <a:lvl5pPr marL="2489748" indent="-276638" algn="l" rtl="0" eaLnBrk="0" fontAlgn="base" hangingPunct="0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5pPr>
      <a:lvl6pPr marL="3043025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6pPr>
      <a:lvl7pPr marL="3596302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7pPr>
      <a:lvl8pPr marL="4149579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8pPr>
      <a:lvl9pPr marL="4702856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1pPr>
      <a:lvl2pPr marL="55327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110655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3pPr>
      <a:lvl4pPr marL="1659832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4pPr>
      <a:lvl5pPr marL="2213109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5pPr>
      <a:lvl6pPr marL="2766386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331966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7pPr>
      <a:lvl8pPr marL="387294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8pPr>
      <a:lvl9pPr marL="442621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9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1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40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hyperlink" Target="https://youtu.be/CTkorRc2J8o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hyperlink" Target="https://bn.wikipedia.org/wiki/%E0%A6%9A%E0%A6%BF%E0%A6%A4%E0%A7%8D%E0%A6%B0:Microsoft_Office_Excel_(2019%E2%80%93present)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1E2493-97DA-47D9-91F8-EED450F65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8" y="390546"/>
            <a:ext cx="10939631" cy="6499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2E3C8-4674-493F-AA23-D854AF100C86}"/>
              </a:ext>
            </a:extLst>
          </p:cNvPr>
          <p:cNvSpPr txBox="1"/>
          <p:nvPr/>
        </p:nvSpPr>
        <p:spPr>
          <a:xfrm>
            <a:off x="4376568" y="486019"/>
            <a:ext cx="65630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623EA-087F-4CE7-9364-B41F6EFD90C9}"/>
              </a:ext>
            </a:extLst>
          </p:cNvPr>
          <p:cNvSpPr txBox="1"/>
          <p:nvPr/>
        </p:nvSpPr>
        <p:spPr>
          <a:xfrm>
            <a:off x="4376568" y="1152546"/>
            <a:ext cx="652003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আস্সালামু আলাইকুম, বাতায়নের সন্মানিত শ্রদ্ধেয় এডমিন, প্যাডাগোজি, রেটার মহোদয়, সকল সেরা কনটেন্ট নির্মাতা, সকল সেরা উদ্ভাবক, সকল সেরা নেতৃত্ব, সকল সেরা অনলাইন পারফর্মার ও সকল জেলা অ্যাম্বাসেডর, সকল সক্রিয় শিক্ষকবৃন্দ আমার আপলোডকৃত, </a:t>
            </a:r>
            <a:r>
              <a:rPr lang="en-US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8ম </a:t>
            </a:r>
            <a:r>
              <a:rPr lang="as-IN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শিক্ষক সহায়িকা অনুসরণ করে নির্ধারিত শিখনফল অনুসারে তৈরিকৃত  আজকের ৭</a:t>
            </a:r>
            <a:r>
              <a:rPr lang="en-US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 তম কনটেন্টটি </a:t>
            </a:r>
            <a:r>
              <a:rPr lang="as-IN" sz="1600" b="1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600" b="1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600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আপনাদের লাইক ও পূর্ণ রেটিংসহ মতামত দেওয়ার জন্য বিনীত অনুরোধ করছি</a:t>
            </a:r>
            <a:r>
              <a:rPr lang="en-US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0" i="0" dirty="0" err="1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1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91437" y="1518921"/>
            <a:ext cx="3566163" cy="4561164"/>
            <a:chOff x="762000" y="571500"/>
            <a:chExt cx="7620000" cy="5715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1518920"/>
            <a:ext cx="3313356" cy="455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1600200"/>
            <a:ext cx="3474422" cy="447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8D3B2C-8739-434C-89AF-8B3633085FE6}"/>
              </a:ext>
            </a:extLst>
          </p:cNvPr>
          <p:cNvGrpSpPr/>
          <p:nvPr/>
        </p:nvGrpSpPr>
        <p:grpSpPr>
          <a:xfrm>
            <a:off x="-127000" y="5786080"/>
            <a:ext cx="2171700" cy="1465251"/>
            <a:chOff x="-204748" y="5410160"/>
            <a:chExt cx="2171700" cy="146525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33975AB-F0D2-4789-8CFE-4584A48E8A6F}"/>
                </a:ext>
              </a:extLst>
            </p:cNvPr>
            <p:cNvGrpSpPr/>
            <p:nvPr/>
          </p:nvGrpSpPr>
          <p:grpSpPr>
            <a:xfrm>
              <a:off x="-204748" y="6101080"/>
              <a:ext cx="2171700" cy="774331"/>
              <a:chOff x="-333374" y="6151515"/>
              <a:chExt cx="2171700" cy="774331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00EBCCA8-26C8-4534-999E-B546696000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96" y="6151515"/>
                <a:ext cx="1633640" cy="774331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E98731C-E91C-4BC7-B5A7-B91F45B532A8}"/>
                  </a:ext>
                </a:extLst>
              </p:cNvPr>
              <p:cNvSpPr txBox="1"/>
              <p:nvPr/>
            </p:nvSpPr>
            <p:spPr>
              <a:xfrm>
                <a:off x="-333374" y="6529538"/>
                <a:ext cx="21717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Start Button </a:t>
                </a:r>
              </a:p>
            </p:txBody>
          </p:sp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94352BE-F1E3-4FFA-8A26-1E27DCE30B48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 flipH="1" flipV="1">
              <a:off x="241300" y="5717937"/>
              <a:ext cx="48438" cy="3809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467CFE-19A6-423F-8B18-6100DBC13466}"/>
                </a:ext>
              </a:extLst>
            </p:cNvPr>
            <p:cNvSpPr/>
            <p:nvPr/>
          </p:nvSpPr>
          <p:spPr>
            <a:xfrm>
              <a:off x="0" y="5410160"/>
              <a:ext cx="482600" cy="30777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0404B8-6466-4CA2-9ECA-79A8926CB099}"/>
              </a:ext>
            </a:extLst>
          </p:cNvPr>
          <p:cNvGrpSpPr/>
          <p:nvPr/>
        </p:nvGrpSpPr>
        <p:grpSpPr>
          <a:xfrm>
            <a:off x="3592510" y="5030666"/>
            <a:ext cx="2314575" cy="2192932"/>
            <a:chOff x="3592510" y="5030666"/>
            <a:chExt cx="2314575" cy="219293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F961E74-446A-42E0-94BB-D9971B0D9774}"/>
                </a:ext>
              </a:extLst>
            </p:cNvPr>
            <p:cNvGrpSpPr/>
            <p:nvPr/>
          </p:nvGrpSpPr>
          <p:grpSpPr>
            <a:xfrm>
              <a:off x="3592510" y="6490543"/>
              <a:ext cx="2314575" cy="733055"/>
              <a:chOff x="2769389" y="6402313"/>
              <a:chExt cx="2314575" cy="73305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7D41C27-6088-48CA-A6B4-93401EABE6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966729" y="6402313"/>
                <a:ext cx="1881496" cy="733055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F356327-1870-4616-B511-DD8B8D3D5461}"/>
                  </a:ext>
                </a:extLst>
              </p:cNvPr>
              <p:cNvSpPr txBox="1"/>
              <p:nvPr/>
            </p:nvSpPr>
            <p:spPr>
              <a:xfrm>
                <a:off x="2769389" y="6685353"/>
                <a:ext cx="23145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highlight>
                      <a:srgbClr val="FFFF00"/>
                    </a:highlight>
                    <a:latin typeface="NikoshBAN" pitchFamily="2" charset="0"/>
                    <a:cs typeface="NikoshBAN" pitchFamily="2" charset="0"/>
                  </a:rPr>
                  <a:t>All Programs</a:t>
                </a: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5A9A748-3462-4BD6-97E4-6C5B938DD0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7486" y="5411339"/>
              <a:ext cx="262114" cy="11666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AA584DD-D20D-42A1-89D9-CDF79D6BB06D}"/>
                </a:ext>
              </a:extLst>
            </p:cNvPr>
            <p:cNvSpPr/>
            <p:nvPr/>
          </p:nvSpPr>
          <p:spPr>
            <a:xfrm>
              <a:off x="3916186" y="5030666"/>
              <a:ext cx="1905846" cy="30777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1FC5C66-3EA6-4833-8B83-F44041DBC67D}"/>
              </a:ext>
            </a:extLst>
          </p:cNvPr>
          <p:cNvGrpSpPr/>
          <p:nvPr/>
        </p:nvGrpSpPr>
        <p:grpSpPr>
          <a:xfrm>
            <a:off x="0" y="519546"/>
            <a:ext cx="10952020" cy="559461"/>
            <a:chOff x="0" y="519546"/>
            <a:chExt cx="10952020" cy="559461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FA58219-BEA6-4045-9746-5BCD45B50BCE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928CFCF-050F-45CB-9145-BAAF926BAC6E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C30A958-7722-4A6A-BBF3-FFA2861CE6DE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9E6940C-2050-4D5F-BB9C-F2C2196A5355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ওয়ার্কশিট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(O.S- windows 7) </a:t>
              </a:r>
              <a:endParaRPr lang="en-US" sz="280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AEDBDE-6685-44EA-8B60-A36AF1BB9CCE}"/>
              </a:ext>
            </a:extLst>
          </p:cNvPr>
          <p:cNvGrpSpPr/>
          <p:nvPr/>
        </p:nvGrpSpPr>
        <p:grpSpPr>
          <a:xfrm>
            <a:off x="7246846" y="3124200"/>
            <a:ext cx="4141166" cy="4171519"/>
            <a:chOff x="7246846" y="3124200"/>
            <a:chExt cx="4141166" cy="4171519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7212BB0-3354-449E-A522-61A977BD9B53}"/>
                </a:ext>
              </a:extLst>
            </p:cNvPr>
            <p:cNvGrpSpPr/>
            <p:nvPr/>
          </p:nvGrpSpPr>
          <p:grpSpPr>
            <a:xfrm>
              <a:off x="7246846" y="3124200"/>
              <a:ext cx="2314575" cy="3753681"/>
              <a:chOff x="7246846" y="3124200"/>
              <a:chExt cx="2314575" cy="3753681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6A152E75-FE34-42EF-AE80-1E062A5C4BE3}"/>
                  </a:ext>
                </a:extLst>
              </p:cNvPr>
              <p:cNvGrpSpPr/>
              <p:nvPr/>
            </p:nvGrpSpPr>
            <p:grpSpPr>
              <a:xfrm>
                <a:off x="7246846" y="3124200"/>
                <a:ext cx="2314575" cy="3753681"/>
                <a:chOff x="3571292" y="3124200"/>
                <a:chExt cx="2314575" cy="3753681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E95DD56-A3FF-426E-90E0-EB6D580529C9}"/>
                    </a:ext>
                  </a:extLst>
                </p:cNvPr>
                <p:cNvGrpSpPr/>
                <p:nvPr/>
              </p:nvGrpSpPr>
              <p:grpSpPr>
                <a:xfrm>
                  <a:off x="3571292" y="6144826"/>
                  <a:ext cx="2314575" cy="733055"/>
                  <a:chOff x="2748171" y="6056596"/>
                  <a:chExt cx="2314575" cy="733055"/>
                </a:xfrm>
              </p:grpSpPr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A8277D86-A12E-476D-A34D-5C7444F14E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964711" y="6056596"/>
                    <a:ext cx="1881496" cy="733055"/>
                  </a:xfrm>
                  <a:prstGeom prst="rect">
                    <a:avLst/>
                  </a:prstGeom>
                </p:spPr>
              </p:pic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AC6F81FD-22BA-49A4-83CC-7AA3A51CB763}"/>
                      </a:ext>
                    </a:extLst>
                  </p:cNvPr>
                  <p:cNvSpPr txBox="1"/>
                  <p:nvPr/>
                </p:nvSpPr>
                <p:spPr>
                  <a:xfrm>
                    <a:off x="2748171" y="6342703"/>
                    <a:ext cx="23145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highlight>
                          <a:srgbClr val="FFFF00"/>
                        </a:highlight>
                        <a:latin typeface="NikoshBAN" pitchFamily="2" charset="0"/>
                        <a:cs typeface="NikoshBAN" pitchFamily="2" charset="0"/>
                      </a:rPr>
                      <a:t>Microsoft Office</a:t>
                    </a:r>
                  </a:p>
                </p:txBody>
              </p:sp>
            </p:grp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1D3F6EA4-5026-4D0E-9128-1DCBD3FC3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47076" y="3408218"/>
                  <a:ext cx="394108" cy="273660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7EF5C6C3-17BE-4969-B982-0E25DA50B33F}"/>
                    </a:ext>
                  </a:extLst>
                </p:cNvPr>
                <p:cNvSpPr/>
                <p:nvPr/>
              </p:nvSpPr>
              <p:spPr>
                <a:xfrm>
                  <a:off x="3868246" y="3124200"/>
                  <a:ext cx="1905846" cy="239914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C1BE4C9-385F-422D-91E9-5259D719E391}"/>
                  </a:ext>
                </a:extLst>
              </p:cNvPr>
              <p:cNvSpPr/>
              <p:nvPr/>
            </p:nvSpPr>
            <p:spPr>
              <a:xfrm>
                <a:off x="7826484" y="3513779"/>
                <a:ext cx="1393716" cy="16287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Arrow: Curved Left 87">
                <a:extLst>
                  <a:ext uri="{FF2B5EF4-FFF2-40B4-BE49-F238E27FC236}">
                    <a16:creationId xmlns:a16="http://schemas.microsoft.com/office/drawing/2014/main" id="{23A19775-ECB7-48A9-A3CF-201E320C4CC5}"/>
                  </a:ext>
                </a:extLst>
              </p:cNvPr>
              <p:cNvSpPr/>
              <p:nvPr/>
            </p:nvSpPr>
            <p:spPr>
              <a:xfrm>
                <a:off x="9292811" y="3333749"/>
                <a:ext cx="156835" cy="323851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1A881F40-2A35-4569-B45D-06F7AF634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71228" y="6183780"/>
              <a:ext cx="1633640" cy="774331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BEDE63C-6B9A-4096-B788-B37575852761}"/>
                </a:ext>
              </a:extLst>
            </p:cNvPr>
            <p:cNvSpPr txBox="1"/>
            <p:nvPr/>
          </p:nvSpPr>
          <p:spPr>
            <a:xfrm>
              <a:off x="9073437" y="6350000"/>
              <a:ext cx="23145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highlight>
                    <a:srgbClr val="FFFF00"/>
                  </a:highlight>
                  <a:latin typeface="NikoshBAN" pitchFamily="2" charset="0"/>
                  <a:cs typeface="NikoshBAN" pitchFamily="2" charset="0"/>
                </a:rPr>
                <a:t>Microsoft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highlight>
                    <a:srgbClr val="FFFF00"/>
                  </a:highlight>
                  <a:latin typeface="NikoshBAN" pitchFamily="2" charset="0"/>
                  <a:cs typeface="NikoshBAN" pitchFamily="2" charset="0"/>
                </a:rPr>
                <a:t>office Excel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28014756-A3B0-4BE1-8273-5FFEEBF9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50871" y="6846862"/>
              <a:ext cx="651243" cy="448857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CFB535D-8748-44D5-AA07-CB8DE9D2A412}"/>
                </a:ext>
              </a:extLst>
            </p:cNvPr>
            <p:cNvSpPr txBox="1"/>
            <p:nvPr/>
          </p:nvSpPr>
          <p:spPr>
            <a:xfrm>
              <a:off x="8989944" y="6937469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Click</a:t>
              </a:r>
              <a:endParaRPr lang="en-US" sz="900" b="1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8B28DC-9969-44F3-AB62-1B3EE56B8890}"/>
              </a:ext>
            </a:extLst>
          </p:cNvPr>
          <p:cNvGrpSpPr/>
          <p:nvPr/>
        </p:nvGrpSpPr>
        <p:grpSpPr>
          <a:xfrm>
            <a:off x="10390" y="22806"/>
            <a:ext cx="10952020" cy="559461"/>
            <a:chOff x="0" y="519546"/>
            <a:chExt cx="10952020" cy="5594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71A28C-DFA8-442B-99FE-DF73E3DCBD42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B41903E-EB0D-4A36-AA44-36A491A628AC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F82523-30FE-447B-A56C-00B9C9AA8173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20E003-5B10-448B-9392-78D638DFB67B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ওয়ার্কশিট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(O.S- windows 10) </a:t>
              </a:r>
              <a:endParaRPr lang="en-US" sz="28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E61A90-ACD6-487C-AA16-E37721540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9" y="563098"/>
            <a:ext cx="4081629" cy="5089511"/>
          </a:xfrm>
          <a:prstGeom prst="rect">
            <a:avLst/>
          </a:prstGeom>
          <a:ln w="3175" cap="sq" cmpd="thickThin">
            <a:solidFill>
              <a:srgbClr val="F33B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9C512-D6AC-41DE-829B-7419A9AE1C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0" y="563099"/>
            <a:ext cx="6413500" cy="5130751"/>
          </a:xfrm>
          <a:prstGeom prst="rect">
            <a:avLst/>
          </a:prstGeom>
          <a:ln w="3175" cap="sq" cmpd="thickThin">
            <a:solidFill>
              <a:srgbClr val="F33B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C94B40A-93EA-41FB-83A9-5B2A43D81740}"/>
              </a:ext>
            </a:extLst>
          </p:cNvPr>
          <p:cNvGrpSpPr/>
          <p:nvPr/>
        </p:nvGrpSpPr>
        <p:grpSpPr>
          <a:xfrm>
            <a:off x="38100" y="4576276"/>
            <a:ext cx="1828800" cy="2065242"/>
            <a:chOff x="38100" y="5105401"/>
            <a:chExt cx="1828800" cy="20652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E0AD89-CCB2-4E25-9164-9304D3A51767}"/>
                </a:ext>
              </a:extLst>
            </p:cNvPr>
            <p:cNvGrpSpPr/>
            <p:nvPr/>
          </p:nvGrpSpPr>
          <p:grpSpPr>
            <a:xfrm>
              <a:off x="38100" y="5936747"/>
              <a:ext cx="1828800" cy="1233896"/>
              <a:chOff x="-159505" y="5410160"/>
              <a:chExt cx="2171700" cy="146525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6D93129-7C8A-4734-97A8-C689F6D2F1B6}"/>
                  </a:ext>
                </a:extLst>
              </p:cNvPr>
              <p:cNvGrpSpPr/>
              <p:nvPr/>
            </p:nvGrpSpPr>
            <p:grpSpPr>
              <a:xfrm>
                <a:off x="-159505" y="6101080"/>
                <a:ext cx="2171700" cy="774331"/>
                <a:chOff x="-288131" y="6151515"/>
                <a:chExt cx="2171700" cy="774331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5AAA76D-F729-445E-8B8A-E22100C35D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96" y="6151515"/>
                  <a:ext cx="1633640" cy="774331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12B81F0-CBB4-4700-B2DD-0FBA38FDD028}"/>
                    </a:ext>
                  </a:extLst>
                </p:cNvPr>
                <p:cNvSpPr txBox="1"/>
                <p:nvPr/>
              </p:nvSpPr>
              <p:spPr>
                <a:xfrm>
                  <a:off x="-288131" y="6418851"/>
                  <a:ext cx="2171700" cy="3077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Start Button </a:t>
                  </a:r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EC5DC4E-4FB6-4E38-BC69-963491CCA6F5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 flipH="1" flipV="1">
                <a:off x="241300" y="5717937"/>
                <a:ext cx="48438" cy="3809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B1BB7E5-8BFF-4706-BD39-8E18A517E7A8}"/>
                  </a:ext>
                </a:extLst>
              </p:cNvPr>
              <p:cNvSpPr/>
              <p:nvPr/>
            </p:nvSpPr>
            <p:spPr>
              <a:xfrm>
                <a:off x="0" y="5410160"/>
                <a:ext cx="482600" cy="30777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2EC9A8-F606-4BD1-9E3E-9D325D8FCDAE}"/>
                </a:ext>
              </a:extLst>
            </p:cNvPr>
            <p:cNvSpPr/>
            <p:nvPr/>
          </p:nvSpPr>
          <p:spPr>
            <a:xfrm>
              <a:off x="591520" y="5105401"/>
              <a:ext cx="639630" cy="152400"/>
            </a:xfrm>
            <a:prstGeom prst="rect">
              <a:avLst/>
            </a:prstGeom>
            <a:noFill/>
            <a:ln w="38100">
              <a:solidFill>
                <a:srgbClr val="F33B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69E96BA-730C-4584-AE04-1F6234E54E1D}"/>
                </a:ext>
              </a:extLst>
            </p:cNvPr>
            <p:cNvCxnSpPr/>
            <p:nvPr/>
          </p:nvCxnSpPr>
          <p:spPr>
            <a:xfrm flipV="1">
              <a:off x="356119" y="5257801"/>
              <a:ext cx="381000" cy="685800"/>
            </a:xfrm>
            <a:prstGeom prst="straightConnector1">
              <a:avLst/>
            </a:prstGeom>
            <a:ln w="38100">
              <a:solidFill>
                <a:srgbClr val="F33B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117523-A81F-4B15-B47F-1E9EFEB31AF4}"/>
              </a:ext>
            </a:extLst>
          </p:cNvPr>
          <p:cNvGrpSpPr/>
          <p:nvPr/>
        </p:nvGrpSpPr>
        <p:grpSpPr>
          <a:xfrm>
            <a:off x="4366529" y="2715201"/>
            <a:ext cx="2314575" cy="4048068"/>
            <a:chOff x="4366529" y="3244326"/>
            <a:chExt cx="2314575" cy="404806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681A32E-1D48-4BB8-B9D4-E4E1BAA19264}"/>
                </a:ext>
              </a:extLst>
            </p:cNvPr>
            <p:cNvGrpSpPr/>
            <p:nvPr/>
          </p:nvGrpSpPr>
          <p:grpSpPr>
            <a:xfrm>
              <a:off x="4366529" y="3581400"/>
              <a:ext cx="2314575" cy="3710994"/>
              <a:chOff x="4366529" y="3581400"/>
              <a:chExt cx="2314575" cy="371099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B2B7F4E-ABEB-4F02-8C48-D140A0A5B853}"/>
                  </a:ext>
                </a:extLst>
              </p:cNvPr>
              <p:cNvGrpSpPr/>
              <p:nvPr/>
            </p:nvGrpSpPr>
            <p:grpSpPr>
              <a:xfrm>
                <a:off x="4366529" y="5965117"/>
                <a:ext cx="2314575" cy="1327277"/>
                <a:chOff x="3592510" y="5896321"/>
                <a:chExt cx="2314575" cy="132727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FFA30FF-B857-4077-8A48-EA8C3F66310A}"/>
                    </a:ext>
                  </a:extLst>
                </p:cNvPr>
                <p:cNvGrpSpPr/>
                <p:nvPr/>
              </p:nvGrpSpPr>
              <p:grpSpPr>
                <a:xfrm>
                  <a:off x="3592510" y="6490543"/>
                  <a:ext cx="2314575" cy="733055"/>
                  <a:chOff x="2769389" y="6402313"/>
                  <a:chExt cx="2314575" cy="733055"/>
                </a:xfrm>
              </p:grpSpPr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00DD391C-29CC-4E56-A64A-10C4BFDEA2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966729" y="6402313"/>
                    <a:ext cx="1881496" cy="733055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92D1CD2-A7A7-4D39-85A0-0E5C4375BFCA}"/>
                      </a:ext>
                    </a:extLst>
                  </p:cNvPr>
                  <p:cNvSpPr txBox="1"/>
                  <p:nvPr/>
                </p:nvSpPr>
                <p:spPr>
                  <a:xfrm>
                    <a:off x="2769389" y="6526480"/>
                    <a:ext cx="231457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dirty="0">
                        <a:highlight>
                          <a:srgbClr val="FFFF00"/>
                        </a:highlight>
                        <a:latin typeface="NikoshBAN" pitchFamily="2" charset="0"/>
                        <a:cs typeface="NikoshBAN" pitchFamily="2" charset="0"/>
                      </a:rPr>
                      <a:t>Type here to search </a:t>
                    </a: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dirty="0">
                        <a:highlight>
                          <a:srgbClr val="00FF00"/>
                        </a:highlight>
                        <a:latin typeface="NikoshBAN" pitchFamily="2" charset="0"/>
                        <a:cs typeface="NikoshBAN" pitchFamily="2" charset="0"/>
                      </a:rPr>
                      <a:t>(Excel)</a:t>
                    </a:r>
                  </a:p>
                </p:txBody>
              </p:sp>
            </p:grp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DB469180-0817-4111-B8B9-7E94477C4B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98276" y="6127132"/>
                  <a:ext cx="221324" cy="45090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ABB902A-A54B-4DDB-AA20-B1607D89A5D2}"/>
                    </a:ext>
                  </a:extLst>
                </p:cNvPr>
                <p:cNvSpPr/>
                <p:nvPr/>
              </p:nvSpPr>
              <p:spPr>
                <a:xfrm>
                  <a:off x="3869380" y="5896321"/>
                  <a:ext cx="1801966" cy="252327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463531C-8FFC-45D1-BABA-CF660D943139}"/>
                  </a:ext>
                </a:extLst>
              </p:cNvPr>
              <p:cNvCxnSpPr/>
              <p:nvPr/>
            </p:nvCxnSpPr>
            <p:spPr>
              <a:xfrm flipV="1">
                <a:off x="5334000" y="3581400"/>
                <a:ext cx="0" cy="2355347"/>
              </a:xfrm>
              <a:prstGeom prst="straightConnector1">
                <a:avLst/>
              </a:prstGeom>
              <a:ln w="38100">
                <a:solidFill>
                  <a:srgbClr val="F33B5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51DB4A-3D4A-4A39-871D-06BCB311B8DA}"/>
                </a:ext>
              </a:extLst>
            </p:cNvPr>
            <p:cNvSpPr/>
            <p:nvPr/>
          </p:nvSpPr>
          <p:spPr>
            <a:xfrm>
              <a:off x="4724400" y="3244326"/>
              <a:ext cx="1720964" cy="299269"/>
            </a:xfrm>
            <a:prstGeom prst="rect">
              <a:avLst/>
            </a:prstGeom>
            <a:noFill/>
            <a:ln w="38100">
              <a:solidFill>
                <a:srgbClr val="F33B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5C73A42-285F-4D08-B139-2985BD3BF95C}"/>
              </a:ext>
            </a:extLst>
          </p:cNvPr>
          <p:cNvSpPr/>
          <p:nvPr/>
        </p:nvSpPr>
        <p:spPr>
          <a:xfrm>
            <a:off x="4366529" y="5334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33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F6C76-61FF-439F-8917-1FD8491A9D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133" y="6769413"/>
            <a:ext cx="7639734" cy="511101"/>
          </a:xfrm>
          <a:prstGeom prst="roundRect">
            <a:avLst>
              <a:gd name="adj" fmla="val 35610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3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AFB3CD-F5C6-42FC-A732-9AF214718F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" y="1138543"/>
            <a:ext cx="8262258" cy="5029200"/>
          </a:xfrm>
          <a:prstGeom prst="rect">
            <a:avLst/>
          </a:prstGeom>
          <a:ln w="6350" cap="sq" cmpd="thickThin">
            <a:solidFill>
              <a:srgbClr val="F33B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31094-5929-4DFA-8AE0-E91A4FB418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138543"/>
            <a:ext cx="5928152" cy="5029200"/>
          </a:xfrm>
          <a:prstGeom prst="rect">
            <a:avLst/>
          </a:prstGeom>
          <a:ln w="6350" cap="sq" cmpd="thickThin">
            <a:solidFill>
              <a:srgbClr val="F33B5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A53B2F-F5D1-40D0-B572-658300C384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55" y="1138543"/>
            <a:ext cx="6138659" cy="5029199"/>
          </a:xfrm>
          <a:prstGeom prst="rect">
            <a:avLst/>
          </a:prstGeom>
          <a:ln w="28575" cap="sq" cmpd="thickThin">
            <a:solidFill>
              <a:srgbClr val="4F19E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22F5EB-A23B-4B41-BF64-5F3CCBFF35AA}"/>
              </a:ext>
            </a:extLst>
          </p:cNvPr>
          <p:cNvSpPr/>
          <p:nvPr/>
        </p:nvSpPr>
        <p:spPr>
          <a:xfrm>
            <a:off x="98610" y="1566097"/>
            <a:ext cx="881232" cy="563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05DB9-BF95-4BA8-B557-50C2D0EEA1E0}"/>
              </a:ext>
            </a:extLst>
          </p:cNvPr>
          <p:cNvSpPr/>
          <p:nvPr/>
        </p:nvSpPr>
        <p:spPr>
          <a:xfrm>
            <a:off x="1306158" y="1795623"/>
            <a:ext cx="920561" cy="7476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472561E7-F23E-4507-A818-8FAE88CF53FA}"/>
              </a:ext>
            </a:extLst>
          </p:cNvPr>
          <p:cNvSpPr/>
          <p:nvPr/>
        </p:nvSpPr>
        <p:spPr>
          <a:xfrm rot="17333311">
            <a:off x="1043083" y="1060055"/>
            <a:ext cx="382905" cy="867846"/>
          </a:xfrm>
          <a:prstGeom prst="curvedLeftArrow">
            <a:avLst>
              <a:gd name="adj1" fmla="val 25000"/>
              <a:gd name="adj2" fmla="val 50000"/>
              <a:gd name="adj3" fmla="val 36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B62148-6498-4EBA-8EE5-99205DCF8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151198"/>
              </p:ext>
            </p:extLst>
          </p:nvPr>
        </p:nvGraphicFramePr>
        <p:xfrm>
          <a:off x="304800" y="4561067"/>
          <a:ext cx="3414990" cy="124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452F9EB-32CC-486D-9866-D64300AE8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153547"/>
              </p:ext>
            </p:extLst>
          </p:nvPr>
        </p:nvGraphicFramePr>
        <p:xfrm>
          <a:off x="2751653" y="4561067"/>
          <a:ext cx="3414990" cy="124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F5E5A6B-7E28-482B-B6CC-8C55F51CD61D}"/>
              </a:ext>
            </a:extLst>
          </p:cNvPr>
          <p:cNvSpPr/>
          <p:nvPr/>
        </p:nvSpPr>
        <p:spPr>
          <a:xfrm>
            <a:off x="2530048" y="2099497"/>
            <a:ext cx="659594" cy="6432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7C5C6-104D-443A-90C8-8807474822F7}"/>
              </a:ext>
            </a:extLst>
          </p:cNvPr>
          <p:cNvSpPr/>
          <p:nvPr/>
        </p:nvSpPr>
        <p:spPr>
          <a:xfrm>
            <a:off x="3450900" y="1475617"/>
            <a:ext cx="1246878" cy="11322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7202AAED-4BAF-49A1-99F0-2A38D5B75F34}"/>
              </a:ext>
            </a:extLst>
          </p:cNvPr>
          <p:cNvSpPr/>
          <p:nvPr/>
        </p:nvSpPr>
        <p:spPr>
          <a:xfrm rot="13564103">
            <a:off x="2766644" y="1127161"/>
            <a:ext cx="408222" cy="1046885"/>
          </a:xfrm>
          <a:prstGeom prst="curvedLeftArrow">
            <a:avLst>
              <a:gd name="adj1" fmla="val 25000"/>
              <a:gd name="adj2" fmla="val 50000"/>
              <a:gd name="adj3" fmla="val 36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C3F83B-6346-4565-BB90-D6551F30865B}"/>
              </a:ext>
            </a:extLst>
          </p:cNvPr>
          <p:cNvSpPr/>
          <p:nvPr/>
        </p:nvSpPr>
        <p:spPr>
          <a:xfrm>
            <a:off x="4792690" y="2841080"/>
            <a:ext cx="659594" cy="6432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E88AFC-4546-48EF-8020-BA6FC44B8120}"/>
              </a:ext>
            </a:extLst>
          </p:cNvPr>
          <p:cNvSpPr/>
          <p:nvPr/>
        </p:nvSpPr>
        <p:spPr>
          <a:xfrm>
            <a:off x="5638800" y="2967343"/>
            <a:ext cx="866149" cy="3058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8676D304-F600-4C37-811C-1BA31F2A97B5}"/>
              </a:ext>
            </a:extLst>
          </p:cNvPr>
          <p:cNvSpPr/>
          <p:nvPr/>
        </p:nvSpPr>
        <p:spPr>
          <a:xfrm rot="16352579">
            <a:off x="5520999" y="2140565"/>
            <a:ext cx="408222" cy="1046885"/>
          </a:xfrm>
          <a:prstGeom prst="curvedLeftArrow">
            <a:avLst>
              <a:gd name="adj1" fmla="val 25000"/>
              <a:gd name="adj2" fmla="val 50000"/>
              <a:gd name="adj3" fmla="val 36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07683011-9901-4675-A856-8FDE7610EBE5}"/>
              </a:ext>
            </a:extLst>
          </p:cNvPr>
          <p:cNvSpPr/>
          <p:nvPr/>
        </p:nvSpPr>
        <p:spPr>
          <a:xfrm rot="16200000">
            <a:off x="6900877" y="1878298"/>
            <a:ext cx="586423" cy="1503881"/>
          </a:xfrm>
          <a:prstGeom prst="curvedLeftArrow">
            <a:avLst>
              <a:gd name="adj1" fmla="val 0"/>
              <a:gd name="adj2" fmla="val 56674"/>
              <a:gd name="adj3" fmla="val 36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6BB6F0-4B9A-47AD-B32E-ADABB1CE07DA}"/>
              </a:ext>
            </a:extLst>
          </p:cNvPr>
          <p:cNvSpPr/>
          <p:nvPr/>
        </p:nvSpPr>
        <p:spPr>
          <a:xfrm>
            <a:off x="7473086" y="2967343"/>
            <a:ext cx="3303771" cy="2667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392E3C-D3A1-4B60-8907-E4B64B9E6C5A}"/>
              </a:ext>
            </a:extLst>
          </p:cNvPr>
          <p:cNvGrpSpPr/>
          <p:nvPr/>
        </p:nvGrpSpPr>
        <p:grpSpPr>
          <a:xfrm>
            <a:off x="8180880" y="6045835"/>
            <a:ext cx="2595978" cy="1225439"/>
            <a:chOff x="8180880" y="5745492"/>
            <a:chExt cx="2595978" cy="1225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305D15-680B-45D5-8905-E5A7273BB5B8}"/>
                </a:ext>
              </a:extLst>
            </p:cNvPr>
            <p:cNvSpPr txBox="1"/>
            <p:nvPr/>
          </p:nvSpPr>
          <p:spPr>
            <a:xfrm>
              <a:off x="8180880" y="6324600"/>
              <a:ext cx="259597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Open-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আগের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তৈরিকৃত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file </a:t>
              </a:r>
            </a:p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Open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পারো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31A4817-D872-4B2C-BE12-4D758B1A1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0385" y="5745492"/>
              <a:ext cx="409744" cy="5898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FB3B0B-9FAF-41D8-B328-F03E2F32E487}"/>
              </a:ext>
            </a:extLst>
          </p:cNvPr>
          <p:cNvGrpSpPr/>
          <p:nvPr/>
        </p:nvGrpSpPr>
        <p:grpSpPr>
          <a:xfrm>
            <a:off x="10390" y="228600"/>
            <a:ext cx="10952020" cy="559461"/>
            <a:chOff x="0" y="519546"/>
            <a:chExt cx="10952020" cy="5594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2E5FA9-D9DA-4EB4-859B-65120B7D6E55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E63AACD-CAEE-408D-AA2E-4ACEFBEEECA2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94CCB0-8AF0-46D1-BBDC-A2F8185C3736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EE6206-B598-4150-8930-1C393146DFAE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ওয়ার্কশিট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3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Graphic spid="2" grpId="0">
        <p:bldAsOne/>
      </p:bldGraphic>
      <p:bldGraphic spid="9" grpId="0">
        <p:bldAsOne/>
      </p:bldGraphic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23C5AB2-B185-408B-B69E-D9C11B819DE1}"/>
              </a:ext>
            </a:extLst>
          </p:cNvPr>
          <p:cNvGrpSpPr/>
          <p:nvPr/>
        </p:nvGrpSpPr>
        <p:grpSpPr>
          <a:xfrm>
            <a:off x="356644" y="381000"/>
            <a:ext cx="6260056" cy="3505200"/>
            <a:chOff x="356644" y="381000"/>
            <a:chExt cx="6260056" cy="3505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806074-7A4B-4724-9D7A-9F4C7BD80FF5}"/>
                </a:ext>
              </a:extLst>
            </p:cNvPr>
            <p:cNvSpPr txBox="1"/>
            <p:nvPr/>
          </p:nvSpPr>
          <p:spPr>
            <a:xfrm>
              <a:off x="356644" y="381000"/>
              <a:ext cx="2624436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b="1" u="sng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1D1339-1C59-42C1-A591-39162C504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300" y="1211997"/>
              <a:ext cx="6248400" cy="2674203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DD413FF-56B3-4D08-A70A-373A0A068A6E}"/>
              </a:ext>
            </a:extLst>
          </p:cNvPr>
          <p:cNvSpPr txBox="1"/>
          <p:nvPr/>
        </p:nvSpPr>
        <p:spPr>
          <a:xfrm>
            <a:off x="0" y="4267200"/>
            <a:ext cx="10972800" cy="167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নিন্মে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অপরেটিং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প্রোগ্রামে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7164" lvl="1" indent="-34290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O.S- windows 10</a:t>
            </a:r>
          </a:p>
          <a:p>
            <a:pPr marL="887164" lvl="1" indent="-342900">
              <a:lnSpc>
                <a:spcPct val="150000"/>
              </a:lnSpc>
              <a:buFontTx/>
              <a:buAutoNum type="arabicPeriod"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O.S- windows 7</a:t>
            </a:r>
          </a:p>
        </p:txBody>
      </p:sp>
    </p:spTree>
    <p:extLst>
      <p:ext uri="{BB962C8B-B14F-4D97-AF65-F5344CB8AC3E}">
        <p14:creationId xmlns:p14="http://schemas.microsoft.com/office/powerpoint/2010/main" val="27186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EB1A5-5D13-41CA-A130-3CC7AC975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10972800" cy="6477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540C60-C2B7-4C2F-9202-0785D986A259}"/>
              </a:ext>
            </a:extLst>
          </p:cNvPr>
          <p:cNvGrpSpPr/>
          <p:nvPr/>
        </p:nvGrpSpPr>
        <p:grpSpPr>
          <a:xfrm>
            <a:off x="10390" y="109368"/>
            <a:ext cx="10952020" cy="559461"/>
            <a:chOff x="0" y="519546"/>
            <a:chExt cx="10952020" cy="5594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37AA9B-66E1-4560-A186-FC2FE016B472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884000-E7BA-41E3-B87C-3D946636759A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1FCC7D-CAF3-4937-AEEB-D0B45DFAA860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D16F05-D3D2-493C-81BB-C1AA581C320B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800" b="1" dirty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স্প্রেডশিট সফটওয়্যার বিভিন্ন টুলবার পরিচিতি</a:t>
              </a:r>
              <a:endPara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385A308-F248-47F6-B6A7-690098FACE55}"/>
              </a:ext>
            </a:extLst>
          </p:cNvPr>
          <p:cNvGrpSpPr/>
          <p:nvPr/>
        </p:nvGrpSpPr>
        <p:grpSpPr>
          <a:xfrm>
            <a:off x="4356100" y="2489200"/>
            <a:ext cx="1373473" cy="4521200"/>
            <a:chOff x="4356100" y="2489200"/>
            <a:chExt cx="1373473" cy="4521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BE31A9-8040-4B85-A39D-DC1BFC640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6100" y="2489200"/>
              <a:ext cx="1295400" cy="45212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63F774-7B10-4C94-868B-A3F9FEC569ED}"/>
                </a:ext>
              </a:extLst>
            </p:cNvPr>
            <p:cNvGrpSpPr/>
            <p:nvPr/>
          </p:nvGrpSpPr>
          <p:grpSpPr>
            <a:xfrm>
              <a:off x="4410635" y="3227742"/>
              <a:ext cx="1318938" cy="2364388"/>
              <a:chOff x="4410635" y="3227742"/>
              <a:chExt cx="1318938" cy="236438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18A5ABE-DDCA-420B-A2FC-4DD1A3436D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555982" y="5115880"/>
                <a:ext cx="9525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5ED9EC8-D49F-4F26-B5F6-D2186252C0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4865" y="3227742"/>
                <a:ext cx="0" cy="9632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9343BF-7AE7-4C7B-9671-83A9686802F4}"/>
                  </a:ext>
                </a:extLst>
              </p:cNvPr>
              <p:cNvSpPr txBox="1"/>
              <p:nvPr/>
            </p:nvSpPr>
            <p:spPr>
              <a:xfrm>
                <a:off x="4410635" y="3953470"/>
                <a:ext cx="13189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কলাম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</a:p>
              <a:p>
                <a:pPr algn="ctr"/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A,B,C,D...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D9EF67-DED4-4BC4-9786-F60E19121003}"/>
              </a:ext>
            </a:extLst>
          </p:cNvPr>
          <p:cNvGrpSpPr/>
          <p:nvPr/>
        </p:nvGrpSpPr>
        <p:grpSpPr>
          <a:xfrm>
            <a:off x="501126" y="2757991"/>
            <a:ext cx="1295400" cy="1274545"/>
            <a:chOff x="501126" y="2757991"/>
            <a:chExt cx="1295400" cy="127454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5B8AD89-E284-42FB-AF31-6EC98C61B3BF}"/>
                </a:ext>
              </a:extLst>
            </p:cNvPr>
            <p:cNvCxnSpPr/>
            <p:nvPr/>
          </p:nvCxnSpPr>
          <p:spPr>
            <a:xfrm flipV="1">
              <a:off x="1153758" y="2757991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2B04BF-3F05-4F68-9A64-3955DF305926}"/>
                </a:ext>
              </a:extLst>
            </p:cNvPr>
            <p:cNvSpPr txBox="1"/>
            <p:nvPr/>
          </p:nvSpPr>
          <p:spPr>
            <a:xfrm>
              <a:off x="501126" y="3386205"/>
              <a:ext cx="1295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Active</a:t>
              </a:r>
              <a:b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সেল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6AE75A-AAD9-4E7E-8479-A6CB665ED689}"/>
              </a:ext>
            </a:extLst>
          </p:cNvPr>
          <p:cNvGrpSpPr/>
          <p:nvPr/>
        </p:nvGrpSpPr>
        <p:grpSpPr>
          <a:xfrm>
            <a:off x="6934200" y="2757991"/>
            <a:ext cx="2572270" cy="2271209"/>
            <a:chOff x="6934200" y="2757991"/>
            <a:chExt cx="2572270" cy="22712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9C0D2C-1CD3-4031-8A6B-A849A68DFE08}"/>
                </a:ext>
              </a:extLst>
            </p:cNvPr>
            <p:cNvSpPr/>
            <p:nvPr/>
          </p:nvSpPr>
          <p:spPr>
            <a:xfrm>
              <a:off x="6934200" y="2757991"/>
              <a:ext cx="2572270" cy="9897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46DE18-BD82-4D0A-84D6-143F1F40DE6B}"/>
                </a:ext>
              </a:extLst>
            </p:cNvPr>
            <p:cNvGrpSpPr/>
            <p:nvPr/>
          </p:nvGrpSpPr>
          <p:grpSpPr>
            <a:xfrm>
              <a:off x="7391400" y="3754655"/>
              <a:ext cx="1295400" cy="1274545"/>
              <a:chOff x="501126" y="2757991"/>
              <a:chExt cx="1295400" cy="127454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E7940DC-0AB7-4ED8-BC62-28AC62F977B6}"/>
                  </a:ext>
                </a:extLst>
              </p:cNvPr>
              <p:cNvCxnSpPr/>
              <p:nvPr/>
            </p:nvCxnSpPr>
            <p:spPr>
              <a:xfrm flipV="1">
                <a:off x="1153758" y="2757991"/>
                <a:ext cx="0" cy="762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FC7593-2805-410D-A3D8-5175B7E5C9EA}"/>
                  </a:ext>
                </a:extLst>
              </p:cNvPr>
              <p:cNvSpPr txBox="1"/>
              <p:nvPr/>
            </p:nvSpPr>
            <p:spPr>
              <a:xfrm>
                <a:off x="501126" y="3386205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In Active</a:t>
                </a:r>
                <a:b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সেল</a:t>
                </a:r>
                <a:endPara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CA7BBC-3385-4DD6-80B5-C37DF5A5932C}"/>
              </a:ext>
            </a:extLst>
          </p:cNvPr>
          <p:cNvGrpSpPr/>
          <p:nvPr/>
        </p:nvGrpSpPr>
        <p:grpSpPr>
          <a:xfrm>
            <a:off x="9175899" y="4343400"/>
            <a:ext cx="1676400" cy="646331"/>
            <a:chOff x="8691732" y="4401181"/>
            <a:chExt cx="1676400" cy="646331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1931445-59F7-4D60-B638-E3C74116C62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987132" y="4343400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B25608-5D5B-43B3-8770-E5CBAFF16F7F}"/>
                </a:ext>
              </a:extLst>
            </p:cNvPr>
            <p:cNvSpPr txBox="1"/>
            <p:nvPr/>
          </p:nvSpPr>
          <p:spPr>
            <a:xfrm>
              <a:off x="8691732" y="4401181"/>
              <a:ext cx="1295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ভার্টিকেল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স্ক্রল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66415C-28EF-478D-A1EA-09F2D087C22E}"/>
              </a:ext>
            </a:extLst>
          </p:cNvPr>
          <p:cNvGrpSpPr/>
          <p:nvPr/>
        </p:nvGrpSpPr>
        <p:grpSpPr>
          <a:xfrm>
            <a:off x="6152626" y="6236827"/>
            <a:ext cx="1695974" cy="849773"/>
            <a:chOff x="8691732" y="4401181"/>
            <a:chExt cx="1695974" cy="84977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FAB4E9F-9739-4ECC-837C-0B6DD73C1622}"/>
                </a:ext>
              </a:extLst>
            </p:cNvPr>
            <p:cNvCxnSpPr>
              <a:cxnSpLocks/>
            </p:cNvCxnSpPr>
            <p:nvPr/>
          </p:nvCxnSpPr>
          <p:spPr>
            <a:xfrm>
              <a:off x="9689730" y="4817022"/>
              <a:ext cx="697976" cy="4339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D58078-1EEF-48CE-888E-6A0601542E8C}"/>
                </a:ext>
              </a:extLst>
            </p:cNvPr>
            <p:cNvSpPr txBox="1"/>
            <p:nvPr/>
          </p:nvSpPr>
          <p:spPr>
            <a:xfrm>
              <a:off x="8691732" y="4401181"/>
              <a:ext cx="1295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হরিজেন্টাল</a:t>
              </a:r>
              <a:b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স্ক্রল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F12A04-2DD3-4513-8D23-4331508D852D}"/>
              </a:ext>
            </a:extLst>
          </p:cNvPr>
          <p:cNvGrpSpPr/>
          <p:nvPr/>
        </p:nvGrpSpPr>
        <p:grpSpPr>
          <a:xfrm>
            <a:off x="1231900" y="6283336"/>
            <a:ext cx="1625076" cy="762000"/>
            <a:chOff x="8362056" y="4401181"/>
            <a:chExt cx="1625076" cy="76200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60AAA6C-C84C-493B-ABA9-E9D2F7CA3155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flipH="1">
              <a:off x="8362056" y="4770513"/>
              <a:ext cx="977376" cy="3926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304015-9744-4A56-A7DE-CDFF1E62AD37}"/>
                </a:ext>
              </a:extLst>
            </p:cNvPr>
            <p:cNvSpPr txBox="1"/>
            <p:nvPr/>
          </p:nvSpPr>
          <p:spPr>
            <a:xfrm>
              <a:off x="8691732" y="4401181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সীটট্যাব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1" name="Thought Bubble: Cloud 50">
            <a:extLst>
              <a:ext uri="{FF2B5EF4-FFF2-40B4-BE49-F238E27FC236}">
                <a16:creationId xmlns:a16="http://schemas.microsoft.com/office/drawing/2014/main" id="{853CB3B3-817E-4623-815E-E018F20E430F}"/>
              </a:ext>
            </a:extLst>
          </p:cNvPr>
          <p:cNvSpPr/>
          <p:nvPr/>
        </p:nvSpPr>
        <p:spPr>
          <a:xfrm>
            <a:off x="1182219" y="4472360"/>
            <a:ext cx="2054114" cy="914743"/>
          </a:xfrm>
          <a:prstGeom prst="cloudCallout">
            <a:avLst>
              <a:gd name="adj1" fmla="val 71183"/>
              <a:gd name="adj2" fmla="val -988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ওয়ার্কসীট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66AB17-EA83-4897-BAA3-9AF6CB576BB4}"/>
              </a:ext>
            </a:extLst>
          </p:cNvPr>
          <p:cNvGrpSpPr/>
          <p:nvPr/>
        </p:nvGrpSpPr>
        <p:grpSpPr>
          <a:xfrm>
            <a:off x="1561576" y="747705"/>
            <a:ext cx="9258824" cy="369332"/>
            <a:chOff x="0" y="773105"/>
            <a:chExt cx="10820400" cy="3693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1B09FB-A4C6-4C3B-B726-C31BE6D78921}"/>
                </a:ext>
              </a:extLst>
            </p:cNvPr>
            <p:cNvSpPr/>
            <p:nvPr/>
          </p:nvSpPr>
          <p:spPr>
            <a:xfrm>
              <a:off x="0" y="863032"/>
              <a:ext cx="8686800" cy="2005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120B6CA-7D47-4FDA-862D-0928D3183450}"/>
                </a:ext>
              </a:extLst>
            </p:cNvPr>
            <p:cNvGrpSpPr/>
            <p:nvPr/>
          </p:nvGrpSpPr>
          <p:grpSpPr>
            <a:xfrm>
              <a:off x="8697005" y="773105"/>
              <a:ext cx="2123395" cy="369332"/>
              <a:chOff x="531689" y="3022229"/>
              <a:chExt cx="1295400" cy="369332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4F43B0F-D1FA-43AA-A82D-601B061480B4}"/>
                  </a:ext>
                </a:extLst>
              </p:cNvPr>
              <p:cNvCxnSpPr>
                <a:cxnSpLocks/>
                <a:endCxn id="61" idx="1"/>
              </p:cNvCxnSpPr>
              <p:nvPr/>
            </p:nvCxnSpPr>
            <p:spPr>
              <a:xfrm flipH="1">
                <a:off x="531689" y="3201090"/>
                <a:ext cx="396230" cy="580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B8724B-4A35-4909-90DE-8AF0EA308D25}"/>
                  </a:ext>
                </a:extLst>
              </p:cNvPr>
              <p:cNvSpPr txBox="1"/>
              <p:nvPr/>
            </p:nvSpPr>
            <p:spPr>
              <a:xfrm>
                <a:off x="531689" y="3022229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টাইটেল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বার</a:t>
                </a:r>
                <a:endPara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D24A04-D396-40B7-B810-FD101DD27439}"/>
              </a:ext>
            </a:extLst>
          </p:cNvPr>
          <p:cNvGrpSpPr/>
          <p:nvPr/>
        </p:nvGrpSpPr>
        <p:grpSpPr>
          <a:xfrm>
            <a:off x="838200" y="1264497"/>
            <a:ext cx="9890090" cy="642321"/>
            <a:chOff x="838200" y="1264497"/>
            <a:chExt cx="9890090" cy="6423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BF0AE9-5C18-46B6-BDF2-C3C7829A97E9}"/>
                </a:ext>
              </a:extLst>
            </p:cNvPr>
            <p:cNvSpPr/>
            <p:nvPr/>
          </p:nvSpPr>
          <p:spPr>
            <a:xfrm>
              <a:off x="838200" y="1280044"/>
              <a:ext cx="1994116" cy="599556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D3A19B2-2779-44D2-965E-259B8AB9D06B}"/>
                </a:ext>
              </a:extLst>
            </p:cNvPr>
            <p:cNvSpPr/>
            <p:nvPr/>
          </p:nvSpPr>
          <p:spPr>
            <a:xfrm>
              <a:off x="2844490" y="1278604"/>
              <a:ext cx="2337109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0CCB11-1841-46EC-A997-A3EA4F92A0CB}"/>
                </a:ext>
              </a:extLst>
            </p:cNvPr>
            <p:cNvSpPr/>
            <p:nvPr/>
          </p:nvSpPr>
          <p:spPr>
            <a:xfrm>
              <a:off x="5168899" y="1265401"/>
              <a:ext cx="1384302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843146B-A115-4340-8D57-CE2C91DD1E9C}"/>
                </a:ext>
              </a:extLst>
            </p:cNvPr>
            <p:cNvSpPr/>
            <p:nvPr/>
          </p:nvSpPr>
          <p:spPr>
            <a:xfrm>
              <a:off x="6589204" y="1265401"/>
              <a:ext cx="1564195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9E5E39-EFE0-40E5-9C91-8FACBC59097B}"/>
                </a:ext>
              </a:extLst>
            </p:cNvPr>
            <p:cNvSpPr/>
            <p:nvPr/>
          </p:nvSpPr>
          <p:spPr>
            <a:xfrm>
              <a:off x="8178798" y="1275845"/>
              <a:ext cx="1295401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739311-7B99-4BA1-A56A-C8182D87118C}"/>
                </a:ext>
              </a:extLst>
            </p:cNvPr>
            <p:cNvSpPr/>
            <p:nvPr/>
          </p:nvSpPr>
          <p:spPr>
            <a:xfrm>
              <a:off x="9467998" y="1264497"/>
              <a:ext cx="1260292" cy="628214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BD0471E-401F-48AD-B5AD-586E4FE31937}"/>
              </a:ext>
            </a:extLst>
          </p:cNvPr>
          <p:cNvGrpSpPr/>
          <p:nvPr/>
        </p:nvGrpSpPr>
        <p:grpSpPr>
          <a:xfrm>
            <a:off x="1912472" y="1921166"/>
            <a:ext cx="1295400" cy="1551544"/>
            <a:chOff x="501126" y="2757991"/>
            <a:chExt cx="1295400" cy="1551544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89F394-FD80-43C2-92E3-5881D4AE2A8C}"/>
                </a:ext>
              </a:extLst>
            </p:cNvPr>
            <p:cNvCxnSpPr/>
            <p:nvPr/>
          </p:nvCxnSpPr>
          <p:spPr>
            <a:xfrm flipV="1">
              <a:off x="1153758" y="2757991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4247F01-6E85-4330-9EB2-879DC3DE02FE}"/>
                </a:ext>
              </a:extLst>
            </p:cNvPr>
            <p:cNvSpPr txBox="1"/>
            <p:nvPr/>
          </p:nvSpPr>
          <p:spPr>
            <a:xfrm>
              <a:off x="501126" y="3386205"/>
              <a:ext cx="12954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রিবোনের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আওতা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ভুক্ত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গ্রুপগুলো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D3A4E1-0687-43A9-848B-BABEE5A48AFE}"/>
              </a:ext>
            </a:extLst>
          </p:cNvPr>
          <p:cNvGrpSpPr/>
          <p:nvPr/>
        </p:nvGrpSpPr>
        <p:grpSpPr>
          <a:xfrm>
            <a:off x="-247650" y="1066800"/>
            <a:ext cx="5547126" cy="789335"/>
            <a:chOff x="-247650" y="1066800"/>
            <a:chExt cx="5547126" cy="96372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983542C-A37F-4F2D-BA20-00777D2B8467}"/>
                </a:ext>
              </a:extLst>
            </p:cNvPr>
            <p:cNvSpPr/>
            <p:nvPr/>
          </p:nvSpPr>
          <p:spPr>
            <a:xfrm>
              <a:off x="0" y="1066800"/>
              <a:ext cx="5299476" cy="2005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F959106-CC46-4180-8010-9E06D2FCC2B9}"/>
                </a:ext>
              </a:extLst>
            </p:cNvPr>
            <p:cNvGrpSpPr/>
            <p:nvPr/>
          </p:nvGrpSpPr>
          <p:grpSpPr>
            <a:xfrm>
              <a:off x="-247650" y="1313023"/>
              <a:ext cx="1295400" cy="717499"/>
              <a:chOff x="125140" y="2757993"/>
              <a:chExt cx="1295400" cy="717499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87D5E15-8971-4C26-A28C-19B0B4F72B80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 flipV="1">
                <a:off x="772840" y="2757993"/>
                <a:ext cx="4932" cy="2665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CE1B0A0-94A7-42FD-B890-16BFFB1B4438}"/>
                  </a:ext>
                </a:extLst>
              </p:cNvPr>
              <p:cNvSpPr txBox="1"/>
              <p:nvPr/>
            </p:nvSpPr>
            <p:spPr>
              <a:xfrm>
                <a:off x="125140" y="3024564"/>
                <a:ext cx="1295400" cy="45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রিবন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</a:t>
                </a:r>
                <a:endPara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04AF908-43D8-4D79-BDD8-C7261EAEC400}"/>
              </a:ext>
            </a:extLst>
          </p:cNvPr>
          <p:cNvGrpSpPr/>
          <p:nvPr/>
        </p:nvGrpSpPr>
        <p:grpSpPr>
          <a:xfrm>
            <a:off x="-79637" y="2155116"/>
            <a:ext cx="1295400" cy="997546"/>
            <a:chOff x="501126" y="2757991"/>
            <a:chExt cx="1295400" cy="997546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BAE2C62-8EC5-4A1F-8DCD-603B12D569FC}"/>
                </a:ext>
              </a:extLst>
            </p:cNvPr>
            <p:cNvCxnSpPr/>
            <p:nvPr/>
          </p:nvCxnSpPr>
          <p:spPr>
            <a:xfrm flipV="1">
              <a:off x="1153758" y="2757991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98EDCF4-C29D-4662-96FB-C264118D32F2}"/>
                </a:ext>
              </a:extLst>
            </p:cNvPr>
            <p:cNvSpPr txBox="1"/>
            <p:nvPr/>
          </p:nvSpPr>
          <p:spPr>
            <a:xfrm>
              <a:off x="501126" y="3386205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18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অ্যাড্রেস</a:t>
              </a:r>
              <a:r>
                <a:rPr lang="en-US" sz="18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sz="18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503F50F-1F89-4D90-BE75-97285DB4148B}"/>
              </a:ext>
            </a:extLst>
          </p:cNvPr>
          <p:cNvGrpSpPr/>
          <p:nvPr/>
        </p:nvGrpSpPr>
        <p:grpSpPr>
          <a:xfrm>
            <a:off x="3020882" y="2087356"/>
            <a:ext cx="1295400" cy="997546"/>
            <a:chOff x="501126" y="2757991"/>
            <a:chExt cx="1295400" cy="997546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3EC2EA9-6B77-4301-9D07-8E0714C9E449}"/>
                </a:ext>
              </a:extLst>
            </p:cNvPr>
            <p:cNvCxnSpPr/>
            <p:nvPr/>
          </p:nvCxnSpPr>
          <p:spPr>
            <a:xfrm flipV="1">
              <a:off x="1153758" y="2757991"/>
              <a:ext cx="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769EB0-66AE-4B8C-BB89-7FB77666A83E}"/>
                </a:ext>
              </a:extLst>
            </p:cNvPr>
            <p:cNvSpPr txBox="1"/>
            <p:nvPr/>
          </p:nvSpPr>
          <p:spPr>
            <a:xfrm>
              <a:off x="501126" y="3386205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 err="1">
                  <a:solidFill>
                    <a:sysClr val="windowText" lastClr="00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itchFamily="2" charset="0"/>
                </a:rPr>
                <a:t>ফর্মুলা</a:t>
              </a:r>
              <a:r>
                <a:rPr lang="bn-BD" sz="18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itchFamily="2" charset="0"/>
                </a:rPr>
                <a:t>বার</a:t>
              </a:r>
              <a:endParaRPr lang="en-US" sz="1800" b="1" dirty="0">
                <a:solidFill>
                  <a:sysClr val="windowText" lastClr="0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95AE9E2-05CC-43A0-B15B-3A0843B4BEAE}"/>
              </a:ext>
            </a:extLst>
          </p:cNvPr>
          <p:cNvSpPr/>
          <p:nvPr/>
        </p:nvSpPr>
        <p:spPr>
          <a:xfrm>
            <a:off x="10390" y="871740"/>
            <a:ext cx="1398786" cy="1448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9BFA75B-4D8D-4A6B-9E03-525363300EC3}"/>
              </a:ext>
            </a:extLst>
          </p:cNvPr>
          <p:cNvGrpSpPr/>
          <p:nvPr/>
        </p:nvGrpSpPr>
        <p:grpSpPr>
          <a:xfrm>
            <a:off x="634704" y="926566"/>
            <a:ext cx="1870257" cy="1551360"/>
            <a:chOff x="501125" y="2419620"/>
            <a:chExt cx="1870257" cy="155136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03AF15A-948B-4718-89FD-4A7A83C0B3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3758" y="2419620"/>
              <a:ext cx="0" cy="11003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45FFE95-078B-4ECB-8709-C1B322E65F3B}"/>
                </a:ext>
              </a:extLst>
            </p:cNvPr>
            <p:cNvSpPr txBox="1"/>
            <p:nvPr/>
          </p:nvSpPr>
          <p:spPr>
            <a:xfrm>
              <a:off x="501125" y="3386205"/>
              <a:ext cx="18702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 Access Toolbar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6DFA4C8-D690-415C-AA08-A94778055873}"/>
              </a:ext>
            </a:extLst>
          </p:cNvPr>
          <p:cNvGrpSpPr/>
          <p:nvPr/>
        </p:nvGrpSpPr>
        <p:grpSpPr>
          <a:xfrm>
            <a:off x="501126" y="5791200"/>
            <a:ext cx="10319274" cy="492136"/>
            <a:chOff x="501126" y="4648200"/>
            <a:chExt cx="10319274" cy="492136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012B3B2-CF45-4699-A360-1BC51E201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126" y="4648200"/>
              <a:ext cx="10319274" cy="492136"/>
            </a:xfrm>
            <a:prstGeom prst="rect">
              <a:avLst/>
            </a:prstGeom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F0DF451-437B-4D2C-8A1B-C51E24A568C0}"/>
                </a:ext>
              </a:extLst>
            </p:cNvPr>
            <p:cNvGrpSpPr/>
            <p:nvPr/>
          </p:nvGrpSpPr>
          <p:grpSpPr>
            <a:xfrm>
              <a:off x="2384610" y="4709602"/>
              <a:ext cx="5182494" cy="369332"/>
              <a:chOff x="2078916" y="3657600"/>
              <a:chExt cx="5182494" cy="369332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458FA6E0-E1B3-44DA-941A-B4EB80A013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916" y="3842274"/>
                <a:ext cx="1905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F781D4A5-C44F-475C-813A-B1080264C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6410" y="3853032"/>
                <a:ext cx="1905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5012D4F-C9F1-4880-93B3-133E9A2BF55C}"/>
                  </a:ext>
                </a:extLst>
              </p:cNvPr>
              <p:cNvSpPr txBox="1"/>
              <p:nvPr/>
            </p:nvSpPr>
            <p:spPr>
              <a:xfrm>
                <a:off x="3931054" y="3657600"/>
                <a:ext cx="1561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রো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1,2,3,4,5…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3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573931-8C4D-4D29-A2B9-5B94442FE9D0}"/>
              </a:ext>
            </a:extLst>
          </p:cNvPr>
          <p:cNvGrpSpPr/>
          <p:nvPr/>
        </p:nvGrpSpPr>
        <p:grpSpPr>
          <a:xfrm>
            <a:off x="10390" y="97481"/>
            <a:ext cx="10952020" cy="646331"/>
            <a:chOff x="0" y="507659"/>
            <a:chExt cx="10952020" cy="6463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A7F854-9FE5-41DF-8950-B5A05EE72549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A19504-D354-4E25-9541-B2A4AE8BA75D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C805C1-EF22-4B45-8005-705F789BC0EB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EA4504-B0C4-4CF5-89FE-52A396576393}"/>
                </a:ext>
              </a:extLst>
            </p:cNvPr>
            <p:cNvSpPr txBox="1"/>
            <p:nvPr/>
          </p:nvSpPr>
          <p:spPr>
            <a:xfrm>
              <a:off x="210070" y="507659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bn-BD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ফাইল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3600" dirty="0">
                  <a:ln w="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39700">
                      <a:srgbClr val="00B05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0389A-353B-4026-AEBD-DAEE4221D89B}"/>
              </a:ext>
            </a:extLst>
          </p:cNvPr>
          <p:cNvGrpSpPr/>
          <p:nvPr/>
        </p:nvGrpSpPr>
        <p:grpSpPr>
          <a:xfrm>
            <a:off x="-342900" y="1094520"/>
            <a:ext cx="11251154" cy="5777699"/>
            <a:chOff x="-342900" y="1094520"/>
            <a:chExt cx="11251154" cy="577769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D90E50-9A64-4032-A227-7FC47D6C0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1094520"/>
              <a:ext cx="10832054" cy="5777699"/>
            </a:xfrm>
            <a:prstGeom prst="rect">
              <a:avLst/>
            </a:prstGeom>
            <a:ln w="63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C57226-680A-4923-82FD-DB2749859846}"/>
                </a:ext>
              </a:extLst>
            </p:cNvPr>
            <p:cNvGrpSpPr/>
            <p:nvPr/>
          </p:nvGrpSpPr>
          <p:grpSpPr>
            <a:xfrm>
              <a:off x="-342900" y="1295400"/>
              <a:ext cx="2324100" cy="1345123"/>
              <a:chOff x="-342900" y="1295400"/>
              <a:chExt cx="2324100" cy="134512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1E8554-9402-4639-BB96-5EA6518C04DD}"/>
                  </a:ext>
                </a:extLst>
              </p:cNvPr>
              <p:cNvSpPr/>
              <p:nvPr/>
            </p:nvSpPr>
            <p:spPr>
              <a:xfrm>
                <a:off x="152400" y="1295400"/>
                <a:ext cx="304800" cy="2286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F73FFEA-A5E4-471F-A863-6A9D5343D477}"/>
                  </a:ext>
                </a:extLst>
              </p:cNvPr>
              <p:cNvGrpSpPr/>
              <p:nvPr/>
            </p:nvGrpSpPr>
            <p:grpSpPr>
              <a:xfrm>
                <a:off x="-342900" y="1562100"/>
                <a:ext cx="2324100" cy="1078423"/>
                <a:chOff x="501126" y="2677114"/>
                <a:chExt cx="2324100" cy="1078423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2F4490A-0AE4-4C0A-AFC2-D11515D13F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48826" y="2677114"/>
                  <a:ext cx="514350" cy="74719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B369DF8-86D1-421B-ADF2-4CE831EFD619}"/>
                    </a:ext>
                  </a:extLst>
                </p:cNvPr>
                <p:cNvSpPr txBox="1"/>
                <p:nvPr/>
              </p:nvSpPr>
              <p:spPr>
                <a:xfrm>
                  <a:off x="501126" y="3386205"/>
                  <a:ext cx="23241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File </a:t>
                  </a:r>
                  <a:r>
                    <a:rPr lang="en-US" dirty="0" err="1"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মেনু</a:t>
                  </a:r>
                  <a:r>
                    <a:rPr lang="en-US" dirty="0"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 err="1">
                      <a:highlight>
                        <a:srgbClr val="FFFF00"/>
                      </a:highligh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ক্লিক</a:t>
                  </a:r>
                  <a:endPara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50205D2-5245-4508-AE34-AB00388DF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5" y="1113172"/>
            <a:ext cx="10832055" cy="5777699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14CF185-0FCA-4BC4-9BD8-186E94C62939}"/>
              </a:ext>
            </a:extLst>
          </p:cNvPr>
          <p:cNvGrpSpPr/>
          <p:nvPr/>
        </p:nvGrpSpPr>
        <p:grpSpPr>
          <a:xfrm>
            <a:off x="304800" y="2671810"/>
            <a:ext cx="654556" cy="513754"/>
            <a:chOff x="304800" y="2671810"/>
            <a:chExt cx="654556" cy="5137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F68BCE-D530-46FE-A68F-256A0B27C9F7}"/>
                </a:ext>
              </a:extLst>
            </p:cNvPr>
            <p:cNvSpPr/>
            <p:nvPr/>
          </p:nvSpPr>
          <p:spPr>
            <a:xfrm>
              <a:off x="304800" y="2708864"/>
              <a:ext cx="514350" cy="14281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9B0886-8C18-43B3-B1D0-9ED6AA8CB767}"/>
                </a:ext>
              </a:extLst>
            </p:cNvPr>
            <p:cNvSpPr/>
            <p:nvPr/>
          </p:nvSpPr>
          <p:spPr>
            <a:xfrm>
              <a:off x="304800" y="2959874"/>
              <a:ext cx="514350" cy="14281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FB26655-D887-4B9C-AFDA-66068DE7AD4B}"/>
                </a:ext>
              </a:extLst>
            </p:cNvPr>
            <p:cNvSpPr/>
            <p:nvPr/>
          </p:nvSpPr>
          <p:spPr>
            <a:xfrm rot="4166941">
              <a:off x="396581" y="2622789"/>
              <a:ext cx="513754" cy="611796"/>
            </a:xfrm>
            <a:prstGeom prst="arc">
              <a:avLst>
                <a:gd name="adj1" fmla="val 14505172"/>
                <a:gd name="adj2" fmla="val 19998268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4E3E1CE-D9DA-4416-896F-71B354D665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594" y="1094520"/>
            <a:ext cx="9670005" cy="579635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CADCC10-6CFA-4178-8C7D-CA0E547B0217}"/>
              </a:ext>
            </a:extLst>
          </p:cNvPr>
          <p:cNvGrpSpPr/>
          <p:nvPr/>
        </p:nvGrpSpPr>
        <p:grpSpPr>
          <a:xfrm>
            <a:off x="864645" y="3102684"/>
            <a:ext cx="1802355" cy="346664"/>
            <a:chOff x="864645" y="3102684"/>
            <a:chExt cx="1802355" cy="346664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82E551-2DD6-44E4-BFDE-612CBAEAA362}"/>
                </a:ext>
              </a:extLst>
            </p:cNvPr>
            <p:cNvCxnSpPr/>
            <p:nvPr/>
          </p:nvCxnSpPr>
          <p:spPr>
            <a:xfrm>
              <a:off x="864645" y="3102684"/>
              <a:ext cx="666749" cy="1739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9D0C0B0-61B5-49B4-BE02-F9F5DB58F7FC}"/>
                </a:ext>
              </a:extLst>
            </p:cNvPr>
            <p:cNvSpPr/>
            <p:nvPr/>
          </p:nvSpPr>
          <p:spPr>
            <a:xfrm>
              <a:off x="1617855" y="3189642"/>
              <a:ext cx="1049145" cy="25970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9048B70-135D-4BC2-8616-69B95F93930F}"/>
              </a:ext>
            </a:extLst>
          </p:cNvPr>
          <p:cNvGrpSpPr/>
          <p:nvPr/>
        </p:nvGrpSpPr>
        <p:grpSpPr>
          <a:xfrm>
            <a:off x="2568992" y="3428999"/>
            <a:ext cx="6220007" cy="1619151"/>
            <a:chOff x="2568992" y="3428999"/>
            <a:chExt cx="6220007" cy="161915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B7812E1-E72B-42F9-89E5-EDC0DD3D9319}"/>
                </a:ext>
              </a:extLst>
            </p:cNvPr>
            <p:cNvGrpSpPr/>
            <p:nvPr/>
          </p:nvGrpSpPr>
          <p:grpSpPr>
            <a:xfrm>
              <a:off x="2568992" y="3428999"/>
              <a:ext cx="6194008" cy="1619151"/>
              <a:chOff x="2568992" y="3428999"/>
              <a:chExt cx="6194008" cy="161915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BBE08D-1C0F-4F55-B423-C8F3B24FDD75}"/>
                  </a:ext>
                </a:extLst>
              </p:cNvPr>
              <p:cNvSpPr/>
              <p:nvPr/>
            </p:nvSpPr>
            <p:spPr>
              <a:xfrm>
                <a:off x="4953000" y="3428999"/>
                <a:ext cx="3810000" cy="161915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4B1BB90-1EBC-4C76-B746-2B662BBC3FDD}"/>
                  </a:ext>
                </a:extLst>
              </p:cNvPr>
              <p:cNvCxnSpPr/>
              <p:nvPr/>
            </p:nvCxnSpPr>
            <p:spPr>
              <a:xfrm>
                <a:off x="2568992" y="3449348"/>
                <a:ext cx="2307808" cy="58925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1915AE-604C-4A59-869D-06DF7838E1F4}"/>
                </a:ext>
              </a:extLst>
            </p:cNvPr>
            <p:cNvSpPr txBox="1"/>
            <p:nvPr/>
          </p:nvSpPr>
          <p:spPr>
            <a:xfrm>
              <a:off x="7026978" y="3449348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সেভ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243A08-3778-4EE7-9153-314FC5800626}"/>
              </a:ext>
            </a:extLst>
          </p:cNvPr>
          <p:cNvGrpSpPr/>
          <p:nvPr/>
        </p:nvGrpSpPr>
        <p:grpSpPr>
          <a:xfrm>
            <a:off x="7021158" y="5048150"/>
            <a:ext cx="838200" cy="1026335"/>
            <a:chOff x="7021158" y="5048150"/>
            <a:chExt cx="838200" cy="102633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C92E4A-DB11-4FF6-B6F3-D82F8380475D}"/>
                </a:ext>
              </a:extLst>
            </p:cNvPr>
            <p:cNvSpPr/>
            <p:nvPr/>
          </p:nvSpPr>
          <p:spPr>
            <a:xfrm>
              <a:off x="7021158" y="5845884"/>
              <a:ext cx="838200" cy="2286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4AA51AA-E52F-47CB-BFD8-0014BF7ACC78}"/>
                </a:ext>
              </a:extLst>
            </p:cNvPr>
            <p:cNvCxnSpPr/>
            <p:nvPr/>
          </p:nvCxnSpPr>
          <p:spPr>
            <a:xfrm>
              <a:off x="7440258" y="5048150"/>
              <a:ext cx="0" cy="7430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4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FAA6A5-5635-43AF-A794-736AD1346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62000"/>
            <a:ext cx="5867400" cy="6309360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4FCB2-831D-431C-812F-063B4D7A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785" y="6170986"/>
            <a:ext cx="4767134" cy="76442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Close:-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0A602-DD6F-4EC4-B2F4-C92371342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9" y="689192"/>
            <a:ext cx="4888455" cy="65701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Home :-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কোন ফাইল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এটির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হয়।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44C26-194D-4B47-8A41-49461632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67186"/>
            <a:ext cx="4953001" cy="65701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Open 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DE432-F1B5-4795-8799-E884EC7BC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7" y="3291838"/>
            <a:ext cx="4781779" cy="822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Save 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3B88A-4CBA-42E4-876D-306489880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8" y="4215923"/>
            <a:ext cx="4953004" cy="89408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q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808409-2692-40FE-A961-1986B210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7" y="5110003"/>
            <a:ext cx="4888458" cy="76442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Print:-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E74DA-2D38-4905-842A-B4AB12EE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628986"/>
            <a:ext cx="4953000" cy="65701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0649" tIns="55325" rIns="110649" bIns="55325"/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New :-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86398-6292-4893-B121-BAD858BC001C}"/>
              </a:ext>
            </a:extLst>
          </p:cNvPr>
          <p:cNvSpPr txBox="1"/>
          <p:nvPr/>
        </p:nvSpPr>
        <p:spPr>
          <a:xfrm>
            <a:off x="152399" y="76200"/>
            <a:ext cx="1061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u="sng" dirty="0" err="1">
                <a:ln w="0"/>
                <a:solidFill>
                  <a:srgbClr val="FFFF00"/>
                </a:solidFill>
                <a:effectLst>
                  <a:glow rad="139700">
                    <a:srgbClr val="C2290A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স্প্রেডশীড</a:t>
            </a:r>
            <a:r>
              <a:rPr lang="en-US" sz="3200" b="1" u="sng" dirty="0">
                <a:ln w="0"/>
                <a:solidFill>
                  <a:srgbClr val="FFFF00"/>
                </a:solidFill>
                <a:effectLst>
                  <a:glow rad="139700">
                    <a:srgbClr val="C2290A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File </a:t>
            </a:r>
            <a:r>
              <a:rPr lang="bn-BD" sz="3200" b="1" u="sng" dirty="0">
                <a:ln w="0"/>
                <a:solidFill>
                  <a:srgbClr val="FFFF00"/>
                </a:solidFill>
                <a:effectLst>
                  <a:glow rad="139700">
                    <a:srgbClr val="C2290A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মেনু পরিচিতি  </a:t>
            </a:r>
            <a:endParaRPr lang="en-US" sz="3200" b="1" u="sng" dirty="0">
              <a:ln w="0"/>
              <a:solidFill>
                <a:srgbClr val="FFFF00"/>
              </a:solidFill>
              <a:effectLst>
                <a:glow rad="139700">
                  <a:srgbClr val="C2290A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7E10EC-71E1-4360-9086-9E442D85B539}"/>
              </a:ext>
            </a:extLst>
          </p:cNvPr>
          <p:cNvSpPr/>
          <p:nvPr/>
        </p:nvSpPr>
        <p:spPr>
          <a:xfrm>
            <a:off x="-76200" y="5141893"/>
            <a:ext cx="10058400" cy="95410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স্প্রেটশিট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সফটওয়্যার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তোমাদের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দলের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ফাইল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Computer Desktop এ Save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।</a:t>
            </a:r>
            <a:endParaRPr lang="bn-BD" sz="2800" kern="0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8612C2-7750-4222-8678-2D4DF8BC635F}"/>
              </a:ext>
            </a:extLst>
          </p:cNvPr>
          <p:cNvGrpSpPr/>
          <p:nvPr/>
        </p:nvGrpSpPr>
        <p:grpSpPr>
          <a:xfrm>
            <a:off x="292100" y="63500"/>
            <a:ext cx="7620000" cy="4737100"/>
            <a:chOff x="292100" y="63500"/>
            <a:chExt cx="7620000" cy="47371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571C8E-5DC6-4130-BFD3-F8588A7CFC11}"/>
                </a:ext>
              </a:extLst>
            </p:cNvPr>
            <p:cNvSpPr txBox="1"/>
            <p:nvPr/>
          </p:nvSpPr>
          <p:spPr>
            <a:xfrm>
              <a:off x="292100" y="63500"/>
              <a:ext cx="504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DD9BC7-1DC2-413C-BFA9-7825C02C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990600"/>
              <a:ext cx="76200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1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993B1A-063C-4CA0-9F60-CF0ADE8CD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06693"/>
            <a:ext cx="8277372" cy="6172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C2347A-A5BA-496E-8890-659919F56EE0}"/>
              </a:ext>
            </a:extLst>
          </p:cNvPr>
          <p:cNvGrpSpPr/>
          <p:nvPr/>
        </p:nvGrpSpPr>
        <p:grpSpPr>
          <a:xfrm>
            <a:off x="20780" y="76200"/>
            <a:ext cx="10952020" cy="646331"/>
            <a:chOff x="0" y="470718"/>
            <a:chExt cx="10952020" cy="6463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62B2B60-FEAB-4824-8EEB-8A55B39A1D4F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F63037-0AFA-4E63-ABED-E8262DACD663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13708D3-31C8-4EC4-897A-BD743A9F09CB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9F471B-D257-4D29-A638-010F1127BE2D}"/>
                </a:ext>
              </a:extLst>
            </p:cNvPr>
            <p:cNvSpPr txBox="1"/>
            <p:nvPr/>
          </p:nvSpPr>
          <p:spPr>
            <a:xfrm>
              <a:off x="210070" y="470718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b="1" u="sng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45A81C-828B-4351-9B29-D00EE4FEA1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1" y="4343400"/>
            <a:ext cx="4800600" cy="236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C608EE-F505-46D9-A0DB-D6A5E9B328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295400"/>
            <a:ext cx="403412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46E333-7AF3-4D02-99F6-100DFEFF41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819400"/>
            <a:ext cx="403412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B3D638-4B6F-4948-9EDC-ECE4D23F07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4025901"/>
            <a:ext cx="403412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7B5FBA-3605-4E0B-BD28-0AC78EEE8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6232014"/>
            <a:ext cx="403412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21C167-B46E-4DD7-A55F-41D8E89F6F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5181600"/>
            <a:ext cx="4034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68D5D9-5E86-4F36-9816-97453DB2D994}"/>
              </a:ext>
            </a:extLst>
          </p:cNvPr>
          <p:cNvSpPr txBox="1"/>
          <p:nvPr/>
        </p:nvSpPr>
        <p:spPr>
          <a:xfrm>
            <a:off x="838200" y="5186419"/>
            <a:ext cx="8297375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1422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5F50F-59B8-40E9-A5CF-167EE80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88" y="480723"/>
            <a:ext cx="863178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AD2493-DE6A-4514-915F-D529DF1BC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6914F6-4AA7-4338-BC8B-329A4C9EED58}"/>
              </a:ext>
            </a:extLst>
          </p:cNvPr>
          <p:cNvSpPr txBox="1"/>
          <p:nvPr/>
        </p:nvSpPr>
        <p:spPr>
          <a:xfrm>
            <a:off x="152400" y="1219200"/>
            <a:ext cx="10820400" cy="335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227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227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7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1C82E2-4447-4E23-A7B9-119F4F0E4869}"/>
              </a:ext>
            </a:extLst>
          </p:cNvPr>
          <p:cNvGrpSpPr/>
          <p:nvPr/>
        </p:nvGrpSpPr>
        <p:grpSpPr>
          <a:xfrm>
            <a:off x="0" y="228600"/>
            <a:ext cx="10972800" cy="6877343"/>
            <a:chOff x="0" y="228600"/>
            <a:chExt cx="10972800" cy="68773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EEBEC0F-01D4-4CDE-AE23-0AE9578B3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25" t="4352" r="3125" b="3461"/>
            <a:stretch/>
          </p:blipFill>
          <p:spPr>
            <a:xfrm>
              <a:off x="1295400" y="2286000"/>
              <a:ext cx="8856681" cy="48199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F46D2D-4A06-4959-86A0-841C4442CDC5}"/>
                </a:ext>
              </a:extLst>
            </p:cNvPr>
            <p:cNvSpPr txBox="1"/>
            <p:nvPr/>
          </p:nvSpPr>
          <p:spPr>
            <a:xfrm>
              <a:off x="0" y="228600"/>
              <a:ext cx="109728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 err="1">
                  <a:ln w="6600">
                    <a:solidFill>
                      <a:srgbClr val="F33B5A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16600" b="1" dirty="0">
                  <a:ln w="6600">
                    <a:solidFill>
                      <a:srgbClr val="F33B5A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5DB9AED-FD2D-4AD6-BFD6-D011AE450A92}"/>
              </a:ext>
            </a:extLst>
          </p:cNvPr>
          <p:cNvGrpSpPr/>
          <p:nvPr/>
        </p:nvGrpSpPr>
        <p:grpSpPr>
          <a:xfrm>
            <a:off x="56480" y="990600"/>
            <a:ext cx="10972800" cy="5976671"/>
            <a:chOff x="56480" y="990600"/>
            <a:chExt cx="10972800" cy="59766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F636FF-FB5E-491F-834B-1C0603CE83A8}"/>
                </a:ext>
              </a:extLst>
            </p:cNvPr>
            <p:cNvGrpSpPr/>
            <p:nvPr/>
          </p:nvGrpSpPr>
          <p:grpSpPr>
            <a:xfrm>
              <a:off x="56480" y="990600"/>
              <a:ext cx="10972800" cy="5762640"/>
              <a:chOff x="56480" y="990600"/>
              <a:chExt cx="10972800" cy="576264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D0A3E91-678B-41CB-9BA0-2573C4F7138E}"/>
                  </a:ext>
                </a:extLst>
              </p:cNvPr>
              <p:cNvGrpSpPr/>
              <p:nvPr/>
            </p:nvGrpSpPr>
            <p:grpSpPr>
              <a:xfrm>
                <a:off x="623819" y="1821295"/>
                <a:ext cx="4495800" cy="2469901"/>
                <a:chOff x="-304800" y="2135545"/>
                <a:chExt cx="4495800" cy="246990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98A4F7A-F849-4BAC-A28C-A370E98CB61F}"/>
                    </a:ext>
                  </a:extLst>
                </p:cNvPr>
                <p:cNvGrpSpPr/>
                <p:nvPr/>
              </p:nvGrpSpPr>
              <p:grpSpPr>
                <a:xfrm>
                  <a:off x="-304800" y="2743200"/>
                  <a:ext cx="4495800" cy="1862246"/>
                  <a:chOff x="4806503" y="3207365"/>
                  <a:chExt cx="4979733" cy="1862246"/>
                </a:xfrm>
              </p:grpSpPr>
              <p:sp>
                <p:nvSpPr>
                  <p:cNvPr id="7" name="Flowchart: Alternate Process 6">
                    <a:extLst>
                      <a:ext uri="{FF2B5EF4-FFF2-40B4-BE49-F238E27FC236}">
                        <a16:creationId xmlns:a16="http://schemas.microsoft.com/office/drawing/2014/main" id="{221A0AA0-212C-49BF-A0C2-42193DEF7847}"/>
                      </a:ext>
                    </a:extLst>
                  </p:cNvPr>
                  <p:cNvSpPr/>
                  <p:nvPr/>
                </p:nvSpPr>
                <p:spPr>
                  <a:xfrm>
                    <a:off x="5481721" y="3207365"/>
                    <a:ext cx="3629297" cy="1846659"/>
                  </a:xfrm>
                  <a:prstGeom prst="flowChartAlternateProcess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6C9958-3635-458B-B2F2-3ED2A82D87E6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03" y="3222952"/>
                    <a:ext cx="4979733" cy="1846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নুরুল ইসলাম 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 (কৃষি</a:t>
                    </a:r>
                    <a:r>
                      <a:rPr lang="en-US" sz="16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শিক্ষা</a:t>
                    </a:r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জালদিয়া উচ্চ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বিদ্যালয়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রাজবাড়ী সাদর, রাজবাড়ী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মোবাঃ </a:t>
                    </a:r>
                    <a:r>
                      <a: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01711  515476</a:t>
                    </a:r>
                    <a:endParaRPr lang="bn-BD" sz="16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E-mail: 26kesloy@gmail.com</a:t>
                    </a:r>
                    <a:endParaRPr lang="bn-BD" sz="1600" b="1" dirty="0">
                      <a:latin typeface="Times New Roman" panose="02020603050405020304" pitchFamily="18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DD64AF-6811-4B94-8A8F-4F84A16BCC4A}"/>
                    </a:ext>
                  </a:extLst>
                </p:cNvPr>
                <p:cNvSpPr/>
                <p:nvPr/>
              </p:nvSpPr>
              <p:spPr>
                <a:xfrm>
                  <a:off x="304800" y="2135545"/>
                  <a:ext cx="317162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 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37BF2DF-C065-45C5-BF4D-FBF1CD2F2CF2}"/>
                  </a:ext>
                </a:extLst>
              </p:cNvPr>
              <p:cNvGrpSpPr/>
              <p:nvPr/>
            </p:nvGrpSpPr>
            <p:grpSpPr>
              <a:xfrm>
                <a:off x="5790306" y="1853625"/>
                <a:ext cx="4529839" cy="2444438"/>
                <a:chOff x="-228600" y="2033965"/>
                <a:chExt cx="4748814" cy="2444438"/>
              </a:xfrm>
            </p:grpSpPr>
            <p:sp>
              <p:nvSpPr>
                <p:cNvPr id="10" name="Flowchart: Alternate Process 9">
                  <a:extLst>
                    <a:ext uri="{FF2B5EF4-FFF2-40B4-BE49-F238E27FC236}">
                      <a16:creationId xmlns:a16="http://schemas.microsoft.com/office/drawing/2014/main" id="{EF6E2B55-21DE-4117-9270-905431950835}"/>
                    </a:ext>
                  </a:extLst>
                </p:cNvPr>
                <p:cNvSpPr/>
                <p:nvPr/>
              </p:nvSpPr>
              <p:spPr>
                <a:xfrm>
                  <a:off x="685800" y="2631744"/>
                  <a:ext cx="3171624" cy="1846659"/>
                </a:xfrm>
                <a:prstGeom prst="flowChartAlternate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B7387EC-8947-4DB8-B831-E4A9C8E13B50}"/>
                    </a:ext>
                  </a:extLst>
                </p:cNvPr>
                <p:cNvGrpSpPr/>
                <p:nvPr/>
              </p:nvGrpSpPr>
              <p:grpSpPr>
                <a:xfrm>
                  <a:off x="-228600" y="2033965"/>
                  <a:ext cx="4748814" cy="2400657"/>
                  <a:chOff x="-125028" y="2033965"/>
                  <a:chExt cx="4748814" cy="2400657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A6FFB40-3D4E-47F0-B0DA-3FE1AAE608EC}"/>
                      </a:ext>
                    </a:extLst>
                  </p:cNvPr>
                  <p:cNvSpPr/>
                  <p:nvPr/>
                </p:nvSpPr>
                <p:spPr>
                  <a:xfrm>
                    <a:off x="685799" y="2033965"/>
                    <a:ext cx="3171623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</a:t>
                    </a:r>
                    <a:r>
                      <a: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  <a:endPara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D1BE45D-BF0B-4330-8335-2742A9B94129}"/>
                      </a:ext>
                    </a:extLst>
                  </p:cNvPr>
                  <p:cNvSpPr/>
                  <p:nvPr/>
                </p:nvSpPr>
                <p:spPr>
                  <a:xfrm>
                    <a:off x="-125028" y="2618740"/>
                    <a:ext cx="4748814" cy="181588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শ্রেণীঃ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৮ম</a:t>
                    </a:r>
                    <a:endPara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বিষয়ঃ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তথ্য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ও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যোগাযোগ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প্রযুক্তি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অধ্যায়ঃ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৪র্থ</a:t>
                    </a:r>
                  </a:p>
                  <a:p>
                    <a:pPr algn="ctr"/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স্প্রেডশিটের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ব্যবহার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)</a:t>
                    </a:r>
                    <a:endParaRPr lang="en-US" sz="2000" b="1" dirty="0">
                      <a:effectLst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তারিখঃ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০৪/০9/২০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খ্রীঃ 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60721C1-974E-4418-9D69-C1F5D983B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6819" y="4335895"/>
                <a:ext cx="2102479" cy="241734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EC11CC2-9953-4C4A-B02A-8757023DE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4350904"/>
                <a:ext cx="2102479" cy="24023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5AEA87-9A9E-4052-B602-DF358AA52739}"/>
                  </a:ext>
                </a:extLst>
              </p:cNvPr>
              <p:cNvSpPr txBox="1"/>
              <p:nvPr/>
            </p:nvSpPr>
            <p:spPr>
              <a:xfrm>
                <a:off x="56480" y="990600"/>
                <a:ext cx="10972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u="sng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5400" b="1" u="sng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F0C86B-B9DF-44DD-A012-F76E3A8DE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7143" y="4254282"/>
              <a:ext cx="1795399" cy="2712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94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B2267-E0C2-4694-A514-C517E392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/>
          <a:stretch/>
        </p:blipFill>
        <p:spPr>
          <a:xfrm>
            <a:off x="-304800" y="0"/>
            <a:ext cx="11125200" cy="731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640FF-B38A-4F00-A3B9-3D1C6D1144F5}"/>
              </a:ext>
            </a:extLst>
          </p:cNvPr>
          <p:cNvSpPr txBox="1"/>
          <p:nvPr/>
        </p:nvSpPr>
        <p:spPr>
          <a:xfrm>
            <a:off x="736600" y="6718301"/>
            <a:ext cx="942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https://youtu.be/CTkorRc2J8o</a:t>
            </a:r>
            <a:r>
              <a:rPr lang="en-US" dirty="0"/>
              <a:t> </a:t>
            </a:r>
          </a:p>
        </p:txBody>
      </p:sp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0DA7D699-C1B5-4506-A17D-B0493A1CBF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9957" r="14717" b="5503"/>
          <a:stretch/>
        </p:blipFill>
        <p:spPr>
          <a:xfrm>
            <a:off x="1066800" y="596899"/>
            <a:ext cx="8763000" cy="351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F5AE4-429A-44A1-A8F2-34AAD0C62DE6}"/>
              </a:ext>
            </a:extLst>
          </p:cNvPr>
          <p:cNvSpPr txBox="1"/>
          <p:nvPr/>
        </p:nvSpPr>
        <p:spPr>
          <a:xfrm>
            <a:off x="736600" y="-635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DA392-24B1-4183-9633-6E1DF6A2B80D}"/>
              </a:ext>
            </a:extLst>
          </p:cNvPr>
          <p:cNvSpPr/>
          <p:nvPr/>
        </p:nvSpPr>
        <p:spPr>
          <a:xfrm>
            <a:off x="1066800" y="596899"/>
            <a:ext cx="8763000" cy="35179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972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EE0DAA-CCDD-4431-B277-11BA0BAD6A35}"/>
              </a:ext>
            </a:extLst>
          </p:cNvPr>
          <p:cNvGrpSpPr/>
          <p:nvPr/>
        </p:nvGrpSpPr>
        <p:grpSpPr>
          <a:xfrm>
            <a:off x="2057400" y="381001"/>
            <a:ext cx="8915400" cy="6019800"/>
            <a:chOff x="0" y="381000"/>
            <a:chExt cx="10972800" cy="69195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7F61F5-8E87-4114-B000-41591C246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1000"/>
              <a:ext cx="10972800" cy="69195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378BF2-EE28-430B-9FB9-6E505B07B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5502" y="938863"/>
              <a:ext cx="6646665" cy="3048000"/>
            </a:xfrm>
            <a:prstGeom prst="rect">
              <a:avLst/>
            </a:prstGeom>
          </p:spPr>
        </p:pic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E06EF9D4-404E-4FC5-952F-9CD8A2FB5831}"/>
                </a:ext>
              </a:extLst>
            </p:cNvPr>
            <p:cNvSpPr/>
            <p:nvPr/>
          </p:nvSpPr>
          <p:spPr>
            <a:xfrm>
              <a:off x="1600201" y="2341267"/>
              <a:ext cx="7848600" cy="1327091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733" tIns="51866" rIns="103733" bIns="51866" rtlCol="0" anchor="ctr"/>
            <a:lstStyle/>
            <a:p>
              <a:pPr algn="ctr"/>
              <a:r>
                <a:rPr lang="en-US" sz="40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আজকের</a:t>
              </a:r>
              <a:r>
                <a:rPr lang="en-US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পাঠ</a:t>
              </a:r>
              <a:endParaRPr lang="en-U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স্প্রেডশিট</a:t>
              </a: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স্প্রেডশিটের</a:t>
              </a: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E64963E-77A8-4A2B-9578-D015B64215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01" y="1138846"/>
            <a:ext cx="2992299" cy="61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C22C92-23BF-426A-AF69-6C96CECA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62" y="131143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5E32A-5C23-461F-888B-2E501DBF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62" y="2128008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E46CA-1887-47D3-8289-78C0EC86E9E8}"/>
              </a:ext>
            </a:extLst>
          </p:cNvPr>
          <p:cNvGrpSpPr/>
          <p:nvPr/>
        </p:nvGrpSpPr>
        <p:grpSpPr>
          <a:xfrm>
            <a:off x="762000" y="2908802"/>
            <a:ext cx="9001871" cy="751470"/>
            <a:chOff x="712691" y="2568798"/>
            <a:chExt cx="9001871" cy="7514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23420F-F364-4BB2-91BE-31B5AE5AB14B}"/>
                </a:ext>
              </a:extLst>
            </p:cNvPr>
            <p:cNvSpPr/>
            <p:nvPr/>
          </p:nvSpPr>
          <p:spPr>
            <a:xfrm>
              <a:off x="1256362" y="2635465"/>
              <a:ext cx="8458200" cy="684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ধারনা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Graphic 8" descr="Professor">
              <a:extLst>
                <a:ext uri="{FF2B5EF4-FFF2-40B4-BE49-F238E27FC236}">
                  <a16:creationId xmlns:a16="http://schemas.microsoft.com/office/drawing/2014/main" id="{1C756F7C-646C-4C28-87D4-4ACBF85C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12691" y="2568798"/>
              <a:ext cx="636098" cy="5350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06E621-6187-4D56-B74E-772DCC270217}"/>
              </a:ext>
            </a:extLst>
          </p:cNvPr>
          <p:cNvGrpSpPr/>
          <p:nvPr/>
        </p:nvGrpSpPr>
        <p:grpSpPr>
          <a:xfrm>
            <a:off x="671216" y="3588164"/>
            <a:ext cx="9788562" cy="825952"/>
            <a:chOff x="1449253" y="3628754"/>
            <a:chExt cx="8973087" cy="694336"/>
          </a:xfrm>
        </p:grpSpPr>
        <p:pic>
          <p:nvPicPr>
            <p:cNvPr id="11" name="Graphic 10" descr="Professor">
              <a:extLst>
                <a:ext uri="{FF2B5EF4-FFF2-40B4-BE49-F238E27FC236}">
                  <a16:creationId xmlns:a16="http://schemas.microsoft.com/office/drawing/2014/main" id="{CD72AF8B-AF17-4483-9DC7-4688C425E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449253" y="3628754"/>
              <a:ext cx="636098" cy="53503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78BCFB-315C-45BB-8DF0-C751FDAC841E}"/>
                </a:ext>
              </a:extLst>
            </p:cNvPr>
            <p:cNvSpPr txBox="1"/>
            <p:nvPr/>
          </p:nvSpPr>
          <p:spPr>
            <a:xfrm>
              <a:off x="1999753" y="3747412"/>
              <a:ext cx="8422587" cy="575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422400">
                <a:lnSpc>
                  <a:spcPct val="150000"/>
                </a:lnSpc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প্রোগ্রামে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ওয়ার্কশিট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31224-12D5-4465-BCA6-6E13914377E4}"/>
              </a:ext>
            </a:extLst>
          </p:cNvPr>
          <p:cNvGrpSpPr/>
          <p:nvPr/>
        </p:nvGrpSpPr>
        <p:grpSpPr>
          <a:xfrm>
            <a:off x="671216" y="4382090"/>
            <a:ext cx="10125566" cy="666596"/>
            <a:chOff x="1449802" y="5118318"/>
            <a:chExt cx="10125566" cy="666596"/>
          </a:xfrm>
        </p:grpSpPr>
        <p:pic>
          <p:nvPicPr>
            <p:cNvPr id="14" name="Graphic 13" descr="Professor">
              <a:extLst>
                <a:ext uri="{FF2B5EF4-FFF2-40B4-BE49-F238E27FC236}">
                  <a16:creationId xmlns:a16="http://schemas.microsoft.com/office/drawing/2014/main" id="{325C477E-BC52-42DA-9BBC-9A50F7CF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4F747-7214-45E9-8D2F-0AE4428BFBD4}"/>
                </a:ext>
              </a:extLst>
            </p:cNvPr>
            <p:cNvSpPr txBox="1"/>
            <p:nvPr/>
          </p:nvSpPr>
          <p:spPr>
            <a:xfrm>
              <a:off x="2005664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মেনু পরিচিতি  বলতে পারবে।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E12E-657E-4EB9-A289-A0C04A4FB73A}"/>
              </a:ext>
            </a:extLst>
          </p:cNvPr>
          <p:cNvGrpSpPr/>
          <p:nvPr/>
        </p:nvGrpSpPr>
        <p:grpSpPr>
          <a:xfrm>
            <a:off x="762000" y="5098703"/>
            <a:ext cx="10114810" cy="666596"/>
            <a:chOff x="1449802" y="5118318"/>
            <a:chExt cx="10114810" cy="666596"/>
          </a:xfrm>
        </p:grpSpPr>
        <p:pic>
          <p:nvPicPr>
            <p:cNvPr id="19" name="Graphic 18" descr="Professor">
              <a:extLst>
                <a:ext uri="{FF2B5EF4-FFF2-40B4-BE49-F238E27FC236}">
                  <a16:creationId xmlns:a16="http://schemas.microsoft.com/office/drawing/2014/main" id="{B73C8E64-012E-46D9-A162-FDD8E4DF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A33DEF-C62F-42AD-B5C3-3FD9564A8C7C}"/>
                </a:ext>
              </a:extLst>
            </p:cNvPr>
            <p:cNvSpPr txBox="1"/>
            <p:nvPr/>
          </p:nvSpPr>
          <p:spPr>
            <a:xfrm>
              <a:off x="1994908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স্প্রেডসিট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ফাইল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E8DB7E-E148-4C1F-949B-8CCB6B6A4AE9}"/>
              </a:ext>
            </a:extLst>
          </p:cNvPr>
          <p:cNvSpPr/>
          <p:nvPr/>
        </p:nvSpPr>
        <p:spPr>
          <a:xfrm>
            <a:off x="0" y="0"/>
            <a:ext cx="10961077" cy="7315200"/>
          </a:xfrm>
          <a:prstGeom prst="rect">
            <a:avLst/>
          </a:prstGeom>
          <a:noFill/>
          <a:ln w="2222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B34194-3114-444E-987E-D3C5A4DC10BC}"/>
              </a:ext>
            </a:extLst>
          </p:cNvPr>
          <p:cNvSpPr txBox="1"/>
          <p:nvPr/>
        </p:nvSpPr>
        <p:spPr>
          <a:xfrm>
            <a:off x="0" y="4419600"/>
            <a:ext cx="10972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800" b="1" i="0" u="sng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 (</a:t>
            </a:r>
            <a:r>
              <a:rPr lang="en-US" sz="2800" b="1" i="0" u="sng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Spreadsheet):</a:t>
            </a:r>
          </a:p>
          <a:p>
            <a:pPr algn="just"/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এর আভিধানিক অর্থ হল ছ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 ব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মাপের কাগজ। ব্যবসা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প্রতিষ্ঠান আর্থিক হিসাব সংরক্ষণের জন্য এ ধরনের কাগজ ব্যবহার করা হ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 কাগজের ছক করে (রো ও কলাম) একটি ব্যবসা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প্রতিষ্ঠান পূর্ণাঙ্গ আর্থিক চিত্র তুলে ধরা যা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বর্তমানে কাগজের স্প্রেডশিটের স্থান দখল করেছে সফটও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নির্ভর স্প্রেডশিট প্রোগ্রাম। </a:t>
            </a:r>
            <a:endParaRPr lang="en-US" sz="2400" b="0" i="0" dirty="0">
              <a:solidFill>
                <a:srgbClr val="2021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30F1F-2C08-4D4A-A65F-C243B4D98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81000"/>
            <a:ext cx="6720840" cy="373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634DD-7D5A-45AF-9D95-5AD13514061E}"/>
              </a:ext>
            </a:extLst>
          </p:cNvPr>
          <p:cNvSpPr txBox="1"/>
          <p:nvPr/>
        </p:nvSpPr>
        <p:spPr>
          <a:xfrm>
            <a:off x="0" y="6025715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মূলত স্প্রেডশিট হচ্ছে কম্পিউটার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গ্রাম যা কাগজের ও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র্কশিটের নকল বা সিমুলেশন। স্প্রেডশিট প্রোগ্রামে টেবিল বা সারণি আকারে তথ্য সন্নিবেশ ও উপস্থাপন এবং এগুলির উপর গাণিতিক বিভিন্ন অপারেশন প্র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য়োগ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বিশ্লেষণের ব্যবস্থা থাকে।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BB7A0-A62F-45B3-BDD6-9354E97F8533}"/>
              </a:ext>
            </a:extLst>
          </p:cNvPr>
          <p:cNvSpPr txBox="1"/>
          <p:nvPr/>
        </p:nvSpPr>
        <p:spPr>
          <a:xfrm>
            <a:off x="0" y="42129"/>
            <a:ext cx="10972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bn-IN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উদ্ভাবন ও জনপ্রি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kumimoji="0" lang="bn-IN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IN" altLang="en-US" sz="3200" b="1" u="sng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kumimoji="0" lang="bn-IN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kumimoji="0" lang="en-US" altLang="en-US" sz="3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kumimoji="0" lang="bn-IN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kumimoji="0" lang="en-US" altLang="en-US" sz="3200" b="1" i="0" u="sng" strike="noStrike" cap="none" normalizeH="0" baseline="0" dirty="0">
              <a:ln>
                <a:noFill/>
              </a:ln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সত্তর দশকের শেষের দিকে অ্যাপল কোম্পানি সর্বপ্রথম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"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উদ্ভাবন করে। এছা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মাইক্রোসফট এক্সেল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অ্যাপল নাম্বার্স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ওপেন অফিস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অর্গ ক্যাল্ক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নিউমেরিক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Quatropro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মাল্টিপ্ল্যান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সুপার ক্যাল্ক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লোটাস ১২৩ ইত্যাদি। এগুলোর মধ্যে এমএস এক্সেল একটি জনপ্রি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সফটও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0AEADC-20FC-4353-8D33-327217AF28F8}"/>
              </a:ext>
            </a:extLst>
          </p:cNvPr>
          <p:cNvGrpSpPr/>
          <p:nvPr/>
        </p:nvGrpSpPr>
        <p:grpSpPr>
          <a:xfrm>
            <a:off x="330798" y="2191821"/>
            <a:ext cx="2095500" cy="2321957"/>
            <a:chOff x="304800" y="2496621"/>
            <a:chExt cx="2095500" cy="2321957"/>
          </a:xfrm>
        </p:grpSpPr>
        <p:pic>
          <p:nvPicPr>
            <p:cNvPr id="2" name="Picture 3">
              <a:hlinkClick r:id="rId2"/>
              <a:extLst>
                <a:ext uri="{FF2B5EF4-FFF2-40B4-BE49-F238E27FC236}">
                  <a16:creationId xmlns:a16="http://schemas.microsoft.com/office/drawing/2014/main" id="{52D59C50-094A-4BA1-AC83-5718772A0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496621"/>
              <a:ext cx="2095500" cy="1952625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739056-4EBE-4264-A053-44172B3AED6C}"/>
                </a:ext>
              </a:extLst>
            </p:cNvPr>
            <p:cNvSpPr txBox="1"/>
            <p:nvPr/>
          </p:nvSpPr>
          <p:spPr>
            <a:xfrm>
              <a:off x="304800" y="4449246"/>
              <a:ext cx="2095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মাইক্রোসফট এক্সেল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B87D1-4F3C-42F5-AE19-444B0CD482FB}"/>
              </a:ext>
            </a:extLst>
          </p:cNvPr>
          <p:cNvGrpSpPr/>
          <p:nvPr/>
        </p:nvGrpSpPr>
        <p:grpSpPr>
          <a:xfrm>
            <a:off x="2879464" y="2191820"/>
            <a:ext cx="2095500" cy="2321958"/>
            <a:chOff x="2853466" y="2496620"/>
            <a:chExt cx="2095500" cy="2321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3D88D3-EE6F-4487-A469-E927633EE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3466" y="2496620"/>
              <a:ext cx="2095500" cy="1952625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26205A-6D17-4B31-B468-45D5DA0F6656}"/>
                </a:ext>
              </a:extLst>
            </p:cNvPr>
            <p:cNvSpPr txBox="1"/>
            <p:nvPr/>
          </p:nvSpPr>
          <p:spPr>
            <a:xfrm>
              <a:off x="2853466" y="4449246"/>
              <a:ext cx="2095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ভিসিক্যালক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84EF5-D23A-4132-8B6A-D322DDBBF1B5}"/>
              </a:ext>
            </a:extLst>
          </p:cNvPr>
          <p:cNvGrpSpPr/>
          <p:nvPr/>
        </p:nvGrpSpPr>
        <p:grpSpPr>
          <a:xfrm>
            <a:off x="5428129" y="2191819"/>
            <a:ext cx="2110741" cy="2321959"/>
            <a:chOff x="5402131" y="2496619"/>
            <a:chExt cx="2110741" cy="23219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5D30A9-61A5-45FE-ADE6-41688FBC8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7372" y="2496619"/>
              <a:ext cx="2095500" cy="1952625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84B1F6-1F4C-432F-9550-FD4B3B05E5E5}"/>
                </a:ext>
              </a:extLst>
            </p:cNvPr>
            <p:cNvSpPr txBox="1"/>
            <p:nvPr/>
          </p:nvSpPr>
          <p:spPr>
            <a:xfrm>
              <a:off x="5402131" y="4449246"/>
              <a:ext cx="21107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ওপেন অফিস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391922-583D-4868-83CF-66166F007EB9}"/>
              </a:ext>
            </a:extLst>
          </p:cNvPr>
          <p:cNvGrpSpPr/>
          <p:nvPr/>
        </p:nvGrpSpPr>
        <p:grpSpPr>
          <a:xfrm>
            <a:off x="7992035" y="2157753"/>
            <a:ext cx="2110742" cy="2321957"/>
            <a:chOff x="7966037" y="2462553"/>
            <a:chExt cx="2110742" cy="2321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387226-1932-4F67-99BE-0DC9F919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6038" y="2462553"/>
              <a:ext cx="2095500" cy="195262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93E4F1-59AA-4713-BC15-990CB28FF809}"/>
                </a:ext>
              </a:extLst>
            </p:cNvPr>
            <p:cNvSpPr txBox="1"/>
            <p:nvPr/>
          </p:nvSpPr>
          <p:spPr>
            <a:xfrm>
              <a:off x="7966037" y="4415178"/>
              <a:ext cx="21107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লোটাস ১২৩ 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9F5934-E6FD-4158-9469-3F7ED948B41C}"/>
              </a:ext>
            </a:extLst>
          </p:cNvPr>
          <p:cNvGrpSpPr/>
          <p:nvPr/>
        </p:nvGrpSpPr>
        <p:grpSpPr>
          <a:xfrm>
            <a:off x="8255596" y="4800600"/>
            <a:ext cx="2110744" cy="2274332"/>
            <a:chOff x="8229598" y="5029200"/>
            <a:chExt cx="2110744" cy="227433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28D3B0-8E04-4F3B-AF12-3F7AC7018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9600" y="5029200"/>
              <a:ext cx="2110742" cy="1952625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F570D9-9235-4779-BA12-7115A63892C1}"/>
                </a:ext>
              </a:extLst>
            </p:cNvPr>
            <p:cNvSpPr txBox="1"/>
            <p:nvPr/>
          </p:nvSpPr>
          <p:spPr>
            <a:xfrm>
              <a:off x="8229598" y="6934200"/>
              <a:ext cx="21107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Quatropro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01DC5C-6190-4C64-B16C-849790B02E30}"/>
              </a:ext>
            </a:extLst>
          </p:cNvPr>
          <p:cNvGrpSpPr/>
          <p:nvPr/>
        </p:nvGrpSpPr>
        <p:grpSpPr>
          <a:xfrm>
            <a:off x="346036" y="4800600"/>
            <a:ext cx="2080262" cy="2292310"/>
            <a:chOff x="320038" y="5029200"/>
            <a:chExt cx="2080262" cy="22923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D98B7FA-0662-48AF-80EC-E6BBFF498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039" y="5029200"/>
              <a:ext cx="2080261" cy="1961291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EB7D12-5676-4E78-899F-C109341428A4}"/>
                </a:ext>
              </a:extLst>
            </p:cNvPr>
            <p:cNvSpPr txBox="1"/>
            <p:nvPr/>
          </p:nvSpPr>
          <p:spPr>
            <a:xfrm>
              <a:off x="320038" y="6952178"/>
              <a:ext cx="20802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অর্গ ক্যাল্ক</a:t>
              </a:r>
              <a:endParaRPr lang="en-US" dirty="0">
                <a:highlight>
                  <a:srgbClr val="FFFF00"/>
                </a:highlight>
              </a:endParaRP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CDDAC775-E8F7-4869-ADA5-9F7AD2F3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29000" y="1013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B6C3CD-A655-4BF8-ABEC-77952C3113D0}"/>
              </a:ext>
            </a:extLst>
          </p:cNvPr>
          <p:cNvGrpSpPr/>
          <p:nvPr/>
        </p:nvGrpSpPr>
        <p:grpSpPr>
          <a:xfrm>
            <a:off x="3493095" y="4783913"/>
            <a:ext cx="3695703" cy="2579099"/>
            <a:chOff x="3493095" y="4950666"/>
            <a:chExt cx="3695703" cy="257909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FCD63C7-D480-46F1-9658-C566A2205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201"/>
            <a:stretch/>
          </p:blipFill>
          <p:spPr>
            <a:xfrm>
              <a:off x="3493095" y="4950666"/>
              <a:ext cx="3657600" cy="1977978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CFE9AD-E2B3-4303-81AB-1998EDB2F4C1}"/>
                </a:ext>
              </a:extLst>
            </p:cNvPr>
            <p:cNvSpPr txBox="1"/>
            <p:nvPr/>
          </p:nvSpPr>
          <p:spPr>
            <a:xfrm>
              <a:off x="3531198" y="6944990"/>
              <a:ext cx="36576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Multiple Google Forms to One Spreadsheet </a:t>
              </a:r>
              <a:endParaRPr lang="en-US" sz="1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3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2D7FA-EEAD-4E31-94C8-8405DF9CB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533400"/>
            <a:ext cx="5057522" cy="2286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07100-4295-4C80-8F52-AE563D228E46}"/>
              </a:ext>
            </a:extLst>
          </p:cNvPr>
          <p:cNvSpPr txBox="1"/>
          <p:nvPr/>
        </p:nvSpPr>
        <p:spPr>
          <a:xfrm>
            <a:off x="2743200" y="4153486"/>
            <a:ext cx="7761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বিশ্বব্যাপি</a:t>
            </a:r>
            <a:r>
              <a:rPr kumimoji="0" lang="bn-IN" altLang="en-US" sz="320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জনপ্রি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320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প্রোগ্রামের</a:t>
            </a:r>
            <a:r>
              <a:rPr lang="en-US" altLang="en-US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US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01E00-1D57-4DF8-90ED-F5FD18B1F5B2}"/>
              </a:ext>
            </a:extLst>
          </p:cNvPr>
          <p:cNvSpPr txBox="1"/>
          <p:nvPr/>
        </p:nvSpPr>
        <p:spPr>
          <a:xfrm>
            <a:off x="2743200" y="3404798"/>
            <a:ext cx="629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4F19E7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677</Words>
  <Application>Microsoft Office PowerPoint</Application>
  <PresentationFormat>Custom</PresentationFormat>
  <Paragraphs>101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Shonar Bangla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</cp:lastModifiedBy>
  <cp:revision>608</cp:revision>
  <dcterms:created xsi:type="dcterms:W3CDTF">2015-05-05T06:43:27Z</dcterms:created>
  <dcterms:modified xsi:type="dcterms:W3CDTF">2021-09-04T04:30:27Z</dcterms:modified>
</cp:coreProperties>
</file>