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69" r:id="rId4"/>
    <p:sldId id="271" r:id="rId5"/>
    <p:sldId id="272" r:id="rId6"/>
    <p:sldId id="260" r:id="rId7"/>
    <p:sldId id="261" r:id="rId8"/>
    <p:sldId id="274" r:id="rId9"/>
    <p:sldId id="273" r:id="rId10"/>
    <p:sldId id="258" r:id="rId11"/>
    <p:sldId id="259" r:id="rId12"/>
    <p:sldId id="262" r:id="rId13"/>
    <p:sldId id="275" r:id="rId14"/>
    <p:sldId id="263" r:id="rId15"/>
    <p:sldId id="265" r:id="rId16"/>
    <p:sldId id="266" r:id="rId17"/>
    <p:sldId id="268" r:id="rId18"/>
    <p:sldId id="267" r:id="rId19"/>
    <p:sldId id="276" r:id="rId20"/>
    <p:sldId id="264" r:id="rId21"/>
  </p:sldIdLst>
  <p:sldSz cx="150876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189" autoAdjust="0"/>
  </p:normalViewPr>
  <p:slideViewPr>
    <p:cSldViewPr snapToGrid="0">
      <p:cViewPr varScale="1">
        <p:scale>
          <a:sx n="42" d="100"/>
          <a:sy n="42" d="100"/>
        </p:scale>
        <p:origin x="1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-10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580649-6915-46C2-B7FE-13EF7053B3C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E4C5E4AA-6415-46D2-8738-46BC01A5B777}">
      <dgm:prSet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pPr algn="ctr"/>
          <a:r>
            <a:rPr lang="bn-BD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দুইটি </a:t>
          </a:r>
          <a:r>
            <a:rPr lang="bn-IN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বিন্দু</a:t>
          </a:r>
          <a:r>
            <a:rPr lang="bn-BD" sz="5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আঁক।</a:t>
          </a:r>
          <a:endParaRPr lang="en-US" sz="54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2EF53A4-8A90-437E-8217-4365A3C2B958}" type="parTrans" cxnId="{A159518B-7F8B-4072-A40B-FCCF64AFA688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3CDEB96F-D08B-4DD6-95C3-4B0E9F468B31}" type="sibTrans" cxnId="{A159518B-7F8B-4072-A40B-FCCF64AFA688}">
      <dgm:prSet/>
      <dgm:spPr>
        <a:ln w="57150">
          <a:solidFill>
            <a:schemeClr val="tx1"/>
          </a:solidFill>
        </a:ln>
      </dgm:spPr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B75240A0-6026-4054-A74D-EE1E79A6377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4800" b="1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ইটের</a:t>
          </a:r>
          <a:r>
            <a: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কয়টি</a:t>
          </a:r>
          <a:r>
            <a: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তল</a:t>
          </a:r>
          <a:r>
            <a:rPr lang="bn-BD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48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800" b="1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4063A9-CAF1-456F-A58A-616C394CE745}" type="parTrans" cxnId="{445F460D-25E1-4D0E-A20F-B65903A59C81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16C6E8D0-872E-4A28-B7AE-4C8B31445583}" type="sibTrans" cxnId="{445F460D-25E1-4D0E-A20F-B65903A59C81}">
      <dgm:prSet/>
      <dgm:spPr/>
      <dgm:t>
        <a:bodyPr/>
        <a:lstStyle/>
        <a:p>
          <a:endParaRPr lang="en-US" sz="1800" b="1">
            <a:solidFill>
              <a:schemeClr val="tx1"/>
            </a:solidFill>
          </a:endParaRPr>
        </a:p>
      </dgm:t>
    </dgm:pt>
    <dgm:pt modelId="{8589392A-E754-492E-BDCC-468390D3DDB8}">
      <dgm:prSet custT="1"/>
      <dgm:spPr>
        <a:solidFill>
          <a:srgbClr val="00B0F0"/>
        </a:solidFill>
      </dgm:spPr>
      <dgm:t>
        <a:bodyPr/>
        <a:lstStyle/>
        <a:p>
          <a:r>
            <a:rPr lang="en-US" sz="5400" b="1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সরল</a:t>
          </a:r>
          <a:r>
            <a:rPr lang="bn-IN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রেখা আঁক</a:t>
          </a:r>
          <a:r>
            <a: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IN" sz="5400" b="1" dirty="0">
            <a:solidFill>
              <a:prstClr val="black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7A336D-DEE4-4C59-9F86-F93F6C496FD1}" type="parTrans" cxnId="{DA6EE513-AEE9-44B2-8583-41B53CF2E546}">
      <dgm:prSet/>
      <dgm:spPr/>
      <dgm:t>
        <a:bodyPr/>
        <a:lstStyle/>
        <a:p>
          <a:endParaRPr lang="en-US"/>
        </a:p>
      </dgm:t>
    </dgm:pt>
    <dgm:pt modelId="{099FD6A5-996F-44F3-BA77-A49375A88557}" type="sibTrans" cxnId="{DA6EE513-AEE9-44B2-8583-41B53CF2E546}">
      <dgm:prSet/>
      <dgm:spPr/>
      <dgm:t>
        <a:bodyPr/>
        <a:lstStyle/>
        <a:p>
          <a:endParaRPr lang="en-US"/>
        </a:p>
      </dgm:t>
    </dgm:pt>
    <dgm:pt modelId="{59ACB068-FEBB-4B78-92F1-829167E40E1B}" type="pres">
      <dgm:prSet presAssocID="{99580649-6915-46C2-B7FE-13EF7053B3CE}" presName="Name0" presStyleCnt="0">
        <dgm:presLayoutVars>
          <dgm:chMax val="7"/>
          <dgm:chPref val="7"/>
          <dgm:dir/>
        </dgm:presLayoutVars>
      </dgm:prSet>
      <dgm:spPr/>
    </dgm:pt>
    <dgm:pt modelId="{33D31B5E-5C39-4734-A1C2-87DFCDFF788F}" type="pres">
      <dgm:prSet presAssocID="{99580649-6915-46C2-B7FE-13EF7053B3CE}" presName="Name1" presStyleCnt="0"/>
      <dgm:spPr/>
    </dgm:pt>
    <dgm:pt modelId="{53EFED6B-969A-4617-B8D0-F04CC922E8AE}" type="pres">
      <dgm:prSet presAssocID="{99580649-6915-46C2-B7FE-13EF7053B3CE}" presName="cycle" presStyleCnt="0"/>
      <dgm:spPr/>
    </dgm:pt>
    <dgm:pt modelId="{FD69A1B5-A0E4-4551-848A-26526C565305}" type="pres">
      <dgm:prSet presAssocID="{99580649-6915-46C2-B7FE-13EF7053B3CE}" presName="srcNode" presStyleLbl="node1" presStyleIdx="0" presStyleCnt="3"/>
      <dgm:spPr/>
    </dgm:pt>
    <dgm:pt modelId="{0518D606-7CE8-4B10-B63C-84ADEEE416F4}" type="pres">
      <dgm:prSet presAssocID="{99580649-6915-46C2-B7FE-13EF7053B3CE}" presName="conn" presStyleLbl="parChTrans1D2" presStyleIdx="0" presStyleCnt="1"/>
      <dgm:spPr/>
    </dgm:pt>
    <dgm:pt modelId="{C0453307-AFF3-410A-8CCE-46BABFAC1E90}" type="pres">
      <dgm:prSet presAssocID="{99580649-6915-46C2-B7FE-13EF7053B3CE}" presName="extraNode" presStyleLbl="node1" presStyleIdx="0" presStyleCnt="3"/>
      <dgm:spPr/>
    </dgm:pt>
    <dgm:pt modelId="{7919D50A-A660-4F57-8EDB-D56DD93D915F}" type="pres">
      <dgm:prSet presAssocID="{99580649-6915-46C2-B7FE-13EF7053B3CE}" presName="dstNode" presStyleLbl="node1" presStyleIdx="0" presStyleCnt="3"/>
      <dgm:spPr/>
    </dgm:pt>
    <dgm:pt modelId="{A3A49000-ECCC-4697-BC7C-544DFCCF2957}" type="pres">
      <dgm:prSet presAssocID="{E4C5E4AA-6415-46D2-8738-46BC01A5B777}" presName="text_1" presStyleLbl="node1" presStyleIdx="0" presStyleCnt="3" custScaleX="71332" custLinFactNeighborX="-10607">
        <dgm:presLayoutVars>
          <dgm:bulletEnabled val="1"/>
        </dgm:presLayoutVars>
      </dgm:prSet>
      <dgm:spPr/>
    </dgm:pt>
    <dgm:pt modelId="{5F83B091-549C-45F2-A6C9-57DBF5A1BA6D}" type="pres">
      <dgm:prSet presAssocID="{E4C5E4AA-6415-46D2-8738-46BC01A5B777}" presName="accent_1" presStyleCnt="0"/>
      <dgm:spPr/>
    </dgm:pt>
    <dgm:pt modelId="{140117BB-1968-40A9-B0E1-21BFB519E657}" type="pres">
      <dgm:prSet presAssocID="{E4C5E4AA-6415-46D2-8738-46BC01A5B777}" presName="accentRepeatNode" presStyleLbl="solidFgAcc1" presStyleIdx="0" presStyleCnt="3"/>
      <dgm:spPr>
        <a:solidFill>
          <a:schemeClr val="accent4">
            <a:lumMod val="60000"/>
            <a:lumOff val="40000"/>
          </a:schemeClr>
        </a:solidFill>
      </dgm:spPr>
    </dgm:pt>
    <dgm:pt modelId="{8BB5A034-8C9C-4D56-8430-3F03BF86599D}" type="pres">
      <dgm:prSet presAssocID="{8589392A-E754-492E-BDCC-468390D3DDB8}" presName="text_2" presStyleLbl="node1" presStyleIdx="1" presStyleCnt="3" custScaleX="68928" custScaleY="95516" custLinFactNeighborX="-10817">
        <dgm:presLayoutVars>
          <dgm:bulletEnabled val="1"/>
        </dgm:presLayoutVars>
      </dgm:prSet>
      <dgm:spPr/>
    </dgm:pt>
    <dgm:pt modelId="{37324780-CBC2-49B8-895D-2A91366532CE}" type="pres">
      <dgm:prSet presAssocID="{8589392A-E754-492E-BDCC-468390D3DDB8}" presName="accent_2" presStyleCnt="0"/>
      <dgm:spPr/>
    </dgm:pt>
    <dgm:pt modelId="{8EE688B3-90C2-4061-AB21-AD3B67CD9EBA}" type="pres">
      <dgm:prSet presAssocID="{8589392A-E754-492E-BDCC-468390D3DDB8}" presName="accentRepeatNode" presStyleLbl="solidFgAcc1" presStyleIdx="1" presStyleCnt="3"/>
      <dgm:spPr>
        <a:solidFill>
          <a:srgbClr val="FF0000"/>
        </a:solidFill>
      </dgm:spPr>
    </dgm:pt>
    <dgm:pt modelId="{96D677FB-B629-4615-9E73-B975C6C92E09}" type="pres">
      <dgm:prSet presAssocID="{B75240A0-6026-4054-A74D-EE1E79A63775}" presName="text_3" presStyleLbl="node1" presStyleIdx="2" presStyleCnt="3" custScaleX="72514" custLinFactNeighborX="-11402">
        <dgm:presLayoutVars>
          <dgm:bulletEnabled val="1"/>
        </dgm:presLayoutVars>
      </dgm:prSet>
      <dgm:spPr/>
    </dgm:pt>
    <dgm:pt modelId="{B288F01A-04FD-454B-9C74-B1F1F9854461}" type="pres">
      <dgm:prSet presAssocID="{B75240A0-6026-4054-A74D-EE1E79A63775}" presName="accent_3" presStyleCnt="0"/>
      <dgm:spPr/>
    </dgm:pt>
    <dgm:pt modelId="{3B751409-3F8D-4BC1-847C-0FEA2B3E0E4E}" type="pres">
      <dgm:prSet presAssocID="{B75240A0-6026-4054-A74D-EE1E79A63775}" presName="accentRepeatNode" presStyleLbl="solidFgAcc1" presStyleIdx="2" presStyleCnt="3"/>
      <dgm:spPr>
        <a:solidFill>
          <a:srgbClr val="FFC000"/>
        </a:solidFill>
      </dgm:spPr>
    </dgm:pt>
  </dgm:ptLst>
  <dgm:cxnLst>
    <dgm:cxn modelId="{C077330B-32A2-4D80-A5D7-7982F3BE461F}" type="presOf" srcId="{B75240A0-6026-4054-A74D-EE1E79A63775}" destId="{96D677FB-B629-4615-9E73-B975C6C92E09}" srcOrd="0" destOrd="0" presId="urn:microsoft.com/office/officeart/2008/layout/VerticalCurvedList"/>
    <dgm:cxn modelId="{445F460D-25E1-4D0E-A20F-B65903A59C81}" srcId="{99580649-6915-46C2-B7FE-13EF7053B3CE}" destId="{B75240A0-6026-4054-A74D-EE1E79A63775}" srcOrd="2" destOrd="0" parTransId="{914063A9-CAF1-456F-A58A-616C394CE745}" sibTransId="{16C6E8D0-872E-4A28-B7AE-4C8B31445583}"/>
    <dgm:cxn modelId="{DA6EE513-AEE9-44B2-8583-41B53CF2E546}" srcId="{99580649-6915-46C2-B7FE-13EF7053B3CE}" destId="{8589392A-E754-492E-BDCC-468390D3DDB8}" srcOrd="1" destOrd="0" parTransId="{917A336D-DEE4-4C59-9F86-F93F6C496FD1}" sibTransId="{099FD6A5-996F-44F3-BA77-A49375A88557}"/>
    <dgm:cxn modelId="{345B3A37-83C3-4642-953A-9DCAD51AD7EE}" type="presOf" srcId="{99580649-6915-46C2-B7FE-13EF7053B3CE}" destId="{59ACB068-FEBB-4B78-92F1-829167E40E1B}" srcOrd="0" destOrd="0" presId="urn:microsoft.com/office/officeart/2008/layout/VerticalCurvedList"/>
    <dgm:cxn modelId="{A159518B-7F8B-4072-A40B-FCCF64AFA688}" srcId="{99580649-6915-46C2-B7FE-13EF7053B3CE}" destId="{E4C5E4AA-6415-46D2-8738-46BC01A5B777}" srcOrd="0" destOrd="0" parTransId="{F2EF53A4-8A90-437E-8217-4365A3C2B958}" sibTransId="{3CDEB96F-D08B-4DD6-95C3-4B0E9F468B31}"/>
    <dgm:cxn modelId="{205FC697-0D68-4773-B2DA-F695CF9BBB18}" type="presOf" srcId="{3CDEB96F-D08B-4DD6-95C3-4B0E9F468B31}" destId="{0518D606-7CE8-4B10-B63C-84ADEEE416F4}" srcOrd="0" destOrd="0" presId="urn:microsoft.com/office/officeart/2008/layout/VerticalCurvedList"/>
    <dgm:cxn modelId="{5E11AF9A-D9B2-4D9F-BA5A-2DE121B4FA6B}" type="presOf" srcId="{8589392A-E754-492E-BDCC-468390D3DDB8}" destId="{8BB5A034-8C9C-4D56-8430-3F03BF86599D}" srcOrd="0" destOrd="0" presId="urn:microsoft.com/office/officeart/2008/layout/VerticalCurvedList"/>
    <dgm:cxn modelId="{222C8CE0-0A60-41F6-9BDD-4082AAE46D04}" type="presOf" srcId="{E4C5E4AA-6415-46D2-8738-46BC01A5B777}" destId="{A3A49000-ECCC-4697-BC7C-544DFCCF2957}" srcOrd="0" destOrd="0" presId="urn:microsoft.com/office/officeart/2008/layout/VerticalCurvedList"/>
    <dgm:cxn modelId="{A5F584A7-1C68-461E-8B65-153496584494}" type="presParOf" srcId="{59ACB068-FEBB-4B78-92F1-829167E40E1B}" destId="{33D31B5E-5C39-4734-A1C2-87DFCDFF788F}" srcOrd="0" destOrd="0" presId="urn:microsoft.com/office/officeart/2008/layout/VerticalCurvedList"/>
    <dgm:cxn modelId="{829D9607-70E1-4E4D-9C64-A56AD3D9EE0B}" type="presParOf" srcId="{33D31B5E-5C39-4734-A1C2-87DFCDFF788F}" destId="{53EFED6B-969A-4617-B8D0-F04CC922E8AE}" srcOrd="0" destOrd="0" presId="urn:microsoft.com/office/officeart/2008/layout/VerticalCurvedList"/>
    <dgm:cxn modelId="{FEDBC760-821D-4151-AC2F-33F8E03517BE}" type="presParOf" srcId="{53EFED6B-969A-4617-B8D0-F04CC922E8AE}" destId="{FD69A1B5-A0E4-4551-848A-26526C565305}" srcOrd="0" destOrd="0" presId="urn:microsoft.com/office/officeart/2008/layout/VerticalCurvedList"/>
    <dgm:cxn modelId="{A2660447-3F68-406B-BF1E-11E6220F4D6E}" type="presParOf" srcId="{53EFED6B-969A-4617-B8D0-F04CC922E8AE}" destId="{0518D606-7CE8-4B10-B63C-84ADEEE416F4}" srcOrd="1" destOrd="0" presId="urn:microsoft.com/office/officeart/2008/layout/VerticalCurvedList"/>
    <dgm:cxn modelId="{DB5C068B-154D-4606-B603-8E7049099456}" type="presParOf" srcId="{53EFED6B-969A-4617-B8D0-F04CC922E8AE}" destId="{C0453307-AFF3-410A-8CCE-46BABFAC1E90}" srcOrd="2" destOrd="0" presId="urn:microsoft.com/office/officeart/2008/layout/VerticalCurvedList"/>
    <dgm:cxn modelId="{2BCB6CF1-0073-42F3-A104-CAD5E7DADD48}" type="presParOf" srcId="{53EFED6B-969A-4617-B8D0-F04CC922E8AE}" destId="{7919D50A-A660-4F57-8EDB-D56DD93D915F}" srcOrd="3" destOrd="0" presId="urn:microsoft.com/office/officeart/2008/layout/VerticalCurvedList"/>
    <dgm:cxn modelId="{2379A8CD-C3DA-4B86-81D0-7F427108A3AB}" type="presParOf" srcId="{33D31B5E-5C39-4734-A1C2-87DFCDFF788F}" destId="{A3A49000-ECCC-4697-BC7C-544DFCCF2957}" srcOrd="1" destOrd="0" presId="urn:microsoft.com/office/officeart/2008/layout/VerticalCurvedList"/>
    <dgm:cxn modelId="{F850E530-9198-4009-92CE-B449AC81DA27}" type="presParOf" srcId="{33D31B5E-5C39-4734-A1C2-87DFCDFF788F}" destId="{5F83B091-549C-45F2-A6C9-57DBF5A1BA6D}" srcOrd="2" destOrd="0" presId="urn:microsoft.com/office/officeart/2008/layout/VerticalCurvedList"/>
    <dgm:cxn modelId="{FA6A8666-7B4E-4CAC-A5A7-CE3EFA1499F8}" type="presParOf" srcId="{5F83B091-549C-45F2-A6C9-57DBF5A1BA6D}" destId="{140117BB-1968-40A9-B0E1-21BFB519E657}" srcOrd="0" destOrd="0" presId="urn:microsoft.com/office/officeart/2008/layout/VerticalCurvedList"/>
    <dgm:cxn modelId="{3FFF75A3-3CC2-4127-A2D7-7020E55DD675}" type="presParOf" srcId="{33D31B5E-5C39-4734-A1C2-87DFCDFF788F}" destId="{8BB5A034-8C9C-4D56-8430-3F03BF86599D}" srcOrd="3" destOrd="0" presId="urn:microsoft.com/office/officeart/2008/layout/VerticalCurvedList"/>
    <dgm:cxn modelId="{F30ADBA4-7BA3-494F-B855-37B81E456CD8}" type="presParOf" srcId="{33D31B5E-5C39-4734-A1C2-87DFCDFF788F}" destId="{37324780-CBC2-49B8-895D-2A91366532CE}" srcOrd="4" destOrd="0" presId="urn:microsoft.com/office/officeart/2008/layout/VerticalCurvedList"/>
    <dgm:cxn modelId="{38208BAE-FF9A-448B-834E-414D4F906828}" type="presParOf" srcId="{37324780-CBC2-49B8-895D-2A91366532CE}" destId="{8EE688B3-90C2-4061-AB21-AD3B67CD9EBA}" srcOrd="0" destOrd="0" presId="urn:microsoft.com/office/officeart/2008/layout/VerticalCurvedList"/>
    <dgm:cxn modelId="{09F90F16-CCEA-47FB-9AC4-A87C022340F1}" type="presParOf" srcId="{33D31B5E-5C39-4734-A1C2-87DFCDFF788F}" destId="{96D677FB-B629-4615-9E73-B975C6C92E09}" srcOrd="5" destOrd="0" presId="urn:microsoft.com/office/officeart/2008/layout/VerticalCurvedList"/>
    <dgm:cxn modelId="{0C05339B-42F9-4ED2-B527-1CE558685A87}" type="presParOf" srcId="{33D31B5E-5C39-4734-A1C2-87DFCDFF788F}" destId="{B288F01A-04FD-454B-9C74-B1F1F9854461}" srcOrd="6" destOrd="0" presId="urn:microsoft.com/office/officeart/2008/layout/VerticalCurvedList"/>
    <dgm:cxn modelId="{23C1B3BA-8628-4CCC-B1BE-79DF736E28F5}" type="presParOf" srcId="{B288F01A-04FD-454B-9C74-B1F1F9854461}" destId="{3B751409-3F8D-4BC1-847C-0FEA2B3E0E4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18D606-7CE8-4B10-B63C-84ADEEE416F4}">
      <dsp:nvSpPr>
        <dsp:cNvPr id="0" name=""/>
        <dsp:cNvSpPr/>
      </dsp:nvSpPr>
      <dsp:spPr>
        <a:xfrm>
          <a:off x="-4783819" y="-828697"/>
          <a:ext cx="6444006" cy="6444006"/>
        </a:xfrm>
        <a:prstGeom prst="blockArc">
          <a:avLst>
            <a:gd name="adj1" fmla="val 18900000"/>
            <a:gd name="adj2" fmla="val 2700000"/>
            <a:gd name="adj3" fmla="val 335"/>
          </a:avLst>
        </a:prstGeom>
        <a:noFill/>
        <a:ln w="5715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A49000-ECCC-4697-BC7C-544DFCCF2957}">
      <dsp:nvSpPr>
        <dsp:cNvPr id="0" name=""/>
        <dsp:cNvSpPr/>
      </dsp:nvSpPr>
      <dsp:spPr>
        <a:xfrm>
          <a:off x="1632262" y="478661"/>
          <a:ext cx="6514211" cy="957322"/>
        </a:xfrm>
        <a:prstGeom prst="rect">
          <a:avLst/>
        </a:prstGeom>
        <a:solidFill>
          <a:schemeClr val="accent3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9875" tIns="137160" rIns="137160" bIns="13716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5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দুইটি </a:t>
          </a:r>
          <a:r>
            <a:rPr lang="bn-IN" sz="5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বিন্দু</a:t>
          </a:r>
          <a:r>
            <a:rPr lang="bn-BD" sz="54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আঁক।</a:t>
          </a:r>
          <a:endParaRPr lang="en-US" sz="54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32262" y="478661"/>
        <a:ext cx="6514211" cy="957322"/>
      </dsp:txXfrm>
    </dsp:sp>
    <dsp:sp modelId="{140117BB-1968-40A9-B0E1-21BFB519E657}">
      <dsp:nvSpPr>
        <dsp:cNvPr id="0" name=""/>
        <dsp:cNvSpPr/>
      </dsp:nvSpPr>
      <dsp:spPr>
        <a:xfrm>
          <a:off x="693577" y="358995"/>
          <a:ext cx="1196653" cy="1196653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B5A034-8C9C-4D56-8430-3F03BF86599D}">
      <dsp:nvSpPr>
        <dsp:cNvPr id="0" name=""/>
        <dsp:cNvSpPr/>
      </dsp:nvSpPr>
      <dsp:spPr>
        <a:xfrm>
          <a:off x="2054419" y="1936107"/>
          <a:ext cx="6054812" cy="914396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9875" tIns="137160" rIns="137160" bIns="13716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5400" b="1" kern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5400" b="1" kern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সরল</a:t>
          </a:r>
          <a:r>
            <a:rPr lang="bn-IN" sz="5400" b="1" kern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রেখা আঁক</a:t>
          </a:r>
          <a:r>
            <a:rPr lang="en-US" sz="5400" b="1" kern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।</a:t>
          </a:r>
          <a:endParaRPr lang="bn-IN" sz="5400" b="1" kern="1200" dirty="0">
            <a:solidFill>
              <a:prstClr val="black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54419" y="1936107"/>
        <a:ext cx="6054812" cy="914396"/>
      </dsp:txXfrm>
    </dsp:sp>
    <dsp:sp modelId="{8EE688B3-90C2-4061-AB21-AD3B67CD9EBA}">
      <dsp:nvSpPr>
        <dsp:cNvPr id="0" name=""/>
        <dsp:cNvSpPr/>
      </dsp:nvSpPr>
      <dsp:spPr>
        <a:xfrm>
          <a:off x="1041564" y="1794979"/>
          <a:ext cx="1196653" cy="1196653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accent4">
              <a:hueOff val="4900445"/>
              <a:satOff val="-20388"/>
              <a:lumOff val="4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D677FB-B629-4615-9E73-B975C6C92E09}">
      <dsp:nvSpPr>
        <dsp:cNvPr id="0" name=""/>
        <dsp:cNvSpPr/>
      </dsp:nvSpPr>
      <dsp:spPr>
        <a:xfrm>
          <a:off x="1505689" y="3350628"/>
          <a:ext cx="6622154" cy="957322"/>
        </a:xfrm>
        <a:prstGeom prst="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9875" tIns="121920" rIns="121920" bIns="12192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একটি</a:t>
          </a:r>
          <a:r>
            <a:rPr lang="en-US" sz="4800" b="1" kern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ইটের</a:t>
          </a:r>
          <a:r>
            <a:rPr lang="en-US" sz="4800" b="1" kern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কয়টি</a:t>
          </a:r>
          <a:r>
            <a:rPr lang="en-US" sz="4800" b="1" kern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তল</a:t>
          </a:r>
          <a:r>
            <a:rPr lang="bn-BD" sz="4800" b="1" kern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800" b="1" kern="1200" dirty="0" err="1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থাকে</a:t>
          </a:r>
          <a:r>
            <a:rPr lang="en-US" sz="4800" b="1" kern="12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rPr>
            <a:t>?</a:t>
          </a:r>
          <a:endParaRPr lang="en-US" sz="4800" b="1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505689" y="3350628"/>
        <a:ext cx="6622154" cy="957322"/>
      </dsp:txXfrm>
    </dsp:sp>
    <dsp:sp modelId="{3B751409-3F8D-4BC1-847C-0FEA2B3E0E4E}">
      <dsp:nvSpPr>
        <dsp:cNvPr id="0" name=""/>
        <dsp:cNvSpPr/>
      </dsp:nvSpPr>
      <dsp:spPr>
        <a:xfrm>
          <a:off x="693577" y="3230963"/>
          <a:ext cx="1196653" cy="1196653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1B895A-65DF-435E-BB7C-60A16D8635CC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143000"/>
            <a:ext cx="59880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17250-ADA5-47E7-A4A1-82C5A98D1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18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7250-ADA5-47E7-A4A1-82C5A98D1C5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362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7250-ADA5-47E7-A4A1-82C5A98D1C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66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7250-ADA5-47E7-A4A1-82C5A98D1C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1397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F17250-ADA5-47E7-A4A1-82C5A98D1C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38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5950" y="1272011"/>
            <a:ext cx="1131570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5950" y="4082310"/>
            <a:ext cx="113157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CB3F-BB6B-45D6-A234-06BB64A762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92BB-2A05-48CE-ABCE-BC323B4F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06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CB3F-BB6B-45D6-A234-06BB64A762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92BB-2A05-48CE-ABCE-BC323B4F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093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797064" y="413808"/>
            <a:ext cx="3253264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7273" y="413808"/>
            <a:ext cx="9571196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CB3F-BB6B-45D6-A234-06BB64A762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92BB-2A05-48CE-ABCE-BC323B4F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3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CB3F-BB6B-45D6-A234-06BB64A762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92BB-2A05-48CE-ABCE-BC323B4F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5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9414" y="1937704"/>
            <a:ext cx="13013055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9414" y="5201392"/>
            <a:ext cx="13013055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>
                    <a:tint val="75000"/>
                  </a:schemeClr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CB3F-BB6B-45D6-A234-06BB64A762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92BB-2A05-48CE-ABCE-BC323B4F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8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7273" y="2069042"/>
            <a:ext cx="641223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8098" y="2069042"/>
            <a:ext cx="641223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CB3F-BB6B-45D6-A234-06BB64A762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92BB-2A05-48CE-ABCE-BC323B4F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30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413809"/>
            <a:ext cx="13013055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238" y="1905318"/>
            <a:ext cx="6382761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39238" y="2839085"/>
            <a:ext cx="6382761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8098" y="1905318"/>
            <a:ext cx="6414195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8098" y="2839085"/>
            <a:ext cx="6414195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CB3F-BB6B-45D6-A234-06BB64A762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92BB-2A05-48CE-ABCE-BC323B4F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238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CB3F-BB6B-45D6-A234-06BB64A762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92BB-2A05-48CE-ABCE-BC323B4F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29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CDB82494-570B-4745-A674-3B2C78F6D416}"/>
              </a:ext>
            </a:extLst>
          </p:cNvPr>
          <p:cNvSpPr/>
          <p:nvPr userDrawn="1"/>
        </p:nvSpPr>
        <p:spPr>
          <a:xfrm>
            <a:off x="0" y="0"/>
            <a:ext cx="15087600" cy="7772400"/>
          </a:xfrm>
          <a:prstGeom prst="frame">
            <a:avLst>
              <a:gd name="adj1" fmla="val 2336"/>
            </a:avLst>
          </a:prstGeom>
          <a:solidFill>
            <a:srgbClr val="FFFF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906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518160"/>
            <a:ext cx="4866143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4195" y="1119082"/>
            <a:ext cx="7638098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2331720"/>
            <a:ext cx="4866143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CB3F-BB6B-45D6-A234-06BB64A762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92BB-2A05-48CE-ABCE-BC323B4F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29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238" y="518160"/>
            <a:ext cx="4866143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14195" y="1119082"/>
            <a:ext cx="7638098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39238" y="2331720"/>
            <a:ext cx="4866143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9CB3F-BB6B-45D6-A234-06BB64A762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292BB-2A05-48CE-ABCE-BC323B4F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0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7273" y="413809"/>
            <a:ext cx="13013055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7273" y="2069042"/>
            <a:ext cx="13013055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7273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9CB3F-BB6B-45D6-A234-06BB64A76254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7768" y="7203864"/>
            <a:ext cx="5092065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5618" y="7203864"/>
            <a:ext cx="339471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292BB-2A05-48CE-ABCE-BC323B4FA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49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ngimg.com/download/5278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world-earth-planet-globe-map-1301744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ngimg.com/download/52781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4.wdp"/><Relationship Id="rId7" Type="http://schemas.openxmlformats.org/officeDocument/2006/relationships/hyperlink" Target="https://pngimg.com/download/52781" TargetMode="External"/><Relationship Id="rId12" Type="http://schemas.openxmlformats.org/officeDocument/2006/relationships/hyperlink" Target="https://commons.wikimedia.org/wiki/File:Rainbow-diagram-ROYGBIV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11" Type="http://schemas.openxmlformats.org/officeDocument/2006/relationships/image" Target="../media/image10.png"/><Relationship Id="rId5" Type="http://schemas.openxmlformats.org/officeDocument/2006/relationships/image" Target="../media/image8.png"/><Relationship Id="rId10" Type="http://schemas.openxmlformats.org/officeDocument/2006/relationships/hyperlink" Target="https://www.pngimg.com/download/17593" TargetMode="External"/><Relationship Id="rId4" Type="http://schemas.openxmlformats.org/officeDocument/2006/relationships/hyperlink" Target="https://pngimg.com/download/2111" TargetMode="External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6AF665-5A0F-46FA-8CC1-939B55279A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240259"/>
            <a:ext cx="14666976" cy="732825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D0E4D43-E135-4BE7-9E0B-B6AF9414773C}"/>
              </a:ext>
            </a:extLst>
          </p:cNvPr>
          <p:cNvSpPr txBox="1"/>
          <p:nvPr/>
        </p:nvSpPr>
        <p:spPr>
          <a:xfrm>
            <a:off x="295562" y="901380"/>
            <a:ext cx="14515431" cy="2228292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en-US" sz="13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13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F04996-91F2-42FE-AA2F-1437474C31F9}"/>
              </a:ext>
            </a:extLst>
          </p:cNvPr>
          <p:cNvSpPr txBox="1"/>
          <p:nvPr/>
        </p:nvSpPr>
        <p:spPr>
          <a:xfrm>
            <a:off x="2295813" y="3239085"/>
            <a:ext cx="10452848" cy="2228292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স</a:t>
            </a:r>
            <a:r>
              <a:rPr lang="bn-IN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13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13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86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3BB09C31-09CA-4F47-8567-1D8F401AEF7F}"/>
              </a:ext>
            </a:extLst>
          </p:cNvPr>
          <p:cNvSpPr/>
          <p:nvPr/>
        </p:nvSpPr>
        <p:spPr>
          <a:xfrm>
            <a:off x="1590806" y="1380102"/>
            <a:ext cx="7645564" cy="651585"/>
          </a:xfrm>
          <a:prstGeom prst="wedgeRoundRectCallout">
            <a:avLst>
              <a:gd name="adj1" fmla="val -59505"/>
              <a:gd name="adj2" fmla="val 9458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EFD48C-CD71-4C9B-843B-FD8056C4E782}"/>
              </a:ext>
            </a:extLst>
          </p:cNvPr>
          <p:cNvSpPr/>
          <p:nvPr/>
        </p:nvSpPr>
        <p:spPr>
          <a:xfrm>
            <a:off x="5792447" y="3816774"/>
            <a:ext cx="6001814" cy="27949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67544D-B942-498E-BAC1-7F5453F0F659}"/>
              </a:ext>
            </a:extLst>
          </p:cNvPr>
          <p:cNvSpPr/>
          <p:nvPr/>
        </p:nvSpPr>
        <p:spPr>
          <a:xfrm rot="19464822">
            <a:off x="6190355" y="5516970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315D1F1-8FA8-4215-A65A-FE70EE457F2F}"/>
              </a:ext>
            </a:extLst>
          </p:cNvPr>
          <p:cNvSpPr/>
          <p:nvPr/>
        </p:nvSpPr>
        <p:spPr>
          <a:xfrm rot="19464822">
            <a:off x="11211976" y="5516970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AEB65F9-E225-4299-991F-A5DDDDF7EA53}"/>
              </a:ext>
            </a:extLst>
          </p:cNvPr>
          <p:cNvSpPr txBox="1"/>
          <p:nvPr/>
        </p:nvSpPr>
        <p:spPr>
          <a:xfrm>
            <a:off x="4769818" y="229924"/>
            <a:ext cx="44665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চল রেখা আঁকি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14ECE4-F250-4AD7-81B3-A65C00954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5" y="821611"/>
            <a:ext cx="1198432" cy="2346765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072C04DE-72EB-4317-BF5B-36EE6F48E7E9}"/>
              </a:ext>
            </a:extLst>
          </p:cNvPr>
          <p:cNvSpPr/>
          <p:nvPr/>
        </p:nvSpPr>
        <p:spPr>
          <a:xfrm>
            <a:off x="1406389" y="1374394"/>
            <a:ext cx="7829981" cy="662158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রেখা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আঁকতে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FF801D7-1291-46DE-A061-D4B872B773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13514" y="1723626"/>
            <a:ext cx="1383039" cy="2523633"/>
          </a:xfrm>
          <a:prstGeom prst="rect">
            <a:avLst/>
          </a:prstGeom>
        </p:spPr>
      </p:pic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8DC011AD-7A0B-43B7-9ADF-51F4F565966C}"/>
              </a:ext>
            </a:extLst>
          </p:cNvPr>
          <p:cNvSpPr/>
          <p:nvPr/>
        </p:nvSpPr>
        <p:spPr>
          <a:xfrm>
            <a:off x="5770920" y="2397237"/>
            <a:ext cx="6566330" cy="596908"/>
          </a:xfrm>
          <a:prstGeom prst="wedgeRoundRectCallout">
            <a:avLst>
              <a:gd name="adj1" fmla="val 64296"/>
              <a:gd name="adj2" fmla="val 37483"/>
              <a:gd name="adj3" fmla="val 16667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23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2F24E54-4F4B-415C-8EC1-B8D26124F9E4}"/>
              </a:ext>
            </a:extLst>
          </p:cNvPr>
          <p:cNvSpPr/>
          <p:nvPr/>
        </p:nvSpPr>
        <p:spPr>
          <a:xfrm>
            <a:off x="5792447" y="2390925"/>
            <a:ext cx="6566329" cy="662158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rgbClr val="EE8A8A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আঁকি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426352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/>
      <p:bldP spid="22" grpId="0" animBg="1"/>
      <p:bldP spid="24" grpId="0" animBg="1"/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9639537-1E6C-4BE8-BD9F-E7372E1ED776}"/>
              </a:ext>
            </a:extLst>
          </p:cNvPr>
          <p:cNvSpPr/>
          <p:nvPr/>
        </p:nvSpPr>
        <p:spPr>
          <a:xfrm>
            <a:off x="2484569" y="3396718"/>
            <a:ext cx="9277057" cy="31983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8026FF3-6D5F-4872-8B64-06945807D6E9}"/>
              </a:ext>
            </a:extLst>
          </p:cNvPr>
          <p:cNvSpPr/>
          <p:nvPr/>
        </p:nvSpPr>
        <p:spPr>
          <a:xfrm rot="19464822">
            <a:off x="10480294" y="4736794"/>
            <a:ext cx="189542" cy="22495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C6124B-4307-4F66-892B-B2964FBC0410}"/>
              </a:ext>
            </a:extLst>
          </p:cNvPr>
          <p:cNvCxnSpPr>
            <a:cxnSpLocks/>
          </p:cNvCxnSpPr>
          <p:nvPr/>
        </p:nvCxnSpPr>
        <p:spPr>
          <a:xfrm flipV="1">
            <a:off x="4592782" y="4800600"/>
            <a:ext cx="6124808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92074C02-0BB0-48A3-BD4D-8B96A7E91AE4}"/>
              </a:ext>
            </a:extLst>
          </p:cNvPr>
          <p:cNvSpPr/>
          <p:nvPr/>
        </p:nvSpPr>
        <p:spPr>
          <a:xfrm rot="19464822">
            <a:off x="4635915" y="4669943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CB57230-7328-4F36-BCA9-9B67DD3373F0}"/>
              </a:ext>
            </a:extLst>
          </p:cNvPr>
          <p:cNvGrpSpPr/>
          <p:nvPr/>
        </p:nvGrpSpPr>
        <p:grpSpPr>
          <a:xfrm>
            <a:off x="1855660" y="477962"/>
            <a:ext cx="9421130" cy="877858"/>
            <a:chOff x="1855660" y="477962"/>
            <a:chExt cx="9421130" cy="877858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B39D0056-23DD-48CB-B17E-7B2CED6B5980}"/>
                </a:ext>
              </a:extLst>
            </p:cNvPr>
            <p:cNvSpPr/>
            <p:nvPr/>
          </p:nvSpPr>
          <p:spPr>
            <a:xfrm>
              <a:off x="1974598" y="497657"/>
              <a:ext cx="9302192" cy="791353"/>
            </a:xfrm>
            <a:prstGeom prst="wedgeRoundRectCallout">
              <a:avLst>
                <a:gd name="adj1" fmla="val 64296"/>
                <a:gd name="adj2" fmla="val 3748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23"/>
            </a:p>
          </p:txBody>
        </p:sp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4EE7FA2B-A252-4FB2-81DE-87892D56939F}"/>
                </a:ext>
              </a:extLst>
            </p:cNvPr>
            <p:cNvSpPr/>
            <p:nvPr/>
          </p:nvSpPr>
          <p:spPr>
            <a:xfrm>
              <a:off x="1855660" y="477962"/>
              <a:ext cx="9421130" cy="877858"/>
            </a:xfrm>
            <a:prstGeom prst="wedgeRoundRectCallout">
              <a:avLst>
                <a:gd name="adj1" fmla="val -48567"/>
                <a:gd name="adj2" fmla="val 13455"/>
                <a:gd name="adj3" fmla="val 16667"/>
              </a:avLst>
            </a:prstGeom>
            <a:solidFill>
              <a:srgbClr val="FFA7A7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এই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ফোঁটা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দুইটির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উপর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একটা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স্কেল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রাখি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B431410D-FD67-4F7B-AB1F-4B59D567A0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13002" y="596055"/>
            <a:ext cx="1383039" cy="25236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B849D7-D158-4A66-B8E1-FAC8004AFA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477" b="25898"/>
          <a:stretch/>
        </p:blipFill>
        <p:spPr>
          <a:xfrm>
            <a:off x="3715818" y="4800600"/>
            <a:ext cx="7655964" cy="126058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1E5A389D-6AAA-4C29-9F64-515212931252}"/>
              </a:ext>
            </a:extLst>
          </p:cNvPr>
          <p:cNvGrpSpPr/>
          <p:nvPr/>
        </p:nvGrpSpPr>
        <p:grpSpPr>
          <a:xfrm>
            <a:off x="2611543" y="1540004"/>
            <a:ext cx="9421130" cy="1190024"/>
            <a:chOff x="2611543" y="1540004"/>
            <a:chExt cx="9421130" cy="1190024"/>
          </a:xfrm>
        </p:grpSpPr>
        <p:sp>
          <p:nvSpPr>
            <p:cNvPr id="2" name="Speech Bubble: Rectangle with Corners Rounded 1">
              <a:extLst>
                <a:ext uri="{FF2B5EF4-FFF2-40B4-BE49-F238E27FC236}">
                  <a16:creationId xmlns:a16="http://schemas.microsoft.com/office/drawing/2014/main" id="{A356FF07-79CD-461C-B7A2-C0D2B01599A3}"/>
                </a:ext>
              </a:extLst>
            </p:cNvPr>
            <p:cNvSpPr/>
            <p:nvPr/>
          </p:nvSpPr>
          <p:spPr>
            <a:xfrm>
              <a:off x="2904499" y="1724882"/>
              <a:ext cx="8857127" cy="987342"/>
            </a:xfrm>
            <a:prstGeom prst="wedgeRoundRectCallout">
              <a:avLst>
                <a:gd name="adj1" fmla="val 70230"/>
                <a:gd name="adj2" fmla="val 79549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23" dirty="0"/>
            </a:p>
          </p:txBody>
        </p:sp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C381AA2E-3998-44AB-9E04-22C97CF6794D}"/>
                </a:ext>
              </a:extLst>
            </p:cNvPr>
            <p:cNvSpPr/>
            <p:nvPr/>
          </p:nvSpPr>
          <p:spPr>
            <a:xfrm>
              <a:off x="2611543" y="1540004"/>
              <a:ext cx="9421130" cy="1190024"/>
            </a:xfrm>
            <a:prstGeom prst="wedgeRoundRectCallout">
              <a:avLst>
                <a:gd name="adj1" fmla="val -48567"/>
                <a:gd name="adj2" fmla="val 13455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এবার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একটি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সরলরেখা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50" b="1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আঁকি</a:t>
              </a:r>
              <a:r>
                <a:rPr lang="en-US" sz="405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80116AB1-C869-4872-93DC-E2A519710610}"/>
              </a:ext>
            </a:extLst>
          </p:cNvPr>
          <p:cNvSpPr/>
          <p:nvPr/>
        </p:nvSpPr>
        <p:spPr>
          <a:xfrm rot="19464822">
            <a:off x="4677411" y="4680919"/>
            <a:ext cx="198783" cy="2120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4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62626E-6 9.80392E-7 L 0.39657 0.00327 " pathEditMode="relative" rAng="0" ptsTypes="AA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23" y="16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238F944-17E9-4017-BB54-3A7FCB2AC98A}"/>
              </a:ext>
            </a:extLst>
          </p:cNvPr>
          <p:cNvSpPr txBox="1"/>
          <p:nvPr/>
        </p:nvSpPr>
        <p:spPr>
          <a:xfrm>
            <a:off x="4269255" y="283598"/>
            <a:ext cx="6238850" cy="12258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দেখলাম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18AF976-99B3-44E4-BC48-83BB5CCB541C}"/>
              </a:ext>
            </a:extLst>
          </p:cNvPr>
          <p:cNvCxnSpPr>
            <a:cxnSpLocks/>
          </p:cNvCxnSpPr>
          <p:nvPr/>
        </p:nvCxnSpPr>
        <p:spPr>
          <a:xfrm>
            <a:off x="927652" y="3375991"/>
            <a:ext cx="42937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9D8ABD1B-8DD5-4772-A4B6-C58DB3E196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20"/>
          <a:stretch/>
        </p:blipFill>
        <p:spPr>
          <a:xfrm>
            <a:off x="9062679" y="2705651"/>
            <a:ext cx="4903305" cy="8413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3E20EEA-2802-47C4-9888-5FD07AE225D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7652" y="1971056"/>
            <a:ext cx="2698586" cy="24118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C43B77-8EE8-43C1-B556-961ABB757C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5051" y="1680475"/>
            <a:ext cx="2698586" cy="24118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3DD6DF-D7BB-47CC-8B80-471AA3496D30}"/>
              </a:ext>
            </a:extLst>
          </p:cNvPr>
          <p:cNvSpPr txBox="1"/>
          <p:nvPr/>
        </p:nvSpPr>
        <p:spPr>
          <a:xfrm>
            <a:off x="2231974" y="4720861"/>
            <a:ext cx="203728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রেখা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4B2290-00D7-4CAA-AEA5-7227CFEC6767}"/>
              </a:ext>
            </a:extLst>
          </p:cNvPr>
          <p:cNvSpPr txBox="1"/>
          <p:nvPr/>
        </p:nvSpPr>
        <p:spPr>
          <a:xfrm>
            <a:off x="11108225" y="4670100"/>
            <a:ext cx="182741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রেখা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E34D0F-34B8-4A34-B666-49480D56518B}"/>
              </a:ext>
            </a:extLst>
          </p:cNvPr>
          <p:cNvSpPr txBox="1"/>
          <p:nvPr/>
        </p:nvSpPr>
        <p:spPr>
          <a:xfrm>
            <a:off x="2976575" y="4780927"/>
            <a:ext cx="623885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রেখা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রেখা ও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রেখা</a:t>
            </a:r>
          </a:p>
        </p:txBody>
      </p:sp>
    </p:spTree>
    <p:extLst>
      <p:ext uri="{BB962C8B-B14F-4D97-AF65-F5344CB8AC3E}">
        <p14:creationId xmlns:p14="http://schemas.microsoft.com/office/powerpoint/2010/main" val="147932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4.44444E-6 L 0.35221 -4.44444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0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01 0.00286 L 0.10701 0.00307 C 0.10985 -0.00163 0.11237 -0.00674 0.11564 -0.01021 C 0.11784 -0.01266 0.1229 -0.0145 0.1229 -0.01429 C 0.12416 -0.01613 0.12553 -0.01736 0.12668 -0.01899 C 0.12763 -0.02042 0.12816 -0.02246 0.129 -0.02328 C 0.1371 -0.03063 0.13489 -0.02451 0.14141 -0.03206 C 0.14236 -0.03329 0.14278 -0.03554 0.14383 -0.03656 C 0.14699 -0.0386 0.15036 -0.03982 0.15362 -0.04085 C 0.16435 -0.04391 0.15856 -0.04248 0.17098 -0.04514 C 0.1835 -0.04391 0.1875 -0.04575 0.19676 -0.04085 C 0.19918 -0.03962 0.2017 -0.03799 0.20412 -0.03656 L 0.20781 -0.03431 L 0.21149 -0.03206 C 0.21275 -0.03084 0.2138 -0.029 0.21528 -0.02777 C 0.21622 -0.02675 0.2177 -0.02675 0.21886 -0.02573 C 0.2198 -0.02451 0.22043 -0.02246 0.22138 -0.02124 C 0.22254 -0.0196 0.2238 -0.01817 0.22496 -0.01695 C 0.22664 -0.0147 0.22822 -0.01246 0.2299 -0.01021 C 0.24253 0.00572 0.22243 -0.02083 0.23853 0.00062 C 0.24169 0.01716 0.23748 -0.00326 0.24221 0.01369 C 0.24284 0.01573 0.24284 0.01839 0.24348 0.02043 C 0.24768 0.03391 0.24663 0.03146 0.2521 0.03779 C 0.25368 0.03697 0.25558 0.03738 0.25705 0.03575 C 0.25936 0.03289 0.26105 0.02819 0.26315 0.02472 C 0.26389 0.02308 0.26441 0.02084 0.26557 0.02043 L 0.27041 0.01818 C 0.27315 0.01328 0.27673 0.00674 0.2803 0.00511 C 0.29566 -0.00183 0.27651 0.00695 0.28893 0.00062 C 0.29061 -0.0002 0.29219 -0.00061 0.29388 -0.00163 C 0.2964 -0.00286 0.30124 -0.00592 0.30124 -0.00572 C 0.30219 -0.00551 0.30861 -0.00286 0.30987 -0.00163 C 0.31766 0.00674 0.30503 -0.0004 0.31713 0.00511 C 0.31923 0.00858 0.3206 0.0143 0.32344 0.01593 C 0.33249 0.02125 0.32839 0.01839 0.33565 0.02472 C 0.34049 0.0333 0.33544 0.02553 0.34175 0.03125 C 0.34312 0.03248 0.34438 0.03411 0.34554 0.03575 C 0.34638 0.03677 0.34691 0.03922 0.34796 0.04004 C 0.35027 0.04208 0.3529 0.0429 0.35532 0.04453 L 0.35901 0.04657 L 0.36279 0.04882 C 0.36774 0.048 0.37268 0.048 0.37742 0.04657 C 0.38005 0.04576 0.38489 0.04208 0.38489 0.04249 C 0.38605 0.04085 0.38721 0.03901 0.38857 0.03779 C 0.38973 0.03677 0.3911 0.03677 0.39215 0.03575 C 0.39362 0.03391 0.39457 0.03105 0.39594 0.02921 C 0.39699 0.02737 0.39846 0.02635 0.39962 0.02472 C 0.40088 0.02268 0.40183 0.01961 0.4032 0.01818 C 0.4032 0.01839 0.41246 0.01267 0.41435 0.01165 L 0.41814 0.0096 L 0.42172 0.00715 C 0.42782 0.00797 0.43413 0.00776 0.44024 0.0096 C 0.44171 0.00981 0.44255 0.01267 0.44392 0.01369 C 0.44623 0.01573 0.45128 0.01818 0.45128 0.01839 C 0.45244 0.01961 0.4536 0.02125 0.45497 0.02247 C 0.45675 0.0241 0.46202 0.02615 0.46349 0.02696 C 0.47064 0.03963 0.46044 0.02186 0.4697 0.03575 C 0.47917 0.04964 0.46791 0.03575 0.47706 0.04657 C 0.47875 0.05086 0.47959 0.05678 0.48201 0.05964 C 0.48527 0.06373 0.48832 0.06638 0.49064 0.07272 C 0.49137 0.07496 0.492 0.07741 0.49306 0.07946 C 0.49453 0.08252 0.498 0.08824 0.498 0.08844 " pathEditMode="relative" rAng="0" ptsTypes="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50" y="18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42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7" grpId="1" animBg="1"/>
      <p:bldP spid="8" grpId="0" animBg="1"/>
      <p:bldP spid="8" grpId="1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6C85E61-2585-458A-B4BE-B5FC27A687D0}"/>
              </a:ext>
            </a:extLst>
          </p:cNvPr>
          <p:cNvSpPr txBox="1"/>
          <p:nvPr/>
        </p:nvSpPr>
        <p:spPr>
          <a:xfrm>
            <a:off x="5108671" y="1571622"/>
            <a:ext cx="4807997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BD" sz="8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5A20F7-D483-4ACE-860F-05E5DB8C5666}"/>
              </a:ext>
            </a:extLst>
          </p:cNvPr>
          <p:cNvSpPr txBox="1"/>
          <p:nvPr/>
        </p:nvSpPr>
        <p:spPr>
          <a:xfrm>
            <a:off x="742950" y="4027963"/>
            <a:ext cx="1331595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বক্ররেখা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D3589D-99E3-4EFF-863B-94BAFBDF3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5262"/>
            <a:ext cx="3804872" cy="25411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84DCF8-B981-44CA-B05F-D4FFBF681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81972" y="195262"/>
            <a:ext cx="3804872" cy="2541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4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DF7F2D2-1323-4781-8E5A-AD470B33AE68}"/>
              </a:ext>
            </a:extLst>
          </p:cNvPr>
          <p:cNvSpPr txBox="1"/>
          <p:nvPr/>
        </p:nvSpPr>
        <p:spPr>
          <a:xfrm>
            <a:off x="583153" y="979874"/>
            <a:ext cx="4235382" cy="646331"/>
          </a:xfrm>
          <a:prstGeom prst="rect">
            <a:avLst/>
          </a:prstGeom>
          <a:solidFill>
            <a:srgbClr val="FFC1E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DF98B6-2C8D-4EBD-BD83-5AF5C3130C0C}"/>
              </a:ext>
            </a:extLst>
          </p:cNvPr>
          <p:cNvSpPr txBox="1"/>
          <p:nvPr/>
        </p:nvSpPr>
        <p:spPr>
          <a:xfrm>
            <a:off x="592250" y="1878519"/>
            <a:ext cx="4176656" cy="646331"/>
          </a:xfrm>
          <a:prstGeom prst="rect">
            <a:avLst/>
          </a:prstGeom>
          <a:solidFill>
            <a:srgbClr val="FFC1E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ঘনক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33361FD-8E38-4520-A458-F7E5EC9F6E5B}"/>
              </a:ext>
            </a:extLst>
          </p:cNvPr>
          <p:cNvSpPr txBox="1"/>
          <p:nvPr/>
        </p:nvSpPr>
        <p:spPr>
          <a:xfrm>
            <a:off x="583153" y="2835285"/>
            <a:ext cx="4185753" cy="1200329"/>
          </a:xfrm>
          <a:prstGeom prst="rect">
            <a:avLst/>
          </a:prstGeom>
          <a:solidFill>
            <a:srgbClr val="FFC1E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সমতল।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238251-3303-4A42-BE46-79E58E02EB21}"/>
              </a:ext>
            </a:extLst>
          </p:cNvPr>
          <p:cNvSpPr txBox="1"/>
          <p:nvPr/>
        </p:nvSpPr>
        <p:spPr>
          <a:xfrm>
            <a:off x="533525" y="4323815"/>
            <a:ext cx="4235382" cy="1754326"/>
          </a:xfrm>
          <a:prstGeom prst="rect">
            <a:avLst/>
          </a:prstGeom>
          <a:solidFill>
            <a:srgbClr val="FFC1E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তল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আমরা সমতল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39158AB-955E-4F0D-BDBB-E50FE81B5AF0}"/>
              </a:ext>
            </a:extLst>
          </p:cNvPr>
          <p:cNvSpPr txBox="1"/>
          <p:nvPr/>
        </p:nvSpPr>
        <p:spPr>
          <a:xfrm>
            <a:off x="8080158" y="6379662"/>
            <a:ext cx="6804770" cy="830997"/>
          </a:xfrm>
          <a:prstGeom prst="rect">
            <a:avLst/>
          </a:prstGeom>
          <a:solidFill>
            <a:srgbClr val="FFC1EC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বস্তুর কয়টি তল থাকে?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Decision 16">
            <a:extLst>
              <a:ext uri="{FF2B5EF4-FFF2-40B4-BE49-F238E27FC236}">
                <a16:creationId xmlns:a16="http://schemas.microsoft.com/office/drawing/2014/main" id="{13604DBE-F5E4-488A-AA03-557A2152F439}"/>
              </a:ext>
            </a:extLst>
          </p:cNvPr>
          <p:cNvSpPr/>
          <p:nvPr/>
        </p:nvSpPr>
        <p:spPr>
          <a:xfrm>
            <a:off x="7967377" y="3375702"/>
            <a:ext cx="4769223" cy="1172135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Parallelogram 22">
            <a:extLst>
              <a:ext uri="{FF2B5EF4-FFF2-40B4-BE49-F238E27FC236}">
                <a16:creationId xmlns:a16="http://schemas.microsoft.com/office/drawing/2014/main" id="{1882E416-A81A-4AA8-98E7-64E31B2F83A7}"/>
              </a:ext>
            </a:extLst>
          </p:cNvPr>
          <p:cNvSpPr/>
          <p:nvPr/>
        </p:nvSpPr>
        <p:spPr>
          <a:xfrm rot="9995706">
            <a:off x="7890959" y="2969008"/>
            <a:ext cx="2692216" cy="735106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Parallelogram 24">
            <a:extLst>
              <a:ext uri="{FF2B5EF4-FFF2-40B4-BE49-F238E27FC236}">
                <a16:creationId xmlns:a16="http://schemas.microsoft.com/office/drawing/2014/main" id="{47E86199-EB54-474D-962C-36746495EDFF}"/>
              </a:ext>
            </a:extLst>
          </p:cNvPr>
          <p:cNvSpPr/>
          <p:nvPr/>
        </p:nvSpPr>
        <p:spPr>
          <a:xfrm rot="16728743">
            <a:off x="10988542" y="2103155"/>
            <a:ext cx="988003" cy="2504839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Decision 32">
            <a:extLst>
              <a:ext uri="{FF2B5EF4-FFF2-40B4-BE49-F238E27FC236}">
                <a16:creationId xmlns:a16="http://schemas.microsoft.com/office/drawing/2014/main" id="{D1161DC8-61F6-440C-ACFF-276039721BC9}"/>
              </a:ext>
            </a:extLst>
          </p:cNvPr>
          <p:cNvSpPr/>
          <p:nvPr/>
        </p:nvSpPr>
        <p:spPr>
          <a:xfrm>
            <a:off x="7967377" y="2672212"/>
            <a:ext cx="4769223" cy="1172135"/>
          </a:xfrm>
          <a:prstGeom prst="flowChartDecision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arallelogram 33">
            <a:extLst>
              <a:ext uri="{FF2B5EF4-FFF2-40B4-BE49-F238E27FC236}">
                <a16:creationId xmlns:a16="http://schemas.microsoft.com/office/drawing/2014/main" id="{4861B50A-A99C-4DC2-B489-A0306B7F8418}"/>
              </a:ext>
            </a:extLst>
          </p:cNvPr>
          <p:cNvSpPr/>
          <p:nvPr/>
        </p:nvSpPr>
        <p:spPr>
          <a:xfrm rot="9948602">
            <a:off x="10080430" y="3594597"/>
            <a:ext cx="2798109" cy="710155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Parallelogram 34">
            <a:extLst>
              <a:ext uri="{FF2B5EF4-FFF2-40B4-BE49-F238E27FC236}">
                <a16:creationId xmlns:a16="http://schemas.microsoft.com/office/drawing/2014/main" id="{20AEB95A-8715-45FB-9F8D-AD5B37133CC0}"/>
              </a:ext>
            </a:extLst>
          </p:cNvPr>
          <p:cNvSpPr/>
          <p:nvPr/>
        </p:nvSpPr>
        <p:spPr>
          <a:xfrm rot="16588102">
            <a:off x="8585425" y="2739279"/>
            <a:ext cx="1047491" cy="2430965"/>
          </a:xfrm>
          <a:prstGeom prst="parallelogram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564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488E-6 2.35294E-6 L 0.00158 -0.0627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" y="-3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15488E-6 3.26797E-7 L 0.00989 0.10682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5" y="53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000"/>
                            </p:stCondLst>
                            <p:childTnLst>
                              <p:par>
                                <p:cTn id="66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20875E-6 -2.67974E-6 L -0.08386 0.0234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8" y="11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02E-6 -1.04575E-6 L 0.05966 -0.05208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8" y="-26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4.18301E-6 L -0.04251 -0.10621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5" y="-5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202E-6 3.26797E-7 L 0.07996 0.0847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98" y="42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32" grpId="0" animBg="1"/>
      <p:bldP spid="17" grpId="0" animBg="1"/>
      <p:bldP spid="17" grpId="1" animBg="1"/>
      <p:bldP spid="23" grpId="0" animBg="1"/>
      <p:bldP spid="23" grpId="1" animBg="1"/>
      <p:bldP spid="25" grpId="0" animBg="1"/>
      <p:bldP spid="25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0231B21-E607-4017-954B-7AAD558E4450}"/>
              </a:ext>
            </a:extLst>
          </p:cNvPr>
          <p:cNvSpPr txBox="1"/>
          <p:nvPr/>
        </p:nvSpPr>
        <p:spPr>
          <a:xfrm>
            <a:off x="2799514" y="545173"/>
            <a:ext cx="5429119" cy="76944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CEB3B-3E1B-4593-911A-385EBCC2C6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0" t="6238" r="86743" b="46844"/>
          <a:stretch/>
        </p:blipFill>
        <p:spPr>
          <a:xfrm>
            <a:off x="583097" y="344557"/>
            <a:ext cx="1987826" cy="33299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DD95C6-28B6-4BAE-A728-3081494E1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4035" y="3045749"/>
            <a:ext cx="4349986" cy="4163559"/>
          </a:xfrm>
          <a:prstGeom prst="rect">
            <a:avLst/>
          </a:prstGeom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FF4415D8-9C9C-4B26-8892-2D876C2E195D}"/>
              </a:ext>
            </a:extLst>
          </p:cNvPr>
          <p:cNvSpPr/>
          <p:nvPr/>
        </p:nvSpPr>
        <p:spPr>
          <a:xfrm>
            <a:off x="2799514" y="477079"/>
            <a:ext cx="5429119" cy="1036717"/>
          </a:xfrm>
          <a:prstGeom prst="wedgeRoundRectCallout">
            <a:avLst>
              <a:gd name="adj1" fmla="val -68465"/>
              <a:gd name="adj2" fmla="val 98386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AFAFC3-3CEB-48AE-9E50-97EC2D65A801}"/>
              </a:ext>
            </a:extLst>
          </p:cNvPr>
          <p:cNvSpPr txBox="1"/>
          <p:nvPr/>
        </p:nvSpPr>
        <p:spPr>
          <a:xfrm>
            <a:off x="3011548" y="613267"/>
            <a:ext cx="500504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একটি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ক্ষেত্র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কী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6ADC2FC-40E0-417A-AA36-C45C538C6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4933" y="304765"/>
            <a:ext cx="2410528" cy="2899883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9C1E1DF8-AB9A-4443-BE22-56184D53A2A8}"/>
              </a:ext>
            </a:extLst>
          </p:cNvPr>
          <p:cNvSpPr/>
          <p:nvPr/>
        </p:nvSpPr>
        <p:spPr>
          <a:xfrm>
            <a:off x="6513334" y="1851059"/>
            <a:ext cx="5429119" cy="1036717"/>
          </a:xfrm>
          <a:prstGeom prst="wedgeRoundRectCallout">
            <a:avLst>
              <a:gd name="adj1" fmla="val 83606"/>
              <a:gd name="adj2" fmla="val 83047"/>
              <a:gd name="adj3" fmla="val 16667"/>
            </a:avLst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71C288-E651-4DD8-B780-0C01A7025A96}"/>
              </a:ext>
            </a:extLst>
          </p:cNvPr>
          <p:cNvSpPr txBox="1"/>
          <p:nvPr/>
        </p:nvSpPr>
        <p:spPr>
          <a:xfrm>
            <a:off x="6885097" y="2068799"/>
            <a:ext cx="47058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1D9407-A3D7-4D80-BB98-E3920262D9B6}"/>
              </a:ext>
            </a:extLst>
          </p:cNvPr>
          <p:cNvSpPr txBox="1"/>
          <p:nvPr/>
        </p:nvSpPr>
        <p:spPr>
          <a:xfrm>
            <a:off x="6971037" y="2019263"/>
            <a:ext cx="45137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সমতল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20706CB-2579-4D52-A5E8-54B13FE4B084}"/>
              </a:ext>
            </a:extLst>
          </p:cNvPr>
          <p:cNvSpPr txBox="1"/>
          <p:nvPr/>
        </p:nvSpPr>
        <p:spPr>
          <a:xfrm>
            <a:off x="10580275" y="5093589"/>
            <a:ext cx="30566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1B753E-4FD5-4992-B222-DB51E0D1C7E5}"/>
              </a:ext>
            </a:extLst>
          </p:cNvPr>
          <p:cNvSpPr txBox="1"/>
          <p:nvPr/>
        </p:nvSpPr>
        <p:spPr>
          <a:xfrm>
            <a:off x="10167171" y="4824175"/>
            <a:ext cx="38828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পাও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8764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/>
      <p:bldP spid="6" grpId="1"/>
      <p:bldP spid="8" grpId="0" animBg="1"/>
      <p:bldP spid="9" grpId="0"/>
      <p:bldP spid="9" grpId="1"/>
      <p:bldP spid="10" grpId="0"/>
      <p:bldP spid="11" grpId="0"/>
      <p:bldP spid="11" grpId="1"/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F350BC3-5AD0-4891-9C22-15F133F9A807}"/>
              </a:ext>
            </a:extLst>
          </p:cNvPr>
          <p:cNvSpPr/>
          <p:nvPr/>
        </p:nvSpPr>
        <p:spPr>
          <a:xfrm>
            <a:off x="1648918" y="1739202"/>
            <a:ext cx="9533744" cy="4706912"/>
          </a:xfrm>
          <a:prstGeom prst="roundRect">
            <a:avLst>
              <a:gd name="adj" fmla="val 22718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DD8FE235-86B8-4D84-952C-CC0C67381EA4}"/>
              </a:ext>
            </a:extLst>
          </p:cNvPr>
          <p:cNvSpPr/>
          <p:nvPr/>
        </p:nvSpPr>
        <p:spPr>
          <a:xfrm>
            <a:off x="3327814" y="2950831"/>
            <a:ext cx="6565693" cy="3013024"/>
          </a:xfrm>
          <a:prstGeom prst="parallelogram">
            <a:avLst>
              <a:gd name="adj" fmla="val 3495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AD3CC13-AD2D-4D77-BB93-95925CBBA0F1}"/>
              </a:ext>
            </a:extLst>
          </p:cNvPr>
          <p:cNvCxnSpPr/>
          <p:nvPr/>
        </p:nvCxnSpPr>
        <p:spPr>
          <a:xfrm flipV="1">
            <a:off x="3306063" y="2950831"/>
            <a:ext cx="1064304" cy="301302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A5AD40E-6E55-4356-BD7F-9466FB0B5AE1}"/>
              </a:ext>
            </a:extLst>
          </p:cNvPr>
          <p:cNvCxnSpPr/>
          <p:nvPr/>
        </p:nvCxnSpPr>
        <p:spPr>
          <a:xfrm>
            <a:off x="4422098" y="2950831"/>
            <a:ext cx="5463913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8C378BCA-377F-4544-A9FD-A2D7FF7C8A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7814" y="4618868"/>
            <a:ext cx="2698586" cy="24118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9B5D0A-6DC2-48EF-A40D-8B3796F686C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4602" y="1592410"/>
            <a:ext cx="2698586" cy="24118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DE05417-4CD5-420C-A475-5CB2D6F6E3C4}"/>
              </a:ext>
            </a:extLst>
          </p:cNvPr>
          <p:cNvSpPr txBox="1"/>
          <p:nvPr/>
        </p:nvSpPr>
        <p:spPr>
          <a:xfrm>
            <a:off x="4721899" y="684628"/>
            <a:ext cx="4235382" cy="646331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A800E3-68E8-41AB-B037-D449BACBE611}"/>
              </a:ext>
            </a:extLst>
          </p:cNvPr>
          <p:cNvSpPr txBox="1"/>
          <p:nvPr/>
        </p:nvSpPr>
        <p:spPr>
          <a:xfrm>
            <a:off x="4950829" y="665252"/>
            <a:ext cx="3777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4DA1FE-BC14-4626-BA29-60796FC163B0}"/>
              </a:ext>
            </a:extLst>
          </p:cNvPr>
          <p:cNvSpPr txBox="1"/>
          <p:nvPr/>
        </p:nvSpPr>
        <p:spPr>
          <a:xfrm>
            <a:off x="3939914" y="645876"/>
            <a:ext cx="58236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কাগজের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একটি রেখা।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DD53F5-8BD8-4992-9D75-4AA91FDA78AA}"/>
              </a:ext>
            </a:extLst>
          </p:cNvPr>
          <p:cNvSpPr txBox="1"/>
          <p:nvPr/>
        </p:nvSpPr>
        <p:spPr>
          <a:xfrm>
            <a:off x="2918633" y="722103"/>
            <a:ext cx="84708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পার্শ্ব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শীর্ষবিন্দু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একটি বিন্দু।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F3488F-7021-4A48-9CC9-04795F2B19EE}"/>
              </a:ext>
            </a:extLst>
          </p:cNvPr>
          <p:cNvSpPr txBox="1"/>
          <p:nvPr/>
        </p:nvSpPr>
        <p:spPr>
          <a:xfrm>
            <a:off x="3116616" y="2456298"/>
            <a:ext cx="1113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6947A7-DEA3-486A-9FEB-CF98C5F34104}"/>
              </a:ext>
            </a:extLst>
          </p:cNvPr>
          <p:cNvSpPr/>
          <p:nvPr/>
        </p:nvSpPr>
        <p:spPr>
          <a:xfrm rot="21388156">
            <a:off x="4300135" y="2889773"/>
            <a:ext cx="170505" cy="158655"/>
          </a:xfrm>
          <a:prstGeom prst="ellipse">
            <a:avLst/>
          </a:prstGeom>
          <a:solidFill>
            <a:srgbClr val="C00000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4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4747E-6 2.7451E-6 L 0.08723 -0.4360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6" y="-21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67E-7 4.37908E-6 L 0.44444 0.00531 " pathEditMode="relative" rAng="0" ptsTypes="AA">
                                      <p:cBhvr>
                                        <p:cTn id="54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22" y="2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  <p:bldP spid="8" grpId="1"/>
      <p:bldP spid="9" grpId="0"/>
      <p:bldP spid="9" grpId="1"/>
      <p:bldP spid="10" grpId="0"/>
      <p:bldP spid="10" grpId="1"/>
      <p:bldP spid="11" grpId="0"/>
      <p:bldP spid="12" grpId="0"/>
      <p:bldP spid="13" grpId="0" animBg="1"/>
      <p:bldP spid="13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BF4574C-A190-44D0-9ABC-2584455A67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060" y="1077368"/>
            <a:ext cx="4515480" cy="56176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F4B06C-19CA-4B3B-A44A-81B87CB5C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434" y="1077368"/>
            <a:ext cx="4496427" cy="56176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BA755F4-5006-4267-927E-E2F08C9002D4}"/>
              </a:ext>
            </a:extLst>
          </p:cNvPr>
          <p:cNvSpPr txBox="1"/>
          <p:nvPr/>
        </p:nvSpPr>
        <p:spPr>
          <a:xfrm>
            <a:off x="580739" y="2556163"/>
            <a:ext cx="4231498" cy="30325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তোমার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গণিত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১০৬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ও </a:t>
            </a: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১০৭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পৃষ্ঠা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বের</a:t>
            </a:r>
            <a:r>
              <a:rPr lang="en-US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করো</a:t>
            </a:r>
            <a:r>
              <a:rPr lang="bn-BD" sz="4800" dirty="0"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এবং ৩ মিনিট নিরবে পড়।</a:t>
            </a:r>
            <a:endParaRPr lang="en-US" sz="4800" dirty="0">
              <a:latin typeface="NikoshBAN" panose="02000000000000000000" pitchFamily="2" charset="0"/>
              <a:ea typeface="+mj-ea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5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739E5BAD-4482-4E1E-85AF-79533F8BE9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825097"/>
              </p:ext>
            </p:extLst>
          </p:nvPr>
        </p:nvGraphicFramePr>
        <p:xfrm>
          <a:off x="2829192" y="2178694"/>
          <a:ext cx="9862680" cy="4786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F09071E-94D5-46D5-88B3-565111B85DE7}"/>
              </a:ext>
            </a:extLst>
          </p:cNvPr>
          <p:cNvSpPr txBox="1"/>
          <p:nvPr/>
        </p:nvSpPr>
        <p:spPr>
          <a:xfrm>
            <a:off x="4426526" y="304345"/>
            <a:ext cx="5899542" cy="1874349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115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70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000"/>
                                        <p:tgtEl>
                                          <p:spTgt spid="2">
                                            <p:graphicEl>
                                              <a:dgm id="{0518D606-7CE8-4B10-B63C-84ADEEE416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2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2">
                                            <p:graphicEl>
                                              <a:dgm id="{140117BB-1968-40A9-B0E1-21BFB519E6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2">
                                            <p:graphicEl>
                                              <a:dgm id="{A3A49000-ECCC-4697-BC7C-544DFCCF29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E688B3-90C2-4061-AB21-AD3B67CD9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2">
                                            <p:graphicEl>
                                              <a:dgm id="{8EE688B3-90C2-4061-AB21-AD3B67CD9E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">
                                            <p:graphicEl>
                                              <a:dgm id="{8EE688B3-90C2-4061-AB21-AD3B67CD9E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BB5A034-8C9C-4D56-8430-3F03BF865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8BB5A034-8C9C-4D56-8430-3F03BF8659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8BB5A034-8C9C-4D56-8430-3F03BF8659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2">
                                            <p:graphicEl>
                                              <a:dgm id="{3B751409-3F8D-4BC1-847C-0FEA2B3E0E4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6D677FB-B629-4615-9E73-B975C6C92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2">
                                            <p:graphicEl>
                                              <a:dgm id="{96D677FB-B629-4615-9E73-B975C6C92E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1000"/>
                                        <p:tgtEl>
                                          <p:spTgt spid="2">
                                            <p:graphicEl>
                                              <a:dgm id="{96D677FB-B629-4615-9E73-B975C6C92E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F4ABFC5-BBED-4E27-8AB9-5009699E7667}"/>
              </a:ext>
            </a:extLst>
          </p:cNvPr>
          <p:cNvSpPr/>
          <p:nvPr/>
        </p:nvSpPr>
        <p:spPr>
          <a:xfrm>
            <a:off x="4026408" y="109728"/>
            <a:ext cx="6812280" cy="1782016"/>
          </a:xfrm>
          <a:prstGeom prst="rect">
            <a:avLst/>
          </a:prstGeom>
          <a:noFill/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IN" sz="10900" dirty="0">
                <a:ln w="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10900" dirty="0">
              <a:ln w="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D0A25-3412-480D-AA9D-BDB5D62D039B}"/>
              </a:ext>
            </a:extLst>
          </p:cNvPr>
          <p:cNvSpPr txBox="1"/>
          <p:nvPr/>
        </p:nvSpPr>
        <p:spPr>
          <a:xfrm>
            <a:off x="182880" y="5243261"/>
            <a:ext cx="14538960" cy="2135959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66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বক্ররেখা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7" name="Picture 2" descr="E:\New folder\bari.jpg">
            <a:extLst>
              <a:ext uri="{FF2B5EF4-FFF2-40B4-BE49-F238E27FC236}">
                <a16:creationId xmlns:a16="http://schemas.microsoft.com/office/drawing/2014/main" id="{16C50FDA-C7AA-4CFC-BE58-CC98D182A7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530352" y="1977911"/>
            <a:ext cx="5943600" cy="3265349"/>
          </a:xfrm>
          <a:prstGeom prst="rect">
            <a:avLst/>
          </a:prstGeom>
          <a:noFill/>
        </p:spPr>
      </p:pic>
      <p:pic>
        <p:nvPicPr>
          <p:cNvPr id="9" name="Picture 8" descr="pora.jpg">
            <a:extLst>
              <a:ext uri="{FF2B5EF4-FFF2-40B4-BE49-F238E27FC236}">
                <a16:creationId xmlns:a16="http://schemas.microsoft.com/office/drawing/2014/main" id="{363DFD31-CDC7-4B80-ADFA-8718ED907C7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10000" contrast="30000"/>
          </a:blip>
          <a:srcRect l="14398" t="7234" r="10093"/>
          <a:stretch>
            <a:fillRect/>
          </a:stretch>
        </p:blipFill>
        <p:spPr>
          <a:xfrm>
            <a:off x="8537448" y="1785172"/>
            <a:ext cx="4718304" cy="3380277"/>
          </a:xfrm>
          <a:prstGeom prst="round2DiagRect">
            <a:avLst>
              <a:gd name="adj1" fmla="val 16667"/>
              <a:gd name="adj2" fmla="val 1254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9002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DDE7A8-E473-43C8-9353-A47FC38463FF}"/>
              </a:ext>
            </a:extLst>
          </p:cNvPr>
          <p:cNvSpPr/>
          <p:nvPr/>
        </p:nvSpPr>
        <p:spPr>
          <a:xfrm>
            <a:off x="5173881" y="633831"/>
            <a:ext cx="4735830" cy="19363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3622" tIns="51811" rIns="103622" bIns="51811" rtlCol="0" anchor="ctr"/>
          <a:lstStyle/>
          <a:p>
            <a:pPr algn="ctr"/>
            <a:r>
              <a:rPr lang="bn-BD" sz="13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3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DFB97F-481D-4612-99C5-519DBA4609D8}"/>
              </a:ext>
            </a:extLst>
          </p:cNvPr>
          <p:cNvSpPr/>
          <p:nvPr/>
        </p:nvSpPr>
        <p:spPr>
          <a:xfrm>
            <a:off x="251461" y="3939986"/>
            <a:ext cx="6261701" cy="3090067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উজ্বল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কুমার</a:t>
            </a:r>
            <a:r>
              <a:rPr lang="bn-BD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6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মজুমদার</a:t>
            </a:r>
            <a:r>
              <a:rPr lang="en-US" sz="5400" b="1" spc="56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সহকা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বড়বামনদহ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কোটচাঁদপুর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ঝিনাইদহ</a:t>
            </a:r>
            <a:r>
              <a:rPr lang="en-US" sz="2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মোবাইলঃ ০১৭১৭৯৩৩০৭১</a:t>
            </a:r>
            <a:endParaRPr lang="en-US" sz="3600" dirty="0">
              <a:solidFill>
                <a:sysClr val="windowText" lastClr="000000"/>
              </a:solidFill>
            </a:endParaRPr>
          </a:p>
        </p:txBody>
      </p:sp>
      <p:pic>
        <p:nvPicPr>
          <p:cNvPr id="4" name="Picture 3" descr="Uzzol.jpg">
            <a:extLst>
              <a:ext uri="{FF2B5EF4-FFF2-40B4-BE49-F238E27FC236}">
                <a16:creationId xmlns:a16="http://schemas.microsoft.com/office/drawing/2014/main" id="{4B9D8794-2591-4D49-979B-D89129318F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bright="10000" contrast="1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73480" y="466125"/>
            <a:ext cx="3168546" cy="2979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1221E9-B3FD-42BE-AF64-BB2CB2FFE5E0}"/>
              </a:ext>
            </a:extLst>
          </p:cNvPr>
          <p:cNvSpPr/>
          <p:nvPr/>
        </p:nvSpPr>
        <p:spPr>
          <a:xfrm>
            <a:off x="8357202" y="4033939"/>
            <a:ext cx="6270765" cy="3490176"/>
          </a:xfrm>
          <a:prstGeom prst="rect">
            <a:avLst/>
          </a:prstGeom>
        </p:spPr>
        <p:txBody>
          <a:bodyPr wrap="square" lIns="103622" tIns="51811" rIns="103622" bIns="51811">
            <a:spAutoFit/>
          </a:bodyPr>
          <a:lstStyle/>
          <a:p>
            <a:pPr algn="ctr"/>
            <a:r>
              <a:rPr lang="bn-BD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</a:p>
          <a:p>
            <a:pPr algn="ctr"/>
            <a:r>
              <a:rPr lang="bn-BD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তৃতীয়,  </a:t>
            </a:r>
            <a:r>
              <a:rPr lang="bn-IN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</a:p>
          <a:p>
            <a:pPr algn="ctr"/>
            <a:r>
              <a:rPr lang="bn-BD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পাঠের শিরোনামঃ</a:t>
            </a:r>
            <a:r>
              <a:rPr lang="bn-IN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জ্যামিতি</a:t>
            </a:r>
            <a:endParaRPr lang="en-US" sz="4400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400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bn-BD" sz="4400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bn-IN" sz="4400" b="1" dirty="0">
              <a:ln w="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l 3.png">
            <a:extLst>
              <a:ext uri="{FF2B5EF4-FFF2-40B4-BE49-F238E27FC236}">
                <a16:creationId xmlns:a16="http://schemas.microsoft.com/office/drawing/2014/main" id="{073F6DEF-5E61-441F-BC06-3F43B76D15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biLevel thresh="75000"/>
          </a:blip>
          <a:srcRect l="29091" r="30909"/>
          <a:stretch>
            <a:fillRect/>
          </a:stretch>
        </p:blipFill>
        <p:spPr>
          <a:xfrm>
            <a:off x="6513162" y="3064111"/>
            <a:ext cx="1844040" cy="4276165"/>
          </a:xfrm>
          <a:prstGeom prst="rect">
            <a:avLst/>
          </a:prstGeom>
        </p:spPr>
      </p:pic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03561C4-78D7-40F3-B62D-DC0157C711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727" y="620222"/>
            <a:ext cx="2613972" cy="338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1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83E64C-87C7-4EA6-AB27-43E757F9E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88976"/>
            <a:ext cx="14648688" cy="739444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3B35B3-7B38-4D9B-A117-84C1B7230B6C}"/>
              </a:ext>
            </a:extLst>
          </p:cNvPr>
          <p:cNvSpPr txBox="1"/>
          <p:nvPr/>
        </p:nvSpPr>
        <p:spPr>
          <a:xfrm>
            <a:off x="2029587" y="4500232"/>
            <a:ext cx="11065002" cy="2520680"/>
          </a:xfrm>
          <a:prstGeom prst="rect">
            <a:avLst/>
          </a:prstGeom>
          <a:noFill/>
        </p:spPr>
        <p:txBody>
          <a:bodyPr wrap="square" lIns="103622" tIns="51811" rIns="103622" bIns="51811" rtlCol="0">
            <a:spAutoFit/>
          </a:bodyPr>
          <a:lstStyle/>
          <a:p>
            <a:pPr algn="ctr"/>
            <a:r>
              <a:rPr lang="bn-BD" sz="15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 সকলকে </a:t>
            </a:r>
            <a:endParaRPr lang="en-US" sz="157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10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5" presetClass="emph" presetSubtype="0" repeatCount="4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accent6">
              <a:lumMod val="75000"/>
            </a:schemeClr>
          </a:fgClr>
          <a:bgClr>
            <a:schemeClr val="accent4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1CB5D83-31C9-4E85-9E90-AF2B734647F1}"/>
              </a:ext>
            </a:extLst>
          </p:cNvPr>
          <p:cNvSpPr txBox="1"/>
          <p:nvPr/>
        </p:nvSpPr>
        <p:spPr>
          <a:xfrm>
            <a:off x="4381947" y="222083"/>
            <a:ext cx="550433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13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783E8AF-B115-4880-AC7B-1229F190DDD6}"/>
              </a:ext>
            </a:extLst>
          </p:cNvPr>
          <p:cNvGrpSpPr/>
          <p:nvPr/>
        </p:nvGrpSpPr>
        <p:grpSpPr>
          <a:xfrm>
            <a:off x="835959" y="2316540"/>
            <a:ext cx="13415682" cy="1569660"/>
            <a:chOff x="703730" y="4317748"/>
            <a:chExt cx="13415682" cy="156966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24965AB-B097-4920-97DF-0753C436D0E6}"/>
                </a:ext>
              </a:extLst>
            </p:cNvPr>
            <p:cNvGrpSpPr/>
            <p:nvPr/>
          </p:nvGrpSpPr>
          <p:grpSpPr>
            <a:xfrm>
              <a:off x="703730" y="4317748"/>
              <a:ext cx="13415682" cy="1569660"/>
              <a:chOff x="753037" y="4343071"/>
              <a:chExt cx="13415682" cy="156966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4D3E216D-D28D-4835-9412-83EF4C7DECCF}"/>
                  </a:ext>
                </a:extLst>
              </p:cNvPr>
              <p:cNvSpPr/>
              <p:nvPr/>
            </p:nvSpPr>
            <p:spPr>
              <a:xfrm>
                <a:off x="1546412" y="4343071"/>
                <a:ext cx="12622307" cy="1569660"/>
              </a:xfrm>
              <a:prstGeom prst="rightArrow">
                <a:avLst>
                  <a:gd name="adj1" fmla="val 50000"/>
                  <a:gd name="adj2" fmla="val 47102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Circle: Hollow 6">
                <a:extLst>
                  <a:ext uri="{FF2B5EF4-FFF2-40B4-BE49-F238E27FC236}">
                    <a16:creationId xmlns:a16="http://schemas.microsoft.com/office/drawing/2014/main" id="{C0BDC2C9-0F34-4C26-ADD4-2560BB139CC1}"/>
                  </a:ext>
                </a:extLst>
              </p:cNvPr>
              <p:cNvSpPr/>
              <p:nvPr/>
            </p:nvSpPr>
            <p:spPr>
              <a:xfrm>
                <a:off x="753037" y="4464605"/>
                <a:ext cx="1380563" cy="1326593"/>
              </a:xfrm>
              <a:prstGeom prst="donut">
                <a:avLst>
                  <a:gd name="adj" fmla="val 23539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2AA23A1A-D59F-4C4D-BE92-4705015D55B6}"/>
                </a:ext>
              </a:extLst>
            </p:cNvPr>
            <p:cNvSpPr/>
            <p:nvPr/>
          </p:nvSpPr>
          <p:spPr>
            <a:xfrm>
              <a:off x="968188" y="4695660"/>
              <a:ext cx="831469" cy="83146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FF6E504-CB94-43C9-A159-6B2ECB4233F1}"/>
              </a:ext>
            </a:extLst>
          </p:cNvPr>
          <p:cNvGrpSpPr/>
          <p:nvPr/>
        </p:nvGrpSpPr>
        <p:grpSpPr>
          <a:xfrm>
            <a:off x="835959" y="4248461"/>
            <a:ext cx="13415682" cy="1569660"/>
            <a:chOff x="703730" y="4317748"/>
            <a:chExt cx="13415682" cy="1569660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6A98D80-53DF-40FF-86E0-B1AC6917FB07}"/>
                </a:ext>
              </a:extLst>
            </p:cNvPr>
            <p:cNvGrpSpPr/>
            <p:nvPr/>
          </p:nvGrpSpPr>
          <p:grpSpPr>
            <a:xfrm>
              <a:off x="703730" y="4317748"/>
              <a:ext cx="13415682" cy="1569660"/>
              <a:chOff x="753037" y="4343071"/>
              <a:chExt cx="13415682" cy="1569660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5" name="Arrow: Right 24">
                <a:extLst>
                  <a:ext uri="{FF2B5EF4-FFF2-40B4-BE49-F238E27FC236}">
                    <a16:creationId xmlns:a16="http://schemas.microsoft.com/office/drawing/2014/main" id="{B724B243-1BB0-4C3F-8606-6B2C33FD7A8B}"/>
                  </a:ext>
                </a:extLst>
              </p:cNvPr>
              <p:cNvSpPr/>
              <p:nvPr/>
            </p:nvSpPr>
            <p:spPr>
              <a:xfrm>
                <a:off x="1546412" y="4343071"/>
                <a:ext cx="12622307" cy="1569660"/>
              </a:xfrm>
              <a:prstGeom prst="rightArrow">
                <a:avLst>
                  <a:gd name="adj1" fmla="val 50000"/>
                  <a:gd name="adj2" fmla="val 47102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Circle: Hollow 25">
                <a:extLst>
                  <a:ext uri="{FF2B5EF4-FFF2-40B4-BE49-F238E27FC236}">
                    <a16:creationId xmlns:a16="http://schemas.microsoft.com/office/drawing/2014/main" id="{5BB843EF-F0FF-4EC3-8EE3-D371F0BD1E8C}"/>
                  </a:ext>
                </a:extLst>
              </p:cNvPr>
              <p:cNvSpPr/>
              <p:nvPr/>
            </p:nvSpPr>
            <p:spPr>
              <a:xfrm>
                <a:off x="753037" y="4464605"/>
                <a:ext cx="1380563" cy="1326593"/>
              </a:xfrm>
              <a:prstGeom prst="donut">
                <a:avLst>
                  <a:gd name="adj" fmla="val 23539"/>
                </a:avLst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D749DB4-5E8B-43A2-A3F4-8FE64A17F506}"/>
                </a:ext>
              </a:extLst>
            </p:cNvPr>
            <p:cNvSpPr/>
            <p:nvPr/>
          </p:nvSpPr>
          <p:spPr>
            <a:xfrm>
              <a:off x="968188" y="4695660"/>
              <a:ext cx="831469" cy="831469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07EEA2A-11C5-4F2E-980D-8324912944FF}"/>
              </a:ext>
            </a:extLst>
          </p:cNvPr>
          <p:cNvSpPr txBox="1"/>
          <p:nvPr/>
        </p:nvSpPr>
        <p:spPr>
          <a:xfrm>
            <a:off x="2216522" y="2736373"/>
            <a:ext cx="117258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২৮.১.১ পরিচিত বস্তু থেকে তল, রেখা ও বিন্দু শনাক্ত করতে পারবে।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345791-5171-4C7F-BA8A-E356C8AAA49E}"/>
              </a:ext>
            </a:extLst>
          </p:cNvPr>
          <p:cNvSpPr txBox="1"/>
          <p:nvPr/>
        </p:nvSpPr>
        <p:spPr>
          <a:xfrm>
            <a:off x="2480980" y="4626845"/>
            <a:ext cx="97804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২৮.১.২ সমতল ও বক্রতল চিনে বলতে পারবে।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05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  <p:bldP spid="2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weave">
          <a:fgClr>
            <a:srgbClr val="00B0F0"/>
          </a:fgClr>
          <a:bgClr>
            <a:srgbClr val="99FF99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D97082F4-CEC2-41B2-A87D-76DA5BE1C119}"/>
              </a:ext>
            </a:extLst>
          </p:cNvPr>
          <p:cNvSpPr/>
          <p:nvPr/>
        </p:nvSpPr>
        <p:spPr>
          <a:xfrm>
            <a:off x="13923468" y="7063231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D9476AE-93FB-4374-B47D-F0A91A5BDD3B}"/>
              </a:ext>
            </a:extLst>
          </p:cNvPr>
          <p:cNvSpPr/>
          <p:nvPr/>
        </p:nvSpPr>
        <p:spPr>
          <a:xfrm>
            <a:off x="13923468" y="1461008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D9BBBF8-EA0D-48B4-8390-94020572FE94}"/>
              </a:ext>
            </a:extLst>
          </p:cNvPr>
          <p:cNvSpPr/>
          <p:nvPr/>
        </p:nvSpPr>
        <p:spPr>
          <a:xfrm>
            <a:off x="10235850" y="1360424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A175086-B2A7-4B97-8FB6-917A7E4FF8D5}"/>
              </a:ext>
            </a:extLst>
          </p:cNvPr>
          <p:cNvSpPr/>
          <p:nvPr/>
        </p:nvSpPr>
        <p:spPr>
          <a:xfrm>
            <a:off x="5224176" y="1302378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D98C972-7377-4AFD-9C9C-C1BD368624F9}"/>
              </a:ext>
            </a:extLst>
          </p:cNvPr>
          <p:cNvSpPr/>
          <p:nvPr/>
        </p:nvSpPr>
        <p:spPr>
          <a:xfrm>
            <a:off x="10161828" y="7039862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91F773-F119-43BD-ABB8-53A289AA91CF}"/>
              </a:ext>
            </a:extLst>
          </p:cNvPr>
          <p:cNvCxnSpPr/>
          <p:nvPr/>
        </p:nvCxnSpPr>
        <p:spPr>
          <a:xfrm>
            <a:off x="5535044" y="3156649"/>
            <a:ext cx="543153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28CBADA-0230-47CF-AAF6-6D601E9DFCCE}"/>
              </a:ext>
            </a:extLst>
          </p:cNvPr>
          <p:cNvCxnSpPr/>
          <p:nvPr/>
        </p:nvCxnSpPr>
        <p:spPr>
          <a:xfrm>
            <a:off x="824682" y="4809246"/>
            <a:ext cx="543153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159569-6780-474D-B2B8-3D6EAED7D1C8}"/>
              </a:ext>
            </a:extLst>
          </p:cNvPr>
          <p:cNvCxnSpPr/>
          <p:nvPr/>
        </p:nvCxnSpPr>
        <p:spPr>
          <a:xfrm>
            <a:off x="8970264" y="4827783"/>
            <a:ext cx="543153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1C37029-2602-423D-8874-FF48857389A4}"/>
              </a:ext>
            </a:extLst>
          </p:cNvPr>
          <p:cNvCxnSpPr/>
          <p:nvPr/>
        </p:nvCxnSpPr>
        <p:spPr>
          <a:xfrm>
            <a:off x="4931460" y="6077712"/>
            <a:ext cx="5431536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be 17">
            <a:extLst>
              <a:ext uri="{FF2B5EF4-FFF2-40B4-BE49-F238E27FC236}">
                <a16:creationId xmlns:a16="http://schemas.microsoft.com/office/drawing/2014/main" id="{1E296CC1-B05F-4DDD-9787-E12E02E582DF}"/>
              </a:ext>
            </a:extLst>
          </p:cNvPr>
          <p:cNvSpPr/>
          <p:nvPr/>
        </p:nvSpPr>
        <p:spPr>
          <a:xfrm>
            <a:off x="11583280" y="1902211"/>
            <a:ext cx="3037332" cy="1561592"/>
          </a:xfrm>
          <a:prstGeom prst="cube">
            <a:avLst>
              <a:gd name="adj" fmla="val 4725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CF0AA10E-22E3-4B1F-94BC-4A1E2445508F}"/>
              </a:ext>
            </a:extLst>
          </p:cNvPr>
          <p:cNvSpPr/>
          <p:nvPr/>
        </p:nvSpPr>
        <p:spPr>
          <a:xfrm>
            <a:off x="1717966" y="2790892"/>
            <a:ext cx="3037332" cy="1561592"/>
          </a:xfrm>
          <a:prstGeom prst="cube">
            <a:avLst>
              <a:gd name="adj" fmla="val 4725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32BC4E7D-5BF6-4B6A-A7A0-E3B091A7D478}"/>
              </a:ext>
            </a:extLst>
          </p:cNvPr>
          <p:cNvSpPr/>
          <p:nvPr/>
        </p:nvSpPr>
        <p:spPr>
          <a:xfrm>
            <a:off x="10886136" y="5329303"/>
            <a:ext cx="3037332" cy="1561592"/>
          </a:xfrm>
          <a:prstGeom prst="cube">
            <a:avLst>
              <a:gd name="adj" fmla="val 47251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3809119-02C3-49CE-95EC-189066A4DC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79358" y="4082808"/>
            <a:ext cx="1524204" cy="146405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66E604-AF94-4FD7-951C-F702CA762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35552" y="4985825"/>
            <a:ext cx="1524204" cy="146405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E9D766E-A653-44E9-BEBA-BDEE22806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250812" y="1064393"/>
            <a:ext cx="1524204" cy="1464056"/>
          </a:xfrm>
          <a:prstGeom prst="rect">
            <a:avLst/>
          </a:prstGeom>
        </p:spPr>
      </p:pic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90CD4342-C2C7-4BF9-9CCA-33FC2AB6FFA8}"/>
              </a:ext>
            </a:extLst>
          </p:cNvPr>
          <p:cNvSpPr/>
          <p:nvPr/>
        </p:nvSpPr>
        <p:spPr>
          <a:xfrm>
            <a:off x="1081396" y="1750054"/>
            <a:ext cx="4356720" cy="584076"/>
          </a:xfrm>
          <a:custGeom>
            <a:avLst/>
            <a:gdLst>
              <a:gd name="connsiteX0" fmla="*/ 0 w 4356720"/>
              <a:gd name="connsiteY0" fmla="*/ 91681 h 584076"/>
              <a:gd name="connsiteX1" fmla="*/ 749808 w 4356720"/>
              <a:gd name="connsiteY1" fmla="*/ 457441 h 584076"/>
              <a:gd name="connsiteX2" fmla="*/ 1609344 w 4356720"/>
              <a:gd name="connsiteY2" fmla="*/ 241 h 584076"/>
              <a:gd name="connsiteX3" fmla="*/ 2468880 w 4356720"/>
              <a:gd name="connsiteY3" fmla="*/ 530593 h 584076"/>
              <a:gd name="connsiteX4" fmla="*/ 3401568 w 4356720"/>
              <a:gd name="connsiteY4" fmla="*/ 183121 h 584076"/>
              <a:gd name="connsiteX5" fmla="*/ 4261104 w 4356720"/>
              <a:gd name="connsiteY5" fmla="*/ 548881 h 584076"/>
              <a:gd name="connsiteX6" fmla="*/ 4297680 w 4356720"/>
              <a:gd name="connsiteY6" fmla="*/ 548881 h 58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6720" h="584076">
                <a:moveTo>
                  <a:pt x="0" y="91681"/>
                </a:moveTo>
                <a:cubicBezTo>
                  <a:pt x="240792" y="282181"/>
                  <a:pt x="481584" y="472681"/>
                  <a:pt x="749808" y="457441"/>
                </a:cubicBezTo>
                <a:cubicBezTo>
                  <a:pt x="1018032" y="442201"/>
                  <a:pt x="1322832" y="-11951"/>
                  <a:pt x="1609344" y="241"/>
                </a:cubicBezTo>
                <a:cubicBezTo>
                  <a:pt x="1895856" y="12433"/>
                  <a:pt x="2170176" y="500113"/>
                  <a:pt x="2468880" y="530593"/>
                </a:cubicBezTo>
                <a:cubicBezTo>
                  <a:pt x="2767584" y="561073"/>
                  <a:pt x="3102864" y="180073"/>
                  <a:pt x="3401568" y="183121"/>
                </a:cubicBezTo>
                <a:cubicBezTo>
                  <a:pt x="3700272" y="186169"/>
                  <a:pt x="4111752" y="487921"/>
                  <a:pt x="4261104" y="548881"/>
                </a:cubicBezTo>
                <a:cubicBezTo>
                  <a:pt x="4410456" y="609841"/>
                  <a:pt x="4354068" y="579361"/>
                  <a:pt x="4297680" y="54888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6AFA1270-BB07-4403-AB0B-3B93F1F75CF6}"/>
              </a:ext>
            </a:extLst>
          </p:cNvPr>
          <p:cNvSpPr/>
          <p:nvPr/>
        </p:nvSpPr>
        <p:spPr>
          <a:xfrm>
            <a:off x="9012914" y="3734060"/>
            <a:ext cx="4356720" cy="584076"/>
          </a:xfrm>
          <a:custGeom>
            <a:avLst/>
            <a:gdLst>
              <a:gd name="connsiteX0" fmla="*/ 0 w 4356720"/>
              <a:gd name="connsiteY0" fmla="*/ 91681 h 584076"/>
              <a:gd name="connsiteX1" fmla="*/ 749808 w 4356720"/>
              <a:gd name="connsiteY1" fmla="*/ 457441 h 584076"/>
              <a:gd name="connsiteX2" fmla="*/ 1609344 w 4356720"/>
              <a:gd name="connsiteY2" fmla="*/ 241 h 584076"/>
              <a:gd name="connsiteX3" fmla="*/ 2468880 w 4356720"/>
              <a:gd name="connsiteY3" fmla="*/ 530593 h 584076"/>
              <a:gd name="connsiteX4" fmla="*/ 3401568 w 4356720"/>
              <a:gd name="connsiteY4" fmla="*/ 183121 h 584076"/>
              <a:gd name="connsiteX5" fmla="*/ 4261104 w 4356720"/>
              <a:gd name="connsiteY5" fmla="*/ 548881 h 584076"/>
              <a:gd name="connsiteX6" fmla="*/ 4297680 w 4356720"/>
              <a:gd name="connsiteY6" fmla="*/ 548881 h 58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6720" h="584076">
                <a:moveTo>
                  <a:pt x="0" y="91681"/>
                </a:moveTo>
                <a:cubicBezTo>
                  <a:pt x="240792" y="282181"/>
                  <a:pt x="481584" y="472681"/>
                  <a:pt x="749808" y="457441"/>
                </a:cubicBezTo>
                <a:cubicBezTo>
                  <a:pt x="1018032" y="442201"/>
                  <a:pt x="1322832" y="-11951"/>
                  <a:pt x="1609344" y="241"/>
                </a:cubicBezTo>
                <a:cubicBezTo>
                  <a:pt x="1895856" y="12433"/>
                  <a:pt x="2170176" y="500113"/>
                  <a:pt x="2468880" y="530593"/>
                </a:cubicBezTo>
                <a:cubicBezTo>
                  <a:pt x="2767584" y="561073"/>
                  <a:pt x="3102864" y="180073"/>
                  <a:pt x="3401568" y="183121"/>
                </a:cubicBezTo>
                <a:cubicBezTo>
                  <a:pt x="3700272" y="186169"/>
                  <a:pt x="4111752" y="487921"/>
                  <a:pt x="4261104" y="548881"/>
                </a:cubicBezTo>
                <a:cubicBezTo>
                  <a:pt x="4410456" y="609841"/>
                  <a:pt x="4354068" y="579361"/>
                  <a:pt x="4297680" y="54888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03521287-2E39-4623-9BE2-9BD5BC2D51EA}"/>
              </a:ext>
            </a:extLst>
          </p:cNvPr>
          <p:cNvSpPr/>
          <p:nvPr/>
        </p:nvSpPr>
        <p:spPr>
          <a:xfrm>
            <a:off x="944118" y="6449881"/>
            <a:ext cx="4356720" cy="584076"/>
          </a:xfrm>
          <a:custGeom>
            <a:avLst/>
            <a:gdLst>
              <a:gd name="connsiteX0" fmla="*/ 0 w 4356720"/>
              <a:gd name="connsiteY0" fmla="*/ 91681 h 584076"/>
              <a:gd name="connsiteX1" fmla="*/ 749808 w 4356720"/>
              <a:gd name="connsiteY1" fmla="*/ 457441 h 584076"/>
              <a:gd name="connsiteX2" fmla="*/ 1609344 w 4356720"/>
              <a:gd name="connsiteY2" fmla="*/ 241 h 584076"/>
              <a:gd name="connsiteX3" fmla="*/ 2468880 w 4356720"/>
              <a:gd name="connsiteY3" fmla="*/ 530593 h 584076"/>
              <a:gd name="connsiteX4" fmla="*/ 3401568 w 4356720"/>
              <a:gd name="connsiteY4" fmla="*/ 183121 h 584076"/>
              <a:gd name="connsiteX5" fmla="*/ 4261104 w 4356720"/>
              <a:gd name="connsiteY5" fmla="*/ 548881 h 584076"/>
              <a:gd name="connsiteX6" fmla="*/ 4297680 w 4356720"/>
              <a:gd name="connsiteY6" fmla="*/ 548881 h 58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56720" h="584076">
                <a:moveTo>
                  <a:pt x="0" y="91681"/>
                </a:moveTo>
                <a:cubicBezTo>
                  <a:pt x="240792" y="282181"/>
                  <a:pt x="481584" y="472681"/>
                  <a:pt x="749808" y="457441"/>
                </a:cubicBezTo>
                <a:cubicBezTo>
                  <a:pt x="1018032" y="442201"/>
                  <a:pt x="1322832" y="-11951"/>
                  <a:pt x="1609344" y="241"/>
                </a:cubicBezTo>
                <a:cubicBezTo>
                  <a:pt x="1895856" y="12433"/>
                  <a:pt x="2170176" y="500113"/>
                  <a:pt x="2468880" y="530593"/>
                </a:cubicBezTo>
                <a:cubicBezTo>
                  <a:pt x="2767584" y="561073"/>
                  <a:pt x="3102864" y="180073"/>
                  <a:pt x="3401568" y="183121"/>
                </a:cubicBezTo>
                <a:cubicBezTo>
                  <a:pt x="3700272" y="186169"/>
                  <a:pt x="4111752" y="487921"/>
                  <a:pt x="4261104" y="548881"/>
                </a:cubicBezTo>
                <a:cubicBezTo>
                  <a:pt x="4410456" y="609841"/>
                  <a:pt x="4354068" y="579361"/>
                  <a:pt x="4297680" y="548881"/>
                </a:cubicBez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47C0B0DC-C1E6-49E0-96D1-7E0A13A2299A}"/>
              </a:ext>
            </a:extLst>
          </p:cNvPr>
          <p:cNvSpPr/>
          <p:nvPr/>
        </p:nvSpPr>
        <p:spPr>
          <a:xfrm>
            <a:off x="13923468" y="3932935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922F655-234B-4661-99CC-42656E351CEC}"/>
              </a:ext>
            </a:extLst>
          </p:cNvPr>
          <p:cNvSpPr/>
          <p:nvPr/>
        </p:nvSpPr>
        <p:spPr>
          <a:xfrm>
            <a:off x="5198085" y="7128390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06B8F9BC-ADDB-4F92-AB73-A602A0593FEE}"/>
              </a:ext>
            </a:extLst>
          </p:cNvPr>
          <p:cNvSpPr/>
          <p:nvPr/>
        </p:nvSpPr>
        <p:spPr>
          <a:xfrm>
            <a:off x="824682" y="3841496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834C123E-58A9-4F05-8180-1B987EDE7CEF}"/>
              </a:ext>
            </a:extLst>
          </p:cNvPr>
          <p:cNvSpPr/>
          <p:nvPr/>
        </p:nvSpPr>
        <p:spPr>
          <a:xfrm>
            <a:off x="843534" y="1361440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E14F3B3E-8D35-440A-9D5D-4378A80B802D}"/>
              </a:ext>
            </a:extLst>
          </p:cNvPr>
          <p:cNvSpPr/>
          <p:nvPr/>
        </p:nvSpPr>
        <p:spPr>
          <a:xfrm>
            <a:off x="642366" y="6968744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C221C1F-31EE-4B4D-920E-E35D4450B88B}"/>
              </a:ext>
            </a:extLst>
          </p:cNvPr>
          <p:cNvSpPr txBox="1"/>
          <p:nvPr/>
        </p:nvSpPr>
        <p:spPr>
          <a:xfrm>
            <a:off x="3122478" y="268421"/>
            <a:ext cx="87859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গুলোতে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BD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6276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500"/>
                            </p:stCondLst>
                            <p:childTnLst>
                              <p:par>
                                <p:cTn id="9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500"/>
                            </p:stCondLst>
                            <p:childTnLst>
                              <p:par>
                                <p:cTn id="99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000"/>
                            </p:stCondLst>
                            <p:childTnLst>
                              <p:par>
                                <p:cTn id="1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8" grpId="0" animBg="1"/>
      <p:bldP spid="18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40" grpId="0" animBg="1"/>
      <p:bldP spid="4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845CF-E310-48A4-82C0-554C776C7399}"/>
              </a:ext>
            </a:extLst>
          </p:cNvPr>
          <p:cNvSpPr txBox="1"/>
          <p:nvPr/>
        </p:nvSpPr>
        <p:spPr>
          <a:xfrm>
            <a:off x="3219242" y="1481399"/>
            <a:ext cx="85173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BD" sz="9600" dirty="0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আমরা শিখব</a:t>
            </a:r>
            <a:r>
              <a:rPr lang="en-US" sz="9600" dirty="0">
                <a:ln w="0"/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Down Arrow 2">
            <a:extLst>
              <a:ext uri="{FF2B5EF4-FFF2-40B4-BE49-F238E27FC236}">
                <a16:creationId xmlns:a16="http://schemas.microsoft.com/office/drawing/2014/main" id="{78FBA0DA-4E85-42F2-9A6E-024598FC6521}"/>
              </a:ext>
            </a:extLst>
          </p:cNvPr>
          <p:cNvSpPr/>
          <p:nvPr/>
        </p:nvSpPr>
        <p:spPr>
          <a:xfrm>
            <a:off x="7251009" y="2827337"/>
            <a:ext cx="676840" cy="1495742"/>
          </a:xfrm>
          <a:prstGeom prst="downArrow">
            <a:avLst>
              <a:gd name="adj1" fmla="val 50000"/>
              <a:gd name="adj2" fmla="val 87086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439E6-8393-495B-95D2-8E03EAA9E153}"/>
              </a:ext>
            </a:extLst>
          </p:cNvPr>
          <p:cNvSpPr txBox="1"/>
          <p:nvPr/>
        </p:nvSpPr>
        <p:spPr>
          <a:xfrm>
            <a:off x="3659321" y="4145506"/>
            <a:ext cx="76083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9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9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40CFAEF-B20A-4FFA-B9F5-5C990D496B52}"/>
              </a:ext>
            </a:extLst>
          </p:cNvPr>
          <p:cNvSpPr/>
          <p:nvPr/>
        </p:nvSpPr>
        <p:spPr>
          <a:xfrm>
            <a:off x="1025850" y="988568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89E0FB3-EAB6-4B85-BD0B-1487E296EE2F}"/>
              </a:ext>
            </a:extLst>
          </p:cNvPr>
          <p:cNvSpPr/>
          <p:nvPr/>
        </p:nvSpPr>
        <p:spPr>
          <a:xfrm>
            <a:off x="3647130" y="958088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8E41647-7524-4DEB-8AC8-7B0E08F30EB6}"/>
              </a:ext>
            </a:extLst>
          </p:cNvPr>
          <p:cNvSpPr/>
          <p:nvPr/>
        </p:nvSpPr>
        <p:spPr>
          <a:xfrm>
            <a:off x="13949370" y="909320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4966152-4AB4-4541-AA90-30FA1EF76D68}"/>
              </a:ext>
            </a:extLst>
          </p:cNvPr>
          <p:cNvSpPr/>
          <p:nvPr/>
        </p:nvSpPr>
        <p:spPr>
          <a:xfrm>
            <a:off x="12620442" y="951992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E3E7A2E-6BD0-4936-AB79-7EB8296BA4E4}"/>
              </a:ext>
            </a:extLst>
          </p:cNvPr>
          <p:cNvSpPr/>
          <p:nvPr/>
        </p:nvSpPr>
        <p:spPr>
          <a:xfrm>
            <a:off x="11401242" y="976376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0EB0A16-4711-4FDD-A3C9-B963CDE796ED}"/>
              </a:ext>
            </a:extLst>
          </p:cNvPr>
          <p:cNvSpPr/>
          <p:nvPr/>
        </p:nvSpPr>
        <p:spPr>
          <a:xfrm>
            <a:off x="10108890" y="964184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1E370E-A7F7-40AD-93E5-56E3C45DB15F}"/>
              </a:ext>
            </a:extLst>
          </p:cNvPr>
          <p:cNvSpPr/>
          <p:nvPr/>
        </p:nvSpPr>
        <p:spPr>
          <a:xfrm>
            <a:off x="8816538" y="951992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2A76B82-EF27-4800-88E9-DD4C94BE351E}"/>
              </a:ext>
            </a:extLst>
          </p:cNvPr>
          <p:cNvSpPr/>
          <p:nvPr/>
        </p:nvSpPr>
        <p:spPr>
          <a:xfrm>
            <a:off x="7542474" y="994664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097EEF97-DD88-4E48-8B2E-4673621A9D87}"/>
              </a:ext>
            </a:extLst>
          </p:cNvPr>
          <p:cNvSpPr/>
          <p:nvPr/>
        </p:nvSpPr>
        <p:spPr>
          <a:xfrm>
            <a:off x="6195258" y="964184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1306703-D1E5-4E23-82DA-B7F97F53B553}"/>
              </a:ext>
            </a:extLst>
          </p:cNvPr>
          <p:cNvSpPr/>
          <p:nvPr/>
        </p:nvSpPr>
        <p:spPr>
          <a:xfrm>
            <a:off x="4939482" y="988568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C3DDD98-0099-4E46-819A-3D9E2FFA3DC8}"/>
              </a:ext>
            </a:extLst>
          </p:cNvPr>
          <p:cNvSpPr/>
          <p:nvPr/>
        </p:nvSpPr>
        <p:spPr>
          <a:xfrm>
            <a:off x="2312106" y="976376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48E241-6849-461B-9C71-02513BC7E0CE}"/>
              </a:ext>
            </a:extLst>
          </p:cNvPr>
          <p:cNvSpPr/>
          <p:nvPr/>
        </p:nvSpPr>
        <p:spPr>
          <a:xfrm>
            <a:off x="1007562" y="950976"/>
            <a:ext cx="13133436" cy="591210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1176A45-AB24-4BBE-ADFC-5380961E13B3}"/>
              </a:ext>
            </a:extLst>
          </p:cNvPr>
          <p:cNvSpPr/>
          <p:nvPr/>
        </p:nvSpPr>
        <p:spPr>
          <a:xfrm>
            <a:off x="995370" y="6645656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4AB1DE5-E35D-4685-B743-4433A6CCB791}"/>
              </a:ext>
            </a:extLst>
          </p:cNvPr>
          <p:cNvSpPr/>
          <p:nvPr/>
        </p:nvSpPr>
        <p:spPr>
          <a:xfrm>
            <a:off x="3616650" y="6615176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AC94F64-125A-4851-9FFC-085B49136EF1}"/>
              </a:ext>
            </a:extLst>
          </p:cNvPr>
          <p:cNvSpPr/>
          <p:nvPr/>
        </p:nvSpPr>
        <p:spPr>
          <a:xfrm>
            <a:off x="13918890" y="6584696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8D0B7F0E-F9DB-4897-844B-2ADA76C6221A}"/>
              </a:ext>
            </a:extLst>
          </p:cNvPr>
          <p:cNvSpPr/>
          <p:nvPr/>
        </p:nvSpPr>
        <p:spPr>
          <a:xfrm>
            <a:off x="12589962" y="6627368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EF17845E-98EC-4285-A5A4-1BBC0FD1DBD6}"/>
              </a:ext>
            </a:extLst>
          </p:cNvPr>
          <p:cNvSpPr/>
          <p:nvPr/>
        </p:nvSpPr>
        <p:spPr>
          <a:xfrm>
            <a:off x="11370762" y="6633464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B5DFB42-A044-41F7-82B0-0163DD1AE746}"/>
              </a:ext>
            </a:extLst>
          </p:cNvPr>
          <p:cNvSpPr/>
          <p:nvPr/>
        </p:nvSpPr>
        <p:spPr>
          <a:xfrm>
            <a:off x="10078410" y="6621272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C32D84A9-940D-4C57-A5E0-3D5A778A4C30}"/>
              </a:ext>
            </a:extLst>
          </p:cNvPr>
          <p:cNvSpPr/>
          <p:nvPr/>
        </p:nvSpPr>
        <p:spPr>
          <a:xfrm>
            <a:off x="8786058" y="6609080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C2F30EF-A539-4266-80CA-7E5BB556A1E3}"/>
              </a:ext>
            </a:extLst>
          </p:cNvPr>
          <p:cNvSpPr/>
          <p:nvPr/>
        </p:nvSpPr>
        <p:spPr>
          <a:xfrm>
            <a:off x="7511994" y="6651752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BD03C418-81B4-4080-A03B-8AF62115BF55}"/>
              </a:ext>
            </a:extLst>
          </p:cNvPr>
          <p:cNvSpPr/>
          <p:nvPr/>
        </p:nvSpPr>
        <p:spPr>
          <a:xfrm>
            <a:off x="6164778" y="6621272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2C7D7D41-208B-4C6F-9766-9ACCD02AA9F2}"/>
              </a:ext>
            </a:extLst>
          </p:cNvPr>
          <p:cNvSpPr/>
          <p:nvPr/>
        </p:nvSpPr>
        <p:spPr>
          <a:xfrm>
            <a:off x="4909002" y="6645656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6C5727C-B632-4D26-9BAF-E213BC9E24BB}"/>
              </a:ext>
            </a:extLst>
          </p:cNvPr>
          <p:cNvSpPr/>
          <p:nvPr/>
        </p:nvSpPr>
        <p:spPr>
          <a:xfrm>
            <a:off x="2281626" y="6633464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B3CB5E8-8B5A-41D4-943C-648A22D6CB05}"/>
              </a:ext>
            </a:extLst>
          </p:cNvPr>
          <p:cNvSpPr/>
          <p:nvPr/>
        </p:nvSpPr>
        <p:spPr>
          <a:xfrm>
            <a:off x="1001466" y="2061464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094D6233-74FB-4787-80A0-237467FAE350}"/>
              </a:ext>
            </a:extLst>
          </p:cNvPr>
          <p:cNvSpPr/>
          <p:nvPr/>
        </p:nvSpPr>
        <p:spPr>
          <a:xfrm>
            <a:off x="1007562" y="3311144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CD37B46-90E2-4698-AAE1-876C2919FDF2}"/>
              </a:ext>
            </a:extLst>
          </p:cNvPr>
          <p:cNvSpPr/>
          <p:nvPr/>
        </p:nvSpPr>
        <p:spPr>
          <a:xfrm>
            <a:off x="1031946" y="4396232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D918AB03-433D-4AC8-8E9F-877AAC1FB0CB}"/>
              </a:ext>
            </a:extLst>
          </p:cNvPr>
          <p:cNvSpPr/>
          <p:nvPr/>
        </p:nvSpPr>
        <p:spPr>
          <a:xfrm>
            <a:off x="1001466" y="5554472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BE6EA1D-5D2F-4728-836B-4713F18E9EDF}"/>
              </a:ext>
            </a:extLst>
          </p:cNvPr>
          <p:cNvSpPr/>
          <p:nvPr/>
        </p:nvSpPr>
        <p:spPr>
          <a:xfrm>
            <a:off x="13918890" y="2030984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CF8EDE5-3649-43AA-9C4B-BD1BE804F459}"/>
              </a:ext>
            </a:extLst>
          </p:cNvPr>
          <p:cNvSpPr/>
          <p:nvPr/>
        </p:nvSpPr>
        <p:spPr>
          <a:xfrm>
            <a:off x="13924986" y="3280664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5BFFD5E9-96CC-49A2-98AB-B6CB0B81AC2D}"/>
              </a:ext>
            </a:extLst>
          </p:cNvPr>
          <p:cNvSpPr/>
          <p:nvPr/>
        </p:nvSpPr>
        <p:spPr>
          <a:xfrm>
            <a:off x="13949370" y="4365752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D17CD7E8-1211-4005-A622-D8DFBC64AFBC}"/>
              </a:ext>
            </a:extLst>
          </p:cNvPr>
          <p:cNvSpPr/>
          <p:nvPr/>
        </p:nvSpPr>
        <p:spPr>
          <a:xfrm>
            <a:off x="13918890" y="5523992"/>
            <a:ext cx="201168" cy="20116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911389F6-5146-4B79-844B-E9BF35B137D7}"/>
              </a:ext>
            </a:extLst>
          </p:cNvPr>
          <p:cNvSpPr/>
          <p:nvPr/>
        </p:nvSpPr>
        <p:spPr>
          <a:xfrm>
            <a:off x="201168" y="182880"/>
            <a:ext cx="14703552" cy="768105"/>
          </a:xfrm>
          <a:custGeom>
            <a:avLst/>
            <a:gdLst>
              <a:gd name="connsiteX0" fmla="*/ 0 w 13880592"/>
              <a:gd name="connsiteY0" fmla="*/ 36576 h 768105"/>
              <a:gd name="connsiteX1" fmla="*/ 1261872 w 13880592"/>
              <a:gd name="connsiteY1" fmla="*/ 731520 h 768105"/>
              <a:gd name="connsiteX2" fmla="*/ 2779776 w 13880592"/>
              <a:gd name="connsiteY2" fmla="*/ 0 h 768105"/>
              <a:gd name="connsiteX3" fmla="*/ 4206240 w 13880592"/>
              <a:gd name="connsiteY3" fmla="*/ 731520 h 768105"/>
              <a:gd name="connsiteX4" fmla="*/ 5632704 w 13880592"/>
              <a:gd name="connsiteY4" fmla="*/ 36576 h 768105"/>
              <a:gd name="connsiteX5" fmla="*/ 6949440 w 13880592"/>
              <a:gd name="connsiteY5" fmla="*/ 731520 h 768105"/>
              <a:gd name="connsiteX6" fmla="*/ 8211312 w 13880592"/>
              <a:gd name="connsiteY6" fmla="*/ 18288 h 768105"/>
              <a:gd name="connsiteX7" fmla="*/ 9436608 w 13880592"/>
              <a:gd name="connsiteY7" fmla="*/ 713232 h 768105"/>
              <a:gd name="connsiteX8" fmla="*/ 10643616 w 13880592"/>
              <a:gd name="connsiteY8" fmla="*/ 36576 h 768105"/>
              <a:gd name="connsiteX9" fmla="*/ 11704320 w 13880592"/>
              <a:gd name="connsiteY9" fmla="*/ 768096 h 768105"/>
              <a:gd name="connsiteX10" fmla="*/ 12893040 w 13880592"/>
              <a:gd name="connsiteY10" fmla="*/ 18288 h 768105"/>
              <a:gd name="connsiteX11" fmla="*/ 13880592 w 13880592"/>
              <a:gd name="connsiteY11" fmla="*/ 749808 h 76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80592" h="768105">
                <a:moveTo>
                  <a:pt x="0" y="36576"/>
                </a:moveTo>
                <a:cubicBezTo>
                  <a:pt x="399288" y="387096"/>
                  <a:pt x="798576" y="737616"/>
                  <a:pt x="1261872" y="731520"/>
                </a:cubicBezTo>
                <a:cubicBezTo>
                  <a:pt x="1725168" y="725424"/>
                  <a:pt x="2289048" y="0"/>
                  <a:pt x="2779776" y="0"/>
                </a:cubicBezTo>
                <a:cubicBezTo>
                  <a:pt x="3270504" y="0"/>
                  <a:pt x="3730752" y="725424"/>
                  <a:pt x="4206240" y="731520"/>
                </a:cubicBezTo>
                <a:cubicBezTo>
                  <a:pt x="4681728" y="737616"/>
                  <a:pt x="5175504" y="36576"/>
                  <a:pt x="5632704" y="36576"/>
                </a:cubicBezTo>
                <a:cubicBezTo>
                  <a:pt x="6089904" y="36576"/>
                  <a:pt x="6519672" y="734568"/>
                  <a:pt x="6949440" y="731520"/>
                </a:cubicBezTo>
                <a:cubicBezTo>
                  <a:pt x="7379208" y="728472"/>
                  <a:pt x="7796784" y="21336"/>
                  <a:pt x="8211312" y="18288"/>
                </a:cubicBezTo>
                <a:cubicBezTo>
                  <a:pt x="8625840" y="15240"/>
                  <a:pt x="9031224" y="710184"/>
                  <a:pt x="9436608" y="713232"/>
                </a:cubicBezTo>
                <a:cubicBezTo>
                  <a:pt x="9841992" y="716280"/>
                  <a:pt x="10265664" y="27432"/>
                  <a:pt x="10643616" y="36576"/>
                </a:cubicBezTo>
                <a:cubicBezTo>
                  <a:pt x="11021568" y="45720"/>
                  <a:pt x="11329416" y="771144"/>
                  <a:pt x="11704320" y="768096"/>
                </a:cubicBezTo>
                <a:cubicBezTo>
                  <a:pt x="12079224" y="765048"/>
                  <a:pt x="12530328" y="21336"/>
                  <a:pt x="12893040" y="18288"/>
                </a:cubicBezTo>
                <a:cubicBezTo>
                  <a:pt x="13255752" y="15240"/>
                  <a:pt x="13568172" y="382524"/>
                  <a:pt x="13880592" y="74980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541D569-4C52-490F-90FE-47ABF0C4B2B9}"/>
              </a:ext>
            </a:extLst>
          </p:cNvPr>
          <p:cNvSpPr/>
          <p:nvPr/>
        </p:nvSpPr>
        <p:spPr>
          <a:xfrm flipV="1">
            <a:off x="207264" y="6853926"/>
            <a:ext cx="14703552" cy="705113"/>
          </a:xfrm>
          <a:custGeom>
            <a:avLst/>
            <a:gdLst>
              <a:gd name="connsiteX0" fmla="*/ 0 w 13880592"/>
              <a:gd name="connsiteY0" fmla="*/ 36576 h 768105"/>
              <a:gd name="connsiteX1" fmla="*/ 1261872 w 13880592"/>
              <a:gd name="connsiteY1" fmla="*/ 731520 h 768105"/>
              <a:gd name="connsiteX2" fmla="*/ 2779776 w 13880592"/>
              <a:gd name="connsiteY2" fmla="*/ 0 h 768105"/>
              <a:gd name="connsiteX3" fmla="*/ 4206240 w 13880592"/>
              <a:gd name="connsiteY3" fmla="*/ 731520 h 768105"/>
              <a:gd name="connsiteX4" fmla="*/ 5632704 w 13880592"/>
              <a:gd name="connsiteY4" fmla="*/ 36576 h 768105"/>
              <a:gd name="connsiteX5" fmla="*/ 6949440 w 13880592"/>
              <a:gd name="connsiteY5" fmla="*/ 731520 h 768105"/>
              <a:gd name="connsiteX6" fmla="*/ 8211312 w 13880592"/>
              <a:gd name="connsiteY6" fmla="*/ 18288 h 768105"/>
              <a:gd name="connsiteX7" fmla="*/ 9436608 w 13880592"/>
              <a:gd name="connsiteY7" fmla="*/ 713232 h 768105"/>
              <a:gd name="connsiteX8" fmla="*/ 10643616 w 13880592"/>
              <a:gd name="connsiteY8" fmla="*/ 36576 h 768105"/>
              <a:gd name="connsiteX9" fmla="*/ 11704320 w 13880592"/>
              <a:gd name="connsiteY9" fmla="*/ 768096 h 768105"/>
              <a:gd name="connsiteX10" fmla="*/ 12893040 w 13880592"/>
              <a:gd name="connsiteY10" fmla="*/ 18288 h 768105"/>
              <a:gd name="connsiteX11" fmla="*/ 13880592 w 13880592"/>
              <a:gd name="connsiteY11" fmla="*/ 749808 h 768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880592" h="768105">
                <a:moveTo>
                  <a:pt x="0" y="36576"/>
                </a:moveTo>
                <a:cubicBezTo>
                  <a:pt x="399288" y="387096"/>
                  <a:pt x="798576" y="737616"/>
                  <a:pt x="1261872" y="731520"/>
                </a:cubicBezTo>
                <a:cubicBezTo>
                  <a:pt x="1725168" y="725424"/>
                  <a:pt x="2289048" y="0"/>
                  <a:pt x="2779776" y="0"/>
                </a:cubicBezTo>
                <a:cubicBezTo>
                  <a:pt x="3270504" y="0"/>
                  <a:pt x="3730752" y="725424"/>
                  <a:pt x="4206240" y="731520"/>
                </a:cubicBezTo>
                <a:cubicBezTo>
                  <a:pt x="4681728" y="737616"/>
                  <a:pt x="5175504" y="36576"/>
                  <a:pt x="5632704" y="36576"/>
                </a:cubicBezTo>
                <a:cubicBezTo>
                  <a:pt x="6089904" y="36576"/>
                  <a:pt x="6519672" y="734568"/>
                  <a:pt x="6949440" y="731520"/>
                </a:cubicBezTo>
                <a:cubicBezTo>
                  <a:pt x="7379208" y="728472"/>
                  <a:pt x="7796784" y="21336"/>
                  <a:pt x="8211312" y="18288"/>
                </a:cubicBezTo>
                <a:cubicBezTo>
                  <a:pt x="8625840" y="15240"/>
                  <a:pt x="9031224" y="710184"/>
                  <a:pt x="9436608" y="713232"/>
                </a:cubicBezTo>
                <a:cubicBezTo>
                  <a:pt x="9841992" y="716280"/>
                  <a:pt x="10265664" y="27432"/>
                  <a:pt x="10643616" y="36576"/>
                </a:cubicBezTo>
                <a:cubicBezTo>
                  <a:pt x="11021568" y="45720"/>
                  <a:pt x="11329416" y="771144"/>
                  <a:pt x="11704320" y="768096"/>
                </a:cubicBezTo>
                <a:cubicBezTo>
                  <a:pt x="12079224" y="765048"/>
                  <a:pt x="12530328" y="21336"/>
                  <a:pt x="12893040" y="18288"/>
                </a:cubicBezTo>
                <a:cubicBezTo>
                  <a:pt x="13255752" y="15240"/>
                  <a:pt x="13568172" y="382524"/>
                  <a:pt x="13880592" y="74980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F7DB6BD7-AB2B-43B6-B215-80A4827B61DD}"/>
              </a:ext>
            </a:extLst>
          </p:cNvPr>
          <p:cNvSpPr/>
          <p:nvPr/>
        </p:nvSpPr>
        <p:spPr>
          <a:xfrm>
            <a:off x="14136546" y="894516"/>
            <a:ext cx="804729" cy="5912104"/>
          </a:xfrm>
          <a:custGeom>
            <a:avLst/>
            <a:gdLst>
              <a:gd name="connsiteX0" fmla="*/ 695022 w 804729"/>
              <a:gd name="connsiteY0" fmla="*/ 0 h 5837355"/>
              <a:gd name="connsiteX1" fmla="*/ 78 w 804729"/>
              <a:gd name="connsiteY1" fmla="*/ 1005840 h 5837355"/>
              <a:gd name="connsiteX2" fmla="*/ 731598 w 804729"/>
              <a:gd name="connsiteY2" fmla="*/ 2011680 h 5837355"/>
              <a:gd name="connsiteX3" fmla="*/ 78 w 804729"/>
              <a:gd name="connsiteY3" fmla="*/ 3127248 h 5837355"/>
              <a:gd name="connsiteX4" fmla="*/ 713310 w 804729"/>
              <a:gd name="connsiteY4" fmla="*/ 4023360 h 5837355"/>
              <a:gd name="connsiteX5" fmla="*/ 36654 w 804729"/>
              <a:gd name="connsiteY5" fmla="*/ 5029200 h 5837355"/>
              <a:gd name="connsiteX6" fmla="*/ 731598 w 804729"/>
              <a:gd name="connsiteY6" fmla="*/ 5760720 h 5837355"/>
              <a:gd name="connsiteX7" fmla="*/ 749886 w 804729"/>
              <a:gd name="connsiteY7" fmla="*/ 5779008 h 5837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4729" h="5837355">
                <a:moveTo>
                  <a:pt x="695022" y="0"/>
                </a:moveTo>
                <a:cubicBezTo>
                  <a:pt x="344502" y="335280"/>
                  <a:pt x="-6018" y="670560"/>
                  <a:pt x="78" y="1005840"/>
                </a:cubicBezTo>
                <a:cubicBezTo>
                  <a:pt x="6174" y="1341120"/>
                  <a:pt x="731598" y="1658112"/>
                  <a:pt x="731598" y="2011680"/>
                </a:cubicBezTo>
                <a:cubicBezTo>
                  <a:pt x="731598" y="2365248"/>
                  <a:pt x="3126" y="2791968"/>
                  <a:pt x="78" y="3127248"/>
                </a:cubicBezTo>
                <a:cubicBezTo>
                  <a:pt x="-2970" y="3462528"/>
                  <a:pt x="707214" y="3706368"/>
                  <a:pt x="713310" y="4023360"/>
                </a:cubicBezTo>
                <a:cubicBezTo>
                  <a:pt x="719406" y="4340352"/>
                  <a:pt x="33606" y="4739640"/>
                  <a:pt x="36654" y="5029200"/>
                </a:cubicBezTo>
                <a:cubicBezTo>
                  <a:pt x="39702" y="5318760"/>
                  <a:pt x="731598" y="5760720"/>
                  <a:pt x="731598" y="5760720"/>
                </a:cubicBezTo>
                <a:cubicBezTo>
                  <a:pt x="850470" y="5885688"/>
                  <a:pt x="800178" y="5832348"/>
                  <a:pt x="749886" y="5779008"/>
                </a:cubicBez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EB1C9220-07F4-48F7-A024-DE7E7C272915}"/>
              </a:ext>
            </a:extLst>
          </p:cNvPr>
          <p:cNvSpPr/>
          <p:nvPr/>
        </p:nvSpPr>
        <p:spPr>
          <a:xfrm>
            <a:off x="219447" y="274319"/>
            <a:ext cx="768191" cy="7284719"/>
          </a:xfrm>
          <a:custGeom>
            <a:avLst/>
            <a:gdLst>
              <a:gd name="connsiteX0" fmla="*/ 9 w 768191"/>
              <a:gd name="connsiteY0" fmla="*/ 0 h 6675120"/>
              <a:gd name="connsiteX1" fmla="*/ 749817 w 768191"/>
              <a:gd name="connsiteY1" fmla="*/ 1078992 h 6675120"/>
              <a:gd name="connsiteX2" fmla="*/ 9 w 768191"/>
              <a:gd name="connsiteY2" fmla="*/ 2084832 h 6675120"/>
              <a:gd name="connsiteX3" fmla="*/ 768105 w 768191"/>
              <a:gd name="connsiteY3" fmla="*/ 3273552 h 6675120"/>
              <a:gd name="connsiteX4" fmla="*/ 54873 w 768191"/>
              <a:gd name="connsiteY4" fmla="*/ 4389120 h 6675120"/>
              <a:gd name="connsiteX5" fmla="*/ 749817 w 768191"/>
              <a:gd name="connsiteY5" fmla="*/ 5449824 h 6675120"/>
              <a:gd name="connsiteX6" fmla="*/ 9 w 768191"/>
              <a:gd name="connsiteY6" fmla="*/ 6675120 h 6675120"/>
              <a:gd name="connsiteX7" fmla="*/ 9 w 768191"/>
              <a:gd name="connsiteY7" fmla="*/ 6675120 h 6675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8191" h="6675120">
                <a:moveTo>
                  <a:pt x="9" y="0"/>
                </a:moveTo>
                <a:cubicBezTo>
                  <a:pt x="374913" y="365760"/>
                  <a:pt x="749817" y="731520"/>
                  <a:pt x="749817" y="1078992"/>
                </a:cubicBezTo>
                <a:cubicBezTo>
                  <a:pt x="749817" y="1426464"/>
                  <a:pt x="-3039" y="1719072"/>
                  <a:pt x="9" y="2084832"/>
                </a:cubicBezTo>
                <a:cubicBezTo>
                  <a:pt x="3057" y="2450592"/>
                  <a:pt x="758961" y="2889504"/>
                  <a:pt x="768105" y="3273552"/>
                </a:cubicBezTo>
                <a:cubicBezTo>
                  <a:pt x="777249" y="3657600"/>
                  <a:pt x="57921" y="4026408"/>
                  <a:pt x="54873" y="4389120"/>
                </a:cubicBezTo>
                <a:cubicBezTo>
                  <a:pt x="51825" y="4751832"/>
                  <a:pt x="758961" y="5068824"/>
                  <a:pt x="749817" y="5449824"/>
                </a:cubicBezTo>
                <a:cubicBezTo>
                  <a:pt x="740673" y="5830824"/>
                  <a:pt x="9" y="6675120"/>
                  <a:pt x="9" y="6675120"/>
                </a:cubicBezTo>
                <a:lnTo>
                  <a:pt x="9" y="6675120"/>
                </a:lnTo>
              </a:path>
            </a:pathLst>
          </a:cu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2FBD8AEC-D6AA-4214-BE59-7FE1F253EC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66900" y="2801852"/>
            <a:ext cx="1789197" cy="1789197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054FCD05-925F-4082-999F-126AC6E4D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811000" y="2763752"/>
            <a:ext cx="1789197" cy="178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3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7AF565-28B1-4584-97D5-DE088B4CEAB1}"/>
              </a:ext>
            </a:extLst>
          </p:cNvPr>
          <p:cNvSpPr/>
          <p:nvPr/>
        </p:nvSpPr>
        <p:spPr>
          <a:xfrm>
            <a:off x="990502" y="1951146"/>
            <a:ext cx="5388363" cy="273972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7F55A56-769F-421C-9897-EF4E8389E618}"/>
              </a:ext>
            </a:extLst>
          </p:cNvPr>
          <p:cNvSpPr/>
          <p:nvPr/>
        </p:nvSpPr>
        <p:spPr>
          <a:xfrm rot="19464822" flipH="1" flipV="1">
            <a:off x="1676410" y="3333836"/>
            <a:ext cx="235174" cy="2322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AA798F5E-B5B9-42CE-9BDA-35B808C5EB8E}"/>
              </a:ext>
            </a:extLst>
          </p:cNvPr>
          <p:cNvSpPr/>
          <p:nvPr/>
        </p:nvSpPr>
        <p:spPr>
          <a:xfrm>
            <a:off x="819558" y="5251201"/>
            <a:ext cx="5730250" cy="1384608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ফোঁটাগুলোকে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D05C46AB-5122-4EAB-81E7-CA89C21F2C9F}"/>
              </a:ext>
            </a:extLst>
          </p:cNvPr>
          <p:cNvSpPr/>
          <p:nvPr/>
        </p:nvSpPr>
        <p:spPr>
          <a:xfrm>
            <a:off x="8785616" y="5251201"/>
            <a:ext cx="5346020" cy="1384608"/>
          </a:xfrm>
          <a:prstGeom prst="wedgeRoundRectCallout">
            <a:avLst>
              <a:gd name="adj1" fmla="val -48567"/>
              <a:gd name="adj2" fmla="val 13455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5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একে রেখা বলি।</a:t>
            </a:r>
            <a:endParaRPr lang="en-US" sz="405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1497157-1FE3-4B1D-B22D-345089D53B5B}"/>
              </a:ext>
            </a:extLst>
          </p:cNvPr>
          <p:cNvSpPr/>
          <p:nvPr/>
        </p:nvSpPr>
        <p:spPr>
          <a:xfrm>
            <a:off x="8447362" y="1854710"/>
            <a:ext cx="5961463" cy="28361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D427F8-4D0D-4EFD-BC4D-5D518064D0F4}"/>
              </a:ext>
            </a:extLst>
          </p:cNvPr>
          <p:cNvCxnSpPr>
            <a:cxnSpLocks/>
          </p:cNvCxnSpPr>
          <p:nvPr/>
        </p:nvCxnSpPr>
        <p:spPr>
          <a:xfrm>
            <a:off x="8834940" y="3192182"/>
            <a:ext cx="489654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A320625D-CDF8-4B34-AC46-4AA005F134E5}"/>
              </a:ext>
            </a:extLst>
          </p:cNvPr>
          <p:cNvSpPr/>
          <p:nvPr/>
        </p:nvSpPr>
        <p:spPr>
          <a:xfrm rot="19464822" flipH="1" flipV="1">
            <a:off x="5486410" y="3257634"/>
            <a:ext cx="235174" cy="23223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24EDB3-22F5-4724-8F87-0212F83A5945}"/>
              </a:ext>
            </a:extLst>
          </p:cNvPr>
          <p:cNvSpPr txBox="1"/>
          <p:nvPr/>
        </p:nvSpPr>
        <p:spPr>
          <a:xfrm>
            <a:off x="3209544" y="363974"/>
            <a:ext cx="862279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957724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A153BE7-BCC5-41FB-84F0-119DBB9F0FD3}"/>
              </a:ext>
            </a:extLst>
          </p:cNvPr>
          <p:cNvSpPr/>
          <p:nvPr/>
        </p:nvSpPr>
        <p:spPr>
          <a:xfrm>
            <a:off x="1518477" y="2578458"/>
            <a:ext cx="209862" cy="1948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5DDB09-EEF7-4F71-8729-B762D9C82B55}"/>
              </a:ext>
            </a:extLst>
          </p:cNvPr>
          <p:cNvSpPr/>
          <p:nvPr/>
        </p:nvSpPr>
        <p:spPr>
          <a:xfrm>
            <a:off x="3046457" y="2547231"/>
            <a:ext cx="209862" cy="19487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181222-6B2B-4AAA-AA19-469ACE475117}"/>
              </a:ext>
            </a:extLst>
          </p:cNvPr>
          <p:cNvSpPr txBox="1"/>
          <p:nvPr/>
        </p:nvSpPr>
        <p:spPr>
          <a:xfrm>
            <a:off x="3725488" y="313949"/>
            <a:ext cx="7887392" cy="101566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EC1BB4-6787-4B50-86DF-ACC532F04317}"/>
              </a:ext>
            </a:extLst>
          </p:cNvPr>
          <p:cNvSpPr txBox="1"/>
          <p:nvPr/>
        </p:nvSpPr>
        <p:spPr>
          <a:xfrm>
            <a:off x="688223" y="3886200"/>
            <a:ext cx="6438276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ফোঁটাগুলোকে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আমরা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3E9FFF-BF05-4785-BC3A-0AA53154FA39}"/>
              </a:ext>
            </a:extLst>
          </p:cNvPr>
          <p:cNvSpPr txBox="1"/>
          <p:nvPr/>
        </p:nvSpPr>
        <p:spPr>
          <a:xfrm>
            <a:off x="688223" y="3932366"/>
            <a:ext cx="6675912" cy="1446550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যার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শুধুমাত্র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অবস্থান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আছে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কিন্তু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দৈর্ঘ্য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প্রস্থ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উচ্চতা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নেই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তাকে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বিন্দু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বলে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B1977DF-005B-4558-9676-3214C9D2CBEE}"/>
              </a:ext>
            </a:extLst>
          </p:cNvPr>
          <p:cNvSpPr/>
          <p:nvPr/>
        </p:nvSpPr>
        <p:spPr>
          <a:xfrm>
            <a:off x="7849050" y="3155428"/>
            <a:ext cx="209862" cy="194872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A95567-CE33-42C2-90DF-029E5BA927CB}"/>
              </a:ext>
            </a:extLst>
          </p:cNvPr>
          <p:cNvCxnSpPr>
            <a:cxnSpLocks/>
          </p:cNvCxnSpPr>
          <p:nvPr/>
        </p:nvCxnSpPr>
        <p:spPr>
          <a:xfrm flipV="1">
            <a:off x="7953981" y="3232778"/>
            <a:ext cx="5756223" cy="374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D22834C-2BC2-4BF4-8E71-78F7C2FCD692}"/>
              </a:ext>
            </a:extLst>
          </p:cNvPr>
          <p:cNvSpPr txBox="1"/>
          <p:nvPr/>
        </p:nvSpPr>
        <p:spPr>
          <a:xfrm>
            <a:off x="8233003" y="4563058"/>
            <a:ext cx="6423286" cy="830997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চলার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রেখা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401717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3535E-6 -4.90196E-6 L 0.38152 -0.0004 " pathEditMode="relative" rAng="0" ptsTypes="AA">
                                      <p:cBhvr>
                                        <p:cTn id="43" dur="2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-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5" grpId="1" animBg="1"/>
      <p:bldP spid="6" grpId="0" animBg="1"/>
      <p:bldP spid="8" grpId="0" animBg="1"/>
      <p:bldP spid="8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D22F628-7DE2-41A8-8411-AEA5FA9B710C}"/>
              </a:ext>
            </a:extLst>
          </p:cNvPr>
          <p:cNvSpPr txBox="1"/>
          <p:nvPr/>
        </p:nvSpPr>
        <p:spPr>
          <a:xfrm>
            <a:off x="4049338" y="256799"/>
            <a:ext cx="6237662" cy="1015663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3" name="Cube 2">
            <a:extLst>
              <a:ext uri="{FF2B5EF4-FFF2-40B4-BE49-F238E27FC236}">
                <a16:creationId xmlns:a16="http://schemas.microsoft.com/office/drawing/2014/main" id="{E816FE73-068A-44A6-8761-D1DE27577E1C}"/>
              </a:ext>
            </a:extLst>
          </p:cNvPr>
          <p:cNvSpPr/>
          <p:nvPr/>
        </p:nvSpPr>
        <p:spPr>
          <a:xfrm>
            <a:off x="742950" y="2033289"/>
            <a:ext cx="3448050" cy="1409700"/>
          </a:xfrm>
          <a:prstGeom prst="cub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767BC7-CCA8-462D-ABC1-B94DD999CC71}"/>
              </a:ext>
            </a:extLst>
          </p:cNvPr>
          <p:cNvSpPr/>
          <p:nvPr/>
        </p:nvSpPr>
        <p:spPr>
          <a:xfrm>
            <a:off x="742950" y="2381250"/>
            <a:ext cx="3086100" cy="10617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07A51C-DC17-4FE8-899B-1A6F63C0F9B4}"/>
              </a:ext>
            </a:extLst>
          </p:cNvPr>
          <p:cNvSpPr txBox="1"/>
          <p:nvPr/>
        </p:nvSpPr>
        <p:spPr>
          <a:xfrm>
            <a:off x="8336503" y="1548855"/>
            <a:ext cx="5150899" cy="156966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বাইরের অংশকে আমরা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বলি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39FBBD-0090-4A9E-92B8-4623E62CB045}"/>
              </a:ext>
            </a:extLst>
          </p:cNvPr>
          <p:cNvSpPr txBox="1"/>
          <p:nvPr/>
        </p:nvSpPr>
        <p:spPr>
          <a:xfrm>
            <a:off x="8030788" y="3170982"/>
            <a:ext cx="6237662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ঘনকের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পাশ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সমতল।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5084B2-0189-4CE4-A66D-ED9BC400CBFB}"/>
              </a:ext>
            </a:extLst>
          </p:cNvPr>
          <p:cNvSpPr txBox="1"/>
          <p:nvPr/>
        </p:nvSpPr>
        <p:spPr>
          <a:xfrm>
            <a:off x="5753100" y="4802039"/>
            <a:ext cx="8896350" cy="92333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বলের  ক্ষেত্রকে আমরা কী বলি?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0038D1-D3D6-4F9F-95F5-84E20FED9084}"/>
              </a:ext>
            </a:extLst>
          </p:cNvPr>
          <p:cNvSpPr txBox="1"/>
          <p:nvPr/>
        </p:nvSpPr>
        <p:spPr>
          <a:xfrm>
            <a:off x="7917403" y="5650608"/>
            <a:ext cx="4185753" cy="8309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বক্র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তল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বলি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A49F7ED-A7FF-4857-8A07-3EF3C4BB9E83}"/>
              </a:ext>
            </a:extLst>
          </p:cNvPr>
          <p:cNvSpPr/>
          <p:nvPr/>
        </p:nvSpPr>
        <p:spPr>
          <a:xfrm rot="4969700">
            <a:off x="671355" y="4954312"/>
            <a:ext cx="1982668" cy="1928589"/>
          </a:xfrm>
          <a:prstGeom prst="arc">
            <a:avLst>
              <a:gd name="adj1" fmla="val 16200000"/>
              <a:gd name="adj2" fmla="val 665268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CBC2AF-6E76-4827-BC68-C735AEC095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1793" y="4809489"/>
            <a:ext cx="2379088" cy="2285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915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ED27233-A129-4FB3-B758-B7295D94B6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934462" y="5443537"/>
            <a:ext cx="2416314" cy="20337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000793C-37E6-4D3D-A928-C768620BE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827532" y="2549842"/>
            <a:ext cx="2476500" cy="237877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87A8A4F-D27F-42A1-865E-C0F6A7798C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3098391" y="4398062"/>
            <a:ext cx="1204349" cy="31155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04F14A5-9ECD-4BC8-B2C6-8DAF82770481}"/>
              </a:ext>
            </a:extLst>
          </p:cNvPr>
          <p:cNvSpPr txBox="1"/>
          <p:nvPr/>
        </p:nvSpPr>
        <p:spPr>
          <a:xfrm>
            <a:off x="5133594" y="2798064"/>
            <a:ext cx="1042416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F988109-CA0D-4803-9FD9-594DC03B087E}"/>
              </a:ext>
            </a:extLst>
          </p:cNvPr>
          <p:cNvSpPr txBox="1"/>
          <p:nvPr/>
        </p:nvSpPr>
        <p:spPr>
          <a:xfrm>
            <a:off x="7101840" y="5340096"/>
            <a:ext cx="1042416" cy="156966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860D98-62A6-4D33-9620-78BC9725A71A}"/>
              </a:ext>
            </a:extLst>
          </p:cNvPr>
          <p:cNvSpPr txBox="1"/>
          <p:nvPr/>
        </p:nvSpPr>
        <p:spPr>
          <a:xfrm>
            <a:off x="12049506" y="2607564"/>
            <a:ext cx="1042416" cy="156966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j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AA42B4-1F0F-42E0-85EE-F87F5242A717}"/>
              </a:ext>
            </a:extLst>
          </p:cNvPr>
          <p:cNvSpPr txBox="1"/>
          <p:nvPr/>
        </p:nvSpPr>
        <p:spPr>
          <a:xfrm>
            <a:off x="507492" y="5587746"/>
            <a:ext cx="1042416" cy="156966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53F7525-CDB8-4E99-9651-98009DA1AF4B}"/>
              </a:ext>
            </a:extLst>
          </p:cNvPr>
          <p:cNvSpPr txBox="1"/>
          <p:nvPr/>
        </p:nvSpPr>
        <p:spPr>
          <a:xfrm>
            <a:off x="1537280" y="1356967"/>
            <a:ext cx="12139095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রেখা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সমতল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বক্রতল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4999039-1BAD-49AE-B2C4-E8A1D5196586}"/>
              </a:ext>
            </a:extLst>
          </p:cNvPr>
          <p:cNvGrpSpPr/>
          <p:nvPr/>
        </p:nvGrpSpPr>
        <p:grpSpPr>
          <a:xfrm>
            <a:off x="9802739" y="5162521"/>
            <a:ext cx="2027311" cy="2033731"/>
            <a:chOff x="9974188" y="914371"/>
            <a:chExt cx="3284612" cy="32179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779641B-8500-4981-8DE0-40C544DA4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 rot="10800000">
              <a:off x="9976104" y="2490978"/>
              <a:ext cx="3282696" cy="1641348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44D3CB9-FCE3-42B4-A3B9-4F11419F01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2"/>
                </a:ext>
              </a:extLst>
            </a:blip>
            <a:stretch>
              <a:fillRect/>
            </a:stretch>
          </p:blipFill>
          <p:spPr>
            <a:xfrm>
              <a:off x="9974188" y="914371"/>
              <a:ext cx="3282696" cy="1641348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11728A40-8BDE-4E45-B7E4-986BD8234333}"/>
              </a:ext>
            </a:extLst>
          </p:cNvPr>
          <p:cNvSpPr/>
          <p:nvPr/>
        </p:nvSpPr>
        <p:spPr>
          <a:xfrm>
            <a:off x="7903464" y="3145536"/>
            <a:ext cx="2476500" cy="12221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8613765-A31E-4FE8-B903-1C334FB8FCDA}"/>
              </a:ext>
            </a:extLst>
          </p:cNvPr>
          <p:cNvSpPr txBox="1"/>
          <p:nvPr/>
        </p:nvSpPr>
        <p:spPr>
          <a:xfrm>
            <a:off x="5155153" y="145158"/>
            <a:ext cx="4185753" cy="144655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8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88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797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000"/>
                            </p:stCondLst>
                            <p:childTnLst>
                              <p:par>
                                <p:cTn id="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6" grpId="0" animBg="1"/>
      <p:bldP spid="4" grpId="0" animBg="1"/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582</TotalTime>
  <Words>399</Words>
  <Application>Microsoft Office PowerPoint</Application>
  <PresentationFormat>Custom</PresentationFormat>
  <Paragraphs>76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27</cp:revision>
  <dcterms:created xsi:type="dcterms:W3CDTF">2021-06-19T15:42:48Z</dcterms:created>
  <dcterms:modified xsi:type="dcterms:W3CDTF">2021-09-03T17:20:05Z</dcterms:modified>
</cp:coreProperties>
</file>