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A81B6-8B48-445D-9D54-6AC03463CBE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D5C3E8-33FB-4418-B881-B247CE27407F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</a:t>
          </a:r>
          <a:endParaRPr lang="en-US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342DC7-92DB-4092-A9BD-167800C15057}" type="parTrans" cxnId="{D815341F-78BE-4B04-B388-AD7BA573D31F}">
      <dgm:prSet/>
      <dgm:spPr/>
      <dgm:t>
        <a:bodyPr/>
        <a:lstStyle/>
        <a:p>
          <a:endParaRPr lang="en-US"/>
        </a:p>
      </dgm:t>
    </dgm:pt>
    <dgm:pt modelId="{007E4929-0952-4624-ACD1-F9482B4AA184}" type="sibTrans" cxnId="{D815341F-78BE-4B04-B388-AD7BA573D31F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1FDEE6E4-EB8D-43D4-B1F8-0EA11F635553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are</a:t>
          </a:r>
          <a:endParaRPr lang="en-US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2529E8-908C-4DA0-B173-BDC87A1074C5}" type="parTrans" cxnId="{478F26AA-5F9D-47B3-BA79-3D4C19093BE7}">
      <dgm:prSet/>
      <dgm:spPr/>
      <dgm:t>
        <a:bodyPr/>
        <a:lstStyle/>
        <a:p>
          <a:endParaRPr lang="en-US"/>
        </a:p>
      </dgm:t>
    </dgm:pt>
    <dgm:pt modelId="{267A977B-46B6-4B97-AB5D-A43A7BD84B5E}" type="sibTrans" cxnId="{478F26AA-5F9D-47B3-BA79-3D4C19093BE7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8615E1BE-194D-4500-AA7D-D5BBC0DEFE64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were</a:t>
          </a:r>
          <a:endParaRPr lang="en-US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1AFB36-8F3B-4054-B7DA-68E564180010}" type="parTrans" cxnId="{B7EBC5B5-6FDB-4999-9E2E-0D83D021B71B}">
      <dgm:prSet/>
      <dgm:spPr/>
      <dgm:t>
        <a:bodyPr/>
        <a:lstStyle/>
        <a:p>
          <a:endParaRPr lang="en-US"/>
        </a:p>
      </dgm:t>
    </dgm:pt>
    <dgm:pt modelId="{8BB8205A-D5AE-40F4-A763-F73098BB1BE9}" type="sibTrans" cxnId="{B7EBC5B5-6FDB-4999-9E2E-0D83D021B71B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AC7BEFD6-60EE-4061-95E7-93FA574BE34F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was</a:t>
          </a:r>
          <a:endParaRPr lang="en-US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62FE0B-87CA-4372-867A-898A9329B80E}" type="parTrans" cxnId="{B5B4D19D-17B5-4CFA-B8E1-53E6775197A3}">
      <dgm:prSet/>
      <dgm:spPr/>
      <dgm:t>
        <a:bodyPr/>
        <a:lstStyle/>
        <a:p>
          <a:endParaRPr lang="en-US"/>
        </a:p>
      </dgm:t>
    </dgm:pt>
    <dgm:pt modelId="{D1FFE7D9-7688-436E-9B77-2C45CE788B38}" type="sibTrans" cxnId="{B5B4D19D-17B5-4CFA-B8E1-53E6775197A3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62152C4A-7243-4501-BC44-4E1BE7FB65F0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am</a:t>
          </a:r>
          <a:endParaRPr lang="en-US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0EA06D-5EE9-4451-B47B-AD085F9BA5F4}" type="parTrans" cxnId="{716D70A2-9E19-40E6-B1E5-B71123F2904C}">
      <dgm:prSet/>
      <dgm:spPr/>
      <dgm:t>
        <a:bodyPr/>
        <a:lstStyle/>
        <a:p>
          <a:endParaRPr lang="en-US"/>
        </a:p>
      </dgm:t>
    </dgm:pt>
    <dgm:pt modelId="{2F29FDFC-B569-40F5-BF39-40F2003B59E2}" type="sibTrans" cxnId="{716D70A2-9E19-40E6-B1E5-B71123F2904C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D34D82D4-36CF-4E39-8850-F8BEE1BACF63}" type="pres">
      <dgm:prSet presAssocID="{A36A81B6-8B48-445D-9D54-6AC03463CBE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553F32-CF62-4E35-AAAB-3E7F44CEA005}" type="pres">
      <dgm:prSet presAssocID="{91D5C3E8-33FB-4418-B881-B247CE27407F}" presName="node" presStyleLbl="node1" presStyleIdx="0" presStyleCnt="5" custScaleX="116578" custScaleY="93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6C6957-9BC2-4079-AF8E-95E0F073F379}" type="pres">
      <dgm:prSet presAssocID="{007E4929-0952-4624-ACD1-F9482B4AA184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81894AA-AA67-4967-9F0F-6799A28D5067}" type="pres">
      <dgm:prSet presAssocID="{007E4929-0952-4624-ACD1-F9482B4AA184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BBF31F42-68FB-4261-8EF9-ED88558B416B}" type="pres">
      <dgm:prSet presAssocID="{1FDEE6E4-EB8D-43D4-B1F8-0EA11F635553}" presName="node" presStyleLbl="node1" presStyleIdx="1" presStyleCnt="5" custScaleX="116578" custScaleY="93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E7180-236D-42AB-912E-D028D451DA7C}" type="pres">
      <dgm:prSet presAssocID="{267A977B-46B6-4B97-AB5D-A43A7BD84B5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023ED24-15F2-4E05-854D-B608728A9DF8}" type="pres">
      <dgm:prSet presAssocID="{267A977B-46B6-4B97-AB5D-A43A7BD84B5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4AFE3C8-7C04-4AE3-8493-301706615004}" type="pres">
      <dgm:prSet presAssocID="{8615E1BE-194D-4500-AA7D-D5BBC0DEFE64}" presName="node" presStyleLbl="node1" presStyleIdx="2" presStyleCnt="5" custScaleX="116578" custScaleY="93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5925A-C159-4B13-9E19-160824027F88}" type="pres">
      <dgm:prSet presAssocID="{8BB8205A-D5AE-40F4-A763-F73098BB1BE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C54DA773-A7DB-47EF-A1AA-5A6AB88AD5D3}" type="pres">
      <dgm:prSet presAssocID="{8BB8205A-D5AE-40F4-A763-F73098BB1BE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723CC224-F2CA-421F-A225-7A99CDB700F5}" type="pres">
      <dgm:prSet presAssocID="{AC7BEFD6-60EE-4061-95E7-93FA574BE34F}" presName="node" presStyleLbl="node1" presStyleIdx="3" presStyleCnt="5" custScaleX="116578" custScaleY="93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97E3D-87D9-4528-8647-79B69D6584BA}" type="pres">
      <dgm:prSet presAssocID="{D1FFE7D9-7688-436E-9B77-2C45CE788B3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26E0B48-4F7B-44B1-8BC6-7CF3B228FD18}" type="pres">
      <dgm:prSet presAssocID="{D1FFE7D9-7688-436E-9B77-2C45CE788B3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1D001596-D52A-4191-8D7F-92DDAD85207C}" type="pres">
      <dgm:prSet presAssocID="{62152C4A-7243-4501-BC44-4E1BE7FB65F0}" presName="node" presStyleLbl="node1" presStyleIdx="4" presStyleCnt="5" custScaleX="116578" custScaleY="93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333E7-0F38-4B11-A6E7-3B55E3B714C6}" type="pres">
      <dgm:prSet presAssocID="{2F29FDFC-B569-40F5-BF39-40F2003B59E2}" presName="sibTrans" presStyleLbl="sibTrans2D1" presStyleIdx="4" presStyleCnt="5"/>
      <dgm:spPr/>
      <dgm:t>
        <a:bodyPr/>
        <a:lstStyle/>
        <a:p>
          <a:endParaRPr lang="en-US"/>
        </a:p>
      </dgm:t>
    </dgm:pt>
    <dgm:pt modelId="{544788E6-23F3-4CC9-9EBC-A2FA99F29A2C}" type="pres">
      <dgm:prSet presAssocID="{2F29FDFC-B569-40F5-BF39-40F2003B59E2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2F519FF1-6789-4D91-836E-9AC1AF14781C}" type="presOf" srcId="{007E4929-0952-4624-ACD1-F9482B4AA184}" destId="{346C6957-9BC2-4079-AF8E-95E0F073F379}" srcOrd="0" destOrd="0" presId="urn:microsoft.com/office/officeart/2005/8/layout/cycle2"/>
    <dgm:cxn modelId="{B5B4D19D-17B5-4CFA-B8E1-53E6775197A3}" srcId="{A36A81B6-8B48-445D-9D54-6AC03463CBE6}" destId="{AC7BEFD6-60EE-4061-95E7-93FA574BE34F}" srcOrd="3" destOrd="0" parTransId="{5062FE0B-87CA-4372-867A-898A9329B80E}" sibTransId="{D1FFE7D9-7688-436E-9B77-2C45CE788B38}"/>
    <dgm:cxn modelId="{55FC9B71-69A5-4351-9D09-0AE9E9263386}" type="presOf" srcId="{267A977B-46B6-4B97-AB5D-A43A7BD84B5E}" destId="{A023ED24-15F2-4E05-854D-B608728A9DF8}" srcOrd="1" destOrd="0" presId="urn:microsoft.com/office/officeart/2005/8/layout/cycle2"/>
    <dgm:cxn modelId="{D815341F-78BE-4B04-B388-AD7BA573D31F}" srcId="{A36A81B6-8B48-445D-9D54-6AC03463CBE6}" destId="{91D5C3E8-33FB-4418-B881-B247CE27407F}" srcOrd="0" destOrd="0" parTransId="{CF342DC7-92DB-4092-A9BD-167800C15057}" sibTransId="{007E4929-0952-4624-ACD1-F9482B4AA184}"/>
    <dgm:cxn modelId="{FBC0AFAE-261F-4821-B4B1-22C65966DF8D}" type="presOf" srcId="{AC7BEFD6-60EE-4061-95E7-93FA574BE34F}" destId="{723CC224-F2CA-421F-A225-7A99CDB700F5}" srcOrd="0" destOrd="0" presId="urn:microsoft.com/office/officeart/2005/8/layout/cycle2"/>
    <dgm:cxn modelId="{4CF2B90E-7D9E-40EF-BFA8-FEE02B548D2E}" type="presOf" srcId="{D1FFE7D9-7688-436E-9B77-2C45CE788B38}" destId="{626E0B48-4F7B-44B1-8BC6-7CF3B228FD18}" srcOrd="1" destOrd="0" presId="urn:microsoft.com/office/officeart/2005/8/layout/cycle2"/>
    <dgm:cxn modelId="{6EE3A839-0C96-4A79-8D63-3998A0A2B34A}" type="presOf" srcId="{91D5C3E8-33FB-4418-B881-B247CE27407F}" destId="{93553F32-CF62-4E35-AAAB-3E7F44CEA005}" srcOrd="0" destOrd="0" presId="urn:microsoft.com/office/officeart/2005/8/layout/cycle2"/>
    <dgm:cxn modelId="{C43A55E0-F28B-4FCC-9745-87FA64060D2E}" type="presOf" srcId="{1FDEE6E4-EB8D-43D4-B1F8-0EA11F635553}" destId="{BBF31F42-68FB-4261-8EF9-ED88558B416B}" srcOrd="0" destOrd="0" presId="urn:microsoft.com/office/officeart/2005/8/layout/cycle2"/>
    <dgm:cxn modelId="{7E0432C8-4BE9-4389-8873-75BD8240D6DB}" type="presOf" srcId="{2F29FDFC-B569-40F5-BF39-40F2003B59E2}" destId="{83D333E7-0F38-4B11-A6E7-3B55E3B714C6}" srcOrd="0" destOrd="0" presId="urn:microsoft.com/office/officeart/2005/8/layout/cycle2"/>
    <dgm:cxn modelId="{478F26AA-5F9D-47B3-BA79-3D4C19093BE7}" srcId="{A36A81B6-8B48-445D-9D54-6AC03463CBE6}" destId="{1FDEE6E4-EB8D-43D4-B1F8-0EA11F635553}" srcOrd="1" destOrd="0" parTransId="{6F2529E8-908C-4DA0-B173-BDC87A1074C5}" sibTransId="{267A977B-46B6-4B97-AB5D-A43A7BD84B5E}"/>
    <dgm:cxn modelId="{50F51D21-B1B6-469E-81DC-C58A04389190}" type="presOf" srcId="{A36A81B6-8B48-445D-9D54-6AC03463CBE6}" destId="{D34D82D4-36CF-4E39-8850-F8BEE1BACF63}" srcOrd="0" destOrd="0" presId="urn:microsoft.com/office/officeart/2005/8/layout/cycle2"/>
    <dgm:cxn modelId="{FDB5C49F-90E3-4471-B62C-4F7D39F84EC8}" type="presOf" srcId="{267A977B-46B6-4B97-AB5D-A43A7BD84B5E}" destId="{EF9E7180-236D-42AB-912E-D028D451DA7C}" srcOrd="0" destOrd="0" presId="urn:microsoft.com/office/officeart/2005/8/layout/cycle2"/>
    <dgm:cxn modelId="{F1C566CB-AB1C-41E9-81CA-D1518E8799A8}" type="presOf" srcId="{007E4929-0952-4624-ACD1-F9482B4AA184}" destId="{381894AA-AA67-4967-9F0F-6799A28D5067}" srcOrd="1" destOrd="0" presId="urn:microsoft.com/office/officeart/2005/8/layout/cycle2"/>
    <dgm:cxn modelId="{7CFCB398-2F66-4EBB-8AD9-FDE274BB7AB1}" type="presOf" srcId="{8BB8205A-D5AE-40F4-A763-F73098BB1BE9}" destId="{ACE5925A-C159-4B13-9E19-160824027F88}" srcOrd="0" destOrd="0" presId="urn:microsoft.com/office/officeart/2005/8/layout/cycle2"/>
    <dgm:cxn modelId="{C45AEECE-440E-4E93-8F41-DA4BF49FCAA0}" type="presOf" srcId="{2F29FDFC-B569-40F5-BF39-40F2003B59E2}" destId="{544788E6-23F3-4CC9-9EBC-A2FA99F29A2C}" srcOrd="1" destOrd="0" presId="urn:microsoft.com/office/officeart/2005/8/layout/cycle2"/>
    <dgm:cxn modelId="{716D70A2-9E19-40E6-B1E5-B71123F2904C}" srcId="{A36A81B6-8B48-445D-9D54-6AC03463CBE6}" destId="{62152C4A-7243-4501-BC44-4E1BE7FB65F0}" srcOrd="4" destOrd="0" parTransId="{9E0EA06D-5EE9-4451-B47B-AD085F9BA5F4}" sibTransId="{2F29FDFC-B569-40F5-BF39-40F2003B59E2}"/>
    <dgm:cxn modelId="{36584A84-094E-4081-AAA4-B82DD70F83E6}" type="presOf" srcId="{8615E1BE-194D-4500-AA7D-D5BBC0DEFE64}" destId="{F4AFE3C8-7C04-4AE3-8493-301706615004}" srcOrd="0" destOrd="0" presId="urn:microsoft.com/office/officeart/2005/8/layout/cycle2"/>
    <dgm:cxn modelId="{012AA041-8F72-442F-8CFF-C720C78A9E9E}" type="presOf" srcId="{62152C4A-7243-4501-BC44-4E1BE7FB65F0}" destId="{1D001596-D52A-4191-8D7F-92DDAD85207C}" srcOrd="0" destOrd="0" presId="urn:microsoft.com/office/officeart/2005/8/layout/cycle2"/>
    <dgm:cxn modelId="{D463BC78-1B38-4BC3-83D2-B26F33882862}" type="presOf" srcId="{D1FFE7D9-7688-436E-9B77-2C45CE788B38}" destId="{35797E3D-87D9-4528-8647-79B69D6584BA}" srcOrd="0" destOrd="0" presId="urn:microsoft.com/office/officeart/2005/8/layout/cycle2"/>
    <dgm:cxn modelId="{6EA1D992-EFF9-40B1-84B3-16EF3F6FB66A}" type="presOf" srcId="{8BB8205A-D5AE-40F4-A763-F73098BB1BE9}" destId="{C54DA773-A7DB-47EF-A1AA-5A6AB88AD5D3}" srcOrd="1" destOrd="0" presId="urn:microsoft.com/office/officeart/2005/8/layout/cycle2"/>
    <dgm:cxn modelId="{B7EBC5B5-6FDB-4999-9E2E-0D83D021B71B}" srcId="{A36A81B6-8B48-445D-9D54-6AC03463CBE6}" destId="{8615E1BE-194D-4500-AA7D-D5BBC0DEFE64}" srcOrd="2" destOrd="0" parTransId="{791AFB36-8F3B-4054-B7DA-68E564180010}" sibTransId="{8BB8205A-D5AE-40F4-A763-F73098BB1BE9}"/>
    <dgm:cxn modelId="{89E402E6-B93F-4D06-948F-97DAC9742351}" type="presParOf" srcId="{D34D82D4-36CF-4E39-8850-F8BEE1BACF63}" destId="{93553F32-CF62-4E35-AAAB-3E7F44CEA005}" srcOrd="0" destOrd="0" presId="urn:microsoft.com/office/officeart/2005/8/layout/cycle2"/>
    <dgm:cxn modelId="{E7D96B6E-EFB6-499C-B530-E4B7281EB393}" type="presParOf" srcId="{D34D82D4-36CF-4E39-8850-F8BEE1BACF63}" destId="{346C6957-9BC2-4079-AF8E-95E0F073F379}" srcOrd="1" destOrd="0" presId="urn:microsoft.com/office/officeart/2005/8/layout/cycle2"/>
    <dgm:cxn modelId="{70794D80-2A2C-4ADB-B3E6-A4F0F8BA07C7}" type="presParOf" srcId="{346C6957-9BC2-4079-AF8E-95E0F073F379}" destId="{381894AA-AA67-4967-9F0F-6799A28D5067}" srcOrd="0" destOrd="0" presId="urn:microsoft.com/office/officeart/2005/8/layout/cycle2"/>
    <dgm:cxn modelId="{9EBBBD19-E49F-4F5B-82E4-C072791B3084}" type="presParOf" srcId="{D34D82D4-36CF-4E39-8850-F8BEE1BACF63}" destId="{BBF31F42-68FB-4261-8EF9-ED88558B416B}" srcOrd="2" destOrd="0" presId="urn:microsoft.com/office/officeart/2005/8/layout/cycle2"/>
    <dgm:cxn modelId="{C10D96AB-AFCC-4DC6-BF27-8410B33CC124}" type="presParOf" srcId="{D34D82D4-36CF-4E39-8850-F8BEE1BACF63}" destId="{EF9E7180-236D-42AB-912E-D028D451DA7C}" srcOrd="3" destOrd="0" presId="urn:microsoft.com/office/officeart/2005/8/layout/cycle2"/>
    <dgm:cxn modelId="{0830AB32-5145-4071-A788-B0508C25A1A8}" type="presParOf" srcId="{EF9E7180-236D-42AB-912E-D028D451DA7C}" destId="{A023ED24-15F2-4E05-854D-B608728A9DF8}" srcOrd="0" destOrd="0" presId="urn:microsoft.com/office/officeart/2005/8/layout/cycle2"/>
    <dgm:cxn modelId="{73AA8B9F-95E8-490F-9EC6-E720FFC76964}" type="presParOf" srcId="{D34D82D4-36CF-4E39-8850-F8BEE1BACF63}" destId="{F4AFE3C8-7C04-4AE3-8493-301706615004}" srcOrd="4" destOrd="0" presId="urn:microsoft.com/office/officeart/2005/8/layout/cycle2"/>
    <dgm:cxn modelId="{0DE1D21E-835A-48D4-A52E-A34CCA05B42A}" type="presParOf" srcId="{D34D82D4-36CF-4E39-8850-F8BEE1BACF63}" destId="{ACE5925A-C159-4B13-9E19-160824027F88}" srcOrd="5" destOrd="0" presId="urn:microsoft.com/office/officeart/2005/8/layout/cycle2"/>
    <dgm:cxn modelId="{11117B53-E046-4A99-85F5-FF0E48ED73D8}" type="presParOf" srcId="{ACE5925A-C159-4B13-9E19-160824027F88}" destId="{C54DA773-A7DB-47EF-A1AA-5A6AB88AD5D3}" srcOrd="0" destOrd="0" presId="urn:microsoft.com/office/officeart/2005/8/layout/cycle2"/>
    <dgm:cxn modelId="{A2981B08-FA57-4215-857B-2C45AFDACCB7}" type="presParOf" srcId="{D34D82D4-36CF-4E39-8850-F8BEE1BACF63}" destId="{723CC224-F2CA-421F-A225-7A99CDB700F5}" srcOrd="6" destOrd="0" presId="urn:microsoft.com/office/officeart/2005/8/layout/cycle2"/>
    <dgm:cxn modelId="{C5AF894E-AFA1-4DE9-A443-748F2A3EE9AF}" type="presParOf" srcId="{D34D82D4-36CF-4E39-8850-F8BEE1BACF63}" destId="{35797E3D-87D9-4528-8647-79B69D6584BA}" srcOrd="7" destOrd="0" presId="urn:microsoft.com/office/officeart/2005/8/layout/cycle2"/>
    <dgm:cxn modelId="{E1488E34-15D3-4F26-9DE6-B07B49C56EB4}" type="presParOf" srcId="{35797E3D-87D9-4528-8647-79B69D6584BA}" destId="{626E0B48-4F7B-44B1-8BC6-7CF3B228FD18}" srcOrd="0" destOrd="0" presId="urn:microsoft.com/office/officeart/2005/8/layout/cycle2"/>
    <dgm:cxn modelId="{B7968706-A90A-4C3B-A1D7-D7D7AF088655}" type="presParOf" srcId="{D34D82D4-36CF-4E39-8850-F8BEE1BACF63}" destId="{1D001596-D52A-4191-8D7F-92DDAD85207C}" srcOrd="8" destOrd="0" presId="urn:microsoft.com/office/officeart/2005/8/layout/cycle2"/>
    <dgm:cxn modelId="{30546DC3-B62F-4F2F-81F0-EC49EE2699BB}" type="presParOf" srcId="{D34D82D4-36CF-4E39-8850-F8BEE1BACF63}" destId="{83D333E7-0F38-4B11-A6E7-3B55E3B714C6}" srcOrd="9" destOrd="0" presId="urn:microsoft.com/office/officeart/2005/8/layout/cycle2"/>
    <dgm:cxn modelId="{54EA0DCA-B137-4DEF-84B4-8E854FC7AC0B}" type="presParOf" srcId="{83D333E7-0F38-4B11-A6E7-3B55E3B714C6}" destId="{544788E6-23F3-4CC9-9EBC-A2FA99F29A2C}" srcOrd="0" destOrd="0" presId="urn:microsoft.com/office/officeart/2005/8/layout/cycle2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6A81B6-8B48-445D-9D54-6AC03463CBE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D5C3E8-33FB-4418-B881-B247CE27407F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will</a:t>
          </a:r>
          <a:endParaRPr lang="en-US" sz="2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342DC7-92DB-4092-A9BD-167800C15057}" type="parTrans" cxnId="{D815341F-78BE-4B04-B388-AD7BA573D31F}">
      <dgm:prSet/>
      <dgm:spPr/>
      <dgm:t>
        <a:bodyPr/>
        <a:lstStyle/>
        <a:p>
          <a:endParaRPr lang="en-US"/>
        </a:p>
      </dgm:t>
    </dgm:pt>
    <dgm:pt modelId="{007E4929-0952-4624-ACD1-F9482B4AA184}" type="sibTrans" cxnId="{D815341F-78BE-4B04-B388-AD7BA573D31F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1FDEE6E4-EB8D-43D4-B1F8-0EA11F635553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should</a:t>
          </a:r>
          <a:endParaRPr lang="en-US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2529E8-908C-4DA0-B173-BDC87A1074C5}" type="parTrans" cxnId="{478F26AA-5F9D-47B3-BA79-3D4C19093BE7}">
      <dgm:prSet/>
      <dgm:spPr/>
      <dgm:t>
        <a:bodyPr/>
        <a:lstStyle/>
        <a:p>
          <a:endParaRPr lang="en-US"/>
        </a:p>
      </dgm:t>
    </dgm:pt>
    <dgm:pt modelId="{267A977B-46B6-4B97-AB5D-A43A7BD84B5E}" type="sibTrans" cxnId="{478F26AA-5F9D-47B3-BA79-3D4C19093BE7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8615E1BE-194D-4500-AA7D-D5BBC0DEFE64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has</a:t>
          </a:r>
          <a:endParaRPr lang="en-US" sz="2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1AFB36-8F3B-4054-B7DA-68E564180010}" type="parTrans" cxnId="{B7EBC5B5-6FDB-4999-9E2E-0D83D021B71B}">
      <dgm:prSet/>
      <dgm:spPr/>
      <dgm:t>
        <a:bodyPr/>
        <a:lstStyle/>
        <a:p>
          <a:endParaRPr lang="en-US"/>
        </a:p>
      </dgm:t>
    </dgm:pt>
    <dgm:pt modelId="{8BB8205A-D5AE-40F4-A763-F73098BB1BE9}" type="sibTrans" cxnId="{B7EBC5B5-6FDB-4999-9E2E-0D83D021B71B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AC7BEFD6-60EE-4061-95E7-93FA574BE34F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have</a:t>
          </a:r>
          <a:endParaRPr lang="en-US" sz="2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62FE0B-87CA-4372-867A-898A9329B80E}" type="parTrans" cxnId="{B5B4D19D-17B5-4CFA-B8E1-53E6775197A3}">
      <dgm:prSet/>
      <dgm:spPr/>
      <dgm:t>
        <a:bodyPr/>
        <a:lstStyle/>
        <a:p>
          <a:endParaRPr lang="en-US"/>
        </a:p>
      </dgm:t>
    </dgm:pt>
    <dgm:pt modelId="{D1FFE7D9-7688-436E-9B77-2C45CE788B38}" type="sibTrans" cxnId="{B5B4D19D-17B5-4CFA-B8E1-53E6775197A3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62152C4A-7243-4501-BC44-4E1BE7FB65F0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shall</a:t>
          </a:r>
          <a:endParaRPr lang="en-US" sz="2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0EA06D-5EE9-4451-B47B-AD085F9BA5F4}" type="parTrans" cxnId="{716D70A2-9E19-40E6-B1E5-B71123F2904C}">
      <dgm:prSet/>
      <dgm:spPr/>
      <dgm:t>
        <a:bodyPr/>
        <a:lstStyle/>
        <a:p>
          <a:endParaRPr lang="en-US"/>
        </a:p>
      </dgm:t>
    </dgm:pt>
    <dgm:pt modelId="{2F29FDFC-B569-40F5-BF39-40F2003B59E2}" type="sibTrans" cxnId="{716D70A2-9E19-40E6-B1E5-B71123F2904C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D34D82D4-36CF-4E39-8850-F8BEE1BACF63}" type="pres">
      <dgm:prSet presAssocID="{A36A81B6-8B48-445D-9D54-6AC03463CBE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553F32-CF62-4E35-AAAB-3E7F44CEA005}" type="pres">
      <dgm:prSet presAssocID="{91D5C3E8-33FB-4418-B881-B247CE27407F}" presName="node" presStyleLbl="node1" presStyleIdx="0" presStyleCnt="5" custScaleX="113547" custScaleY="97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6C6957-9BC2-4079-AF8E-95E0F073F379}" type="pres">
      <dgm:prSet presAssocID="{007E4929-0952-4624-ACD1-F9482B4AA184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81894AA-AA67-4967-9F0F-6799A28D5067}" type="pres">
      <dgm:prSet presAssocID="{007E4929-0952-4624-ACD1-F9482B4AA184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BBF31F42-68FB-4261-8EF9-ED88558B416B}" type="pres">
      <dgm:prSet presAssocID="{1FDEE6E4-EB8D-43D4-B1F8-0EA11F635553}" presName="node" presStyleLbl="node1" presStyleIdx="1" presStyleCnt="5" custScaleX="113547" custScaleY="97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E7180-236D-42AB-912E-D028D451DA7C}" type="pres">
      <dgm:prSet presAssocID="{267A977B-46B6-4B97-AB5D-A43A7BD84B5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023ED24-15F2-4E05-854D-B608728A9DF8}" type="pres">
      <dgm:prSet presAssocID="{267A977B-46B6-4B97-AB5D-A43A7BD84B5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4AFE3C8-7C04-4AE3-8493-301706615004}" type="pres">
      <dgm:prSet presAssocID="{8615E1BE-194D-4500-AA7D-D5BBC0DEFE64}" presName="node" presStyleLbl="node1" presStyleIdx="2" presStyleCnt="5" custScaleX="113547" custScaleY="97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5925A-C159-4B13-9E19-160824027F88}" type="pres">
      <dgm:prSet presAssocID="{8BB8205A-D5AE-40F4-A763-F73098BB1BE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C54DA773-A7DB-47EF-A1AA-5A6AB88AD5D3}" type="pres">
      <dgm:prSet presAssocID="{8BB8205A-D5AE-40F4-A763-F73098BB1BE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723CC224-F2CA-421F-A225-7A99CDB700F5}" type="pres">
      <dgm:prSet presAssocID="{AC7BEFD6-60EE-4061-95E7-93FA574BE34F}" presName="node" presStyleLbl="node1" presStyleIdx="3" presStyleCnt="5" custScaleX="113547" custScaleY="97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97E3D-87D9-4528-8647-79B69D6584BA}" type="pres">
      <dgm:prSet presAssocID="{D1FFE7D9-7688-436E-9B77-2C45CE788B3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26E0B48-4F7B-44B1-8BC6-7CF3B228FD18}" type="pres">
      <dgm:prSet presAssocID="{D1FFE7D9-7688-436E-9B77-2C45CE788B3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1D001596-D52A-4191-8D7F-92DDAD85207C}" type="pres">
      <dgm:prSet presAssocID="{62152C4A-7243-4501-BC44-4E1BE7FB65F0}" presName="node" presStyleLbl="node1" presStyleIdx="4" presStyleCnt="5" custScaleX="113547" custScaleY="97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333E7-0F38-4B11-A6E7-3B55E3B714C6}" type="pres">
      <dgm:prSet presAssocID="{2F29FDFC-B569-40F5-BF39-40F2003B59E2}" presName="sibTrans" presStyleLbl="sibTrans2D1" presStyleIdx="4" presStyleCnt="5"/>
      <dgm:spPr/>
      <dgm:t>
        <a:bodyPr/>
        <a:lstStyle/>
        <a:p>
          <a:endParaRPr lang="en-US"/>
        </a:p>
      </dgm:t>
    </dgm:pt>
    <dgm:pt modelId="{544788E6-23F3-4CC9-9EBC-A2FA99F29A2C}" type="pres">
      <dgm:prSet presAssocID="{2F29FDFC-B569-40F5-BF39-40F2003B59E2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96A3C10-27F3-4CAD-B429-DA50D8D43E9E}" type="presOf" srcId="{62152C4A-7243-4501-BC44-4E1BE7FB65F0}" destId="{1D001596-D52A-4191-8D7F-92DDAD85207C}" srcOrd="0" destOrd="0" presId="urn:microsoft.com/office/officeart/2005/8/layout/cycle2"/>
    <dgm:cxn modelId="{B5B4D19D-17B5-4CFA-B8E1-53E6775197A3}" srcId="{A36A81B6-8B48-445D-9D54-6AC03463CBE6}" destId="{AC7BEFD6-60EE-4061-95E7-93FA574BE34F}" srcOrd="3" destOrd="0" parTransId="{5062FE0B-87CA-4372-867A-898A9329B80E}" sibTransId="{D1FFE7D9-7688-436E-9B77-2C45CE788B38}"/>
    <dgm:cxn modelId="{9E8A3D94-E99F-43FA-95F9-F49DF945A3FF}" type="presOf" srcId="{2F29FDFC-B569-40F5-BF39-40F2003B59E2}" destId="{544788E6-23F3-4CC9-9EBC-A2FA99F29A2C}" srcOrd="1" destOrd="0" presId="urn:microsoft.com/office/officeart/2005/8/layout/cycle2"/>
    <dgm:cxn modelId="{D815341F-78BE-4B04-B388-AD7BA573D31F}" srcId="{A36A81B6-8B48-445D-9D54-6AC03463CBE6}" destId="{91D5C3E8-33FB-4418-B881-B247CE27407F}" srcOrd="0" destOrd="0" parTransId="{CF342DC7-92DB-4092-A9BD-167800C15057}" sibTransId="{007E4929-0952-4624-ACD1-F9482B4AA184}"/>
    <dgm:cxn modelId="{02AE091E-7517-4A17-B21B-32EBF5DD7CC4}" type="presOf" srcId="{D1FFE7D9-7688-436E-9B77-2C45CE788B38}" destId="{626E0B48-4F7B-44B1-8BC6-7CF3B228FD18}" srcOrd="1" destOrd="0" presId="urn:microsoft.com/office/officeart/2005/8/layout/cycle2"/>
    <dgm:cxn modelId="{AB39793B-C4BD-416F-B3A3-B88D3AADB728}" type="presOf" srcId="{267A977B-46B6-4B97-AB5D-A43A7BD84B5E}" destId="{EF9E7180-236D-42AB-912E-D028D451DA7C}" srcOrd="0" destOrd="0" presId="urn:microsoft.com/office/officeart/2005/8/layout/cycle2"/>
    <dgm:cxn modelId="{397ED3D5-E3F7-48BF-BC84-CDDCAF1F5ABC}" type="presOf" srcId="{AC7BEFD6-60EE-4061-95E7-93FA574BE34F}" destId="{723CC224-F2CA-421F-A225-7A99CDB700F5}" srcOrd="0" destOrd="0" presId="urn:microsoft.com/office/officeart/2005/8/layout/cycle2"/>
    <dgm:cxn modelId="{478F26AA-5F9D-47B3-BA79-3D4C19093BE7}" srcId="{A36A81B6-8B48-445D-9D54-6AC03463CBE6}" destId="{1FDEE6E4-EB8D-43D4-B1F8-0EA11F635553}" srcOrd="1" destOrd="0" parTransId="{6F2529E8-908C-4DA0-B173-BDC87A1074C5}" sibTransId="{267A977B-46B6-4B97-AB5D-A43A7BD84B5E}"/>
    <dgm:cxn modelId="{627149BF-1D59-427A-A8E2-C4D6A4F54661}" type="presOf" srcId="{267A977B-46B6-4B97-AB5D-A43A7BD84B5E}" destId="{A023ED24-15F2-4E05-854D-B608728A9DF8}" srcOrd="1" destOrd="0" presId="urn:microsoft.com/office/officeart/2005/8/layout/cycle2"/>
    <dgm:cxn modelId="{D7D41443-5CFE-43EA-9890-299D42540FC3}" type="presOf" srcId="{8BB8205A-D5AE-40F4-A763-F73098BB1BE9}" destId="{ACE5925A-C159-4B13-9E19-160824027F88}" srcOrd="0" destOrd="0" presId="urn:microsoft.com/office/officeart/2005/8/layout/cycle2"/>
    <dgm:cxn modelId="{CD3FD49D-BA31-4456-8259-ECB634CF8A05}" type="presOf" srcId="{2F29FDFC-B569-40F5-BF39-40F2003B59E2}" destId="{83D333E7-0F38-4B11-A6E7-3B55E3B714C6}" srcOrd="0" destOrd="0" presId="urn:microsoft.com/office/officeart/2005/8/layout/cycle2"/>
    <dgm:cxn modelId="{191A7866-802F-4C2B-A28B-C7618DE16896}" type="presOf" srcId="{D1FFE7D9-7688-436E-9B77-2C45CE788B38}" destId="{35797E3D-87D9-4528-8647-79B69D6584BA}" srcOrd="0" destOrd="0" presId="urn:microsoft.com/office/officeart/2005/8/layout/cycle2"/>
    <dgm:cxn modelId="{6BF53156-291E-40CB-ABD5-676D482BC8B0}" type="presOf" srcId="{91D5C3E8-33FB-4418-B881-B247CE27407F}" destId="{93553F32-CF62-4E35-AAAB-3E7F44CEA005}" srcOrd="0" destOrd="0" presId="urn:microsoft.com/office/officeart/2005/8/layout/cycle2"/>
    <dgm:cxn modelId="{D6275751-09ED-4DBC-879F-074508B66883}" type="presOf" srcId="{A36A81B6-8B48-445D-9D54-6AC03463CBE6}" destId="{D34D82D4-36CF-4E39-8850-F8BEE1BACF63}" srcOrd="0" destOrd="0" presId="urn:microsoft.com/office/officeart/2005/8/layout/cycle2"/>
    <dgm:cxn modelId="{716D70A2-9E19-40E6-B1E5-B71123F2904C}" srcId="{A36A81B6-8B48-445D-9D54-6AC03463CBE6}" destId="{62152C4A-7243-4501-BC44-4E1BE7FB65F0}" srcOrd="4" destOrd="0" parTransId="{9E0EA06D-5EE9-4451-B47B-AD085F9BA5F4}" sibTransId="{2F29FDFC-B569-40F5-BF39-40F2003B59E2}"/>
    <dgm:cxn modelId="{70ED4E04-2CCC-43B4-8833-C14C4CFDBD61}" type="presOf" srcId="{1FDEE6E4-EB8D-43D4-B1F8-0EA11F635553}" destId="{BBF31F42-68FB-4261-8EF9-ED88558B416B}" srcOrd="0" destOrd="0" presId="urn:microsoft.com/office/officeart/2005/8/layout/cycle2"/>
    <dgm:cxn modelId="{3B61C29E-84F6-4BE7-89FA-68D133F3F225}" type="presOf" srcId="{007E4929-0952-4624-ACD1-F9482B4AA184}" destId="{346C6957-9BC2-4079-AF8E-95E0F073F379}" srcOrd="0" destOrd="0" presId="urn:microsoft.com/office/officeart/2005/8/layout/cycle2"/>
    <dgm:cxn modelId="{B7EBC5B5-6FDB-4999-9E2E-0D83D021B71B}" srcId="{A36A81B6-8B48-445D-9D54-6AC03463CBE6}" destId="{8615E1BE-194D-4500-AA7D-D5BBC0DEFE64}" srcOrd="2" destOrd="0" parTransId="{791AFB36-8F3B-4054-B7DA-68E564180010}" sibTransId="{8BB8205A-D5AE-40F4-A763-F73098BB1BE9}"/>
    <dgm:cxn modelId="{FDC6A55E-C2F2-4597-B2D2-6014B0DBAEB2}" type="presOf" srcId="{8615E1BE-194D-4500-AA7D-D5BBC0DEFE64}" destId="{F4AFE3C8-7C04-4AE3-8493-301706615004}" srcOrd="0" destOrd="0" presId="urn:microsoft.com/office/officeart/2005/8/layout/cycle2"/>
    <dgm:cxn modelId="{491BEEAD-184E-4D9D-A9BB-F2AD9C2828EA}" type="presOf" srcId="{007E4929-0952-4624-ACD1-F9482B4AA184}" destId="{381894AA-AA67-4967-9F0F-6799A28D5067}" srcOrd="1" destOrd="0" presId="urn:microsoft.com/office/officeart/2005/8/layout/cycle2"/>
    <dgm:cxn modelId="{0830636D-1D0A-404C-907F-59C6D9CBCC3A}" type="presOf" srcId="{8BB8205A-D5AE-40F4-A763-F73098BB1BE9}" destId="{C54DA773-A7DB-47EF-A1AA-5A6AB88AD5D3}" srcOrd="1" destOrd="0" presId="urn:microsoft.com/office/officeart/2005/8/layout/cycle2"/>
    <dgm:cxn modelId="{E7E07ED2-9560-4A3C-8D2B-B2EA71F09081}" type="presParOf" srcId="{D34D82D4-36CF-4E39-8850-F8BEE1BACF63}" destId="{93553F32-CF62-4E35-AAAB-3E7F44CEA005}" srcOrd="0" destOrd="0" presId="urn:microsoft.com/office/officeart/2005/8/layout/cycle2"/>
    <dgm:cxn modelId="{FB52D236-B5BA-4473-AF3E-6583C249B0B4}" type="presParOf" srcId="{D34D82D4-36CF-4E39-8850-F8BEE1BACF63}" destId="{346C6957-9BC2-4079-AF8E-95E0F073F379}" srcOrd="1" destOrd="0" presId="urn:microsoft.com/office/officeart/2005/8/layout/cycle2"/>
    <dgm:cxn modelId="{D7623117-6CC6-45F7-8522-6E2E205D46FA}" type="presParOf" srcId="{346C6957-9BC2-4079-AF8E-95E0F073F379}" destId="{381894AA-AA67-4967-9F0F-6799A28D5067}" srcOrd="0" destOrd="0" presId="urn:microsoft.com/office/officeart/2005/8/layout/cycle2"/>
    <dgm:cxn modelId="{C8A06D96-F7CB-4BB5-8487-62104E79DFA4}" type="presParOf" srcId="{D34D82D4-36CF-4E39-8850-F8BEE1BACF63}" destId="{BBF31F42-68FB-4261-8EF9-ED88558B416B}" srcOrd="2" destOrd="0" presId="urn:microsoft.com/office/officeart/2005/8/layout/cycle2"/>
    <dgm:cxn modelId="{4277CBF4-B4C5-4AA1-8D41-93A1D97FB0ED}" type="presParOf" srcId="{D34D82D4-36CF-4E39-8850-F8BEE1BACF63}" destId="{EF9E7180-236D-42AB-912E-D028D451DA7C}" srcOrd="3" destOrd="0" presId="urn:microsoft.com/office/officeart/2005/8/layout/cycle2"/>
    <dgm:cxn modelId="{4D45FD02-B15B-4219-981B-80F57A0824FA}" type="presParOf" srcId="{EF9E7180-236D-42AB-912E-D028D451DA7C}" destId="{A023ED24-15F2-4E05-854D-B608728A9DF8}" srcOrd="0" destOrd="0" presId="urn:microsoft.com/office/officeart/2005/8/layout/cycle2"/>
    <dgm:cxn modelId="{1E24379F-F0C9-42C9-9A8E-60FC50DA4E11}" type="presParOf" srcId="{D34D82D4-36CF-4E39-8850-F8BEE1BACF63}" destId="{F4AFE3C8-7C04-4AE3-8493-301706615004}" srcOrd="4" destOrd="0" presId="urn:microsoft.com/office/officeart/2005/8/layout/cycle2"/>
    <dgm:cxn modelId="{07FD6DB8-01F8-43A4-AE2C-CF0254FFF384}" type="presParOf" srcId="{D34D82D4-36CF-4E39-8850-F8BEE1BACF63}" destId="{ACE5925A-C159-4B13-9E19-160824027F88}" srcOrd="5" destOrd="0" presId="urn:microsoft.com/office/officeart/2005/8/layout/cycle2"/>
    <dgm:cxn modelId="{31FDFDFE-1569-428D-891E-4AD991E9EC98}" type="presParOf" srcId="{ACE5925A-C159-4B13-9E19-160824027F88}" destId="{C54DA773-A7DB-47EF-A1AA-5A6AB88AD5D3}" srcOrd="0" destOrd="0" presId="urn:microsoft.com/office/officeart/2005/8/layout/cycle2"/>
    <dgm:cxn modelId="{AAAC4842-FB43-4A2F-AC68-60653F9421F7}" type="presParOf" srcId="{D34D82D4-36CF-4E39-8850-F8BEE1BACF63}" destId="{723CC224-F2CA-421F-A225-7A99CDB700F5}" srcOrd="6" destOrd="0" presId="urn:microsoft.com/office/officeart/2005/8/layout/cycle2"/>
    <dgm:cxn modelId="{A5E4D20E-135D-4E58-B9F4-0FF350E6810A}" type="presParOf" srcId="{D34D82D4-36CF-4E39-8850-F8BEE1BACF63}" destId="{35797E3D-87D9-4528-8647-79B69D6584BA}" srcOrd="7" destOrd="0" presId="urn:microsoft.com/office/officeart/2005/8/layout/cycle2"/>
    <dgm:cxn modelId="{B487D423-737F-4E5E-BF08-4A4D69F9D555}" type="presParOf" srcId="{35797E3D-87D9-4528-8647-79B69D6584BA}" destId="{626E0B48-4F7B-44B1-8BC6-7CF3B228FD18}" srcOrd="0" destOrd="0" presId="urn:microsoft.com/office/officeart/2005/8/layout/cycle2"/>
    <dgm:cxn modelId="{1D48D93E-82B2-49A0-A241-F45536250EF3}" type="presParOf" srcId="{D34D82D4-36CF-4E39-8850-F8BEE1BACF63}" destId="{1D001596-D52A-4191-8D7F-92DDAD85207C}" srcOrd="8" destOrd="0" presId="urn:microsoft.com/office/officeart/2005/8/layout/cycle2"/>
    <dgm:cxn modelId="{1D8B3838-4CF2-43AF-B56C-C43B202FF90D}" type="presParOf" srcId="{D34D82D4-36CF-4E39-8850-F8BEE1BACF63}" destId="{83D333E7-0F38-4B11-A6E7-3B55E3B714C6}" srcOrd="9" destOrd="0" presId="urn:microsoft.com/office/officeart/2005/8/layout/cycle2"/>
    <dgm:cxn modelId="{A191A656-F803-4F28-8A67-5A36E79D8CAE}" type="presParOf" srcId="{83D333E7-0F38-4B11-A6E7-3B55E3B714C6}" destId="{544788E6-23F3-4CC9-9EBC-A2FA99F29A2C}" srcOrd="0" destOrd="0" presId="urn:microsoft.com/office/officeart/2005/8/layout/cycle2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53F32-CF62-4E35-AAAB-3E7F44CEA005}">
      <dsp:nvSpPr>
        <dsp:cNvPr id="0" name=""/>
        <dsp:cNvSpPr/>
      </dsp:nvSpPr>
      <dsp:spPr>
        <a:xfrm>
          <a:off x="1333082" y="166856"/>
          <a:ext cx="1372435" cy="10995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is</a:t>
          </a:r>
          <a:endParaRPr lang="en-US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34070" y="327887"/>
        <a:ext cx="970459" cy="777529"/>
      </dsp:txXfrm>
    </dsp:sp>
    <dsp:sp modelId="{346C6957-9BC2-4079-AF8E-95E0F073F379}">
      <dsp:nvSpPr>
        <dsp:cNvPr id="0" name=""/>
        <dsp:cNvSpPr/>
      </dsp:nvSpPr>
      <dsp:spPr>
        <a:xfrm rot="2160000">
          <a:off x="2592735" y="1033019"/>
          <a:ext cx="270888" cy="39732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600495" y="1088601"/>
        <a:ext cx="189622" cy="238397"/>
      </dsp:txXfrm>
    </dsp:sp>
    <dsp:sp modelId="{BBF31F42-68FB-4261-8EF9-ED88558B416B}">
      <dsp:nvSpPr>
        <dsp:cNvPr id="0" name=""/>
        <dsp:cNvSpPr/>
      </dsp:nvSpPr>
      <dsp:spPr>
        <a:xfrm>
          <a:off x="2763246" y="1205931"/>
          <a:ext cx="1372435" cy="10995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are</a:t>
          </a:r>
          <a:endParaRPr lang="en-US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64234" y="1366962"/>
        <a:ext cx="970459" cy="777529"/>
      </dsp:txXfrm>
    </dsp:sp>
    <dsp:sp modelId="{EF9E7180-236D-42AB-912E-D028D451DA7C}">
      <dsp:nvSpPr>
        <dsp:cNvPr id="0" name=""/>
        <dsp:cNvSpPr/>
      </dsp:nvSpPr>
      <dsp:spPr>
        <a:xfrm rot="6480000">
          <a:off x="3007378" y="2388435"/>
          <a:ext cx="343913" cy="39732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074906" y="2418838"/>
        <a:ext cx="240739" cy="238397"/>
      </dsp:txXfrm>
    </dsp:sp>
    <dsp:sp modelId="{F4AFE3C8-7C04-4AE3-8493-301706615004}">
      <dsp:nvSpPr>
        <dsp:cNvPr id="0" name=""/>
        <dsp:cNvSpPr/>
      </dsp:nvSpPr>
      <dsp:spPr>
        <a:xfrm>
          <a:off x="2216972" y="2887190"/>
          <a:ext cx="1372435" cy="10995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were</a:t>
          </a:r>
          <a:endParaRPr lang="en-US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17960" y="3048221"/>
        <a:ext cx="970459" cy="777529"/>
      </dsp:txXfrm>
    </dsp:sp>
    <dsp:sp modelId="{ACE5925A-C159-4B13-9E19-160824027F88}">
      <dsp:nvSpPr>
        <dsp:cNvPr id="0" name=""/>
        <dsp:cNvSpPr/>
      </dsp:nvSpPr>
      <dsp:spPr>
        <a:xfrm rot="10800000">
          <a:off x="1920463" y="3238322"/>
          <a:ext cx="209532" cy="39732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1983323" y="3317787"/>
        <a:ext cx="146672" cy="238397"/>
      </dsp:txXfrm>
    </dsp:sp>
    <dsp:sp modelId="{723CC224-F2CA-421F-A225-7A99CDB700F5}">
      <dsp:nvSpPr>
        <dsp:cNvPr id="0" name=""/>
        <dsp:cNvSpPr/>
      </dsp:nvSpPr>
      <dsp:spPr>
        <a:xfrm>
          <a:off x="449192" y="2887190"/>
          <a:ext cx="1372435" cy="10995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was</a:t>
          </a:r>
          <a:endParaRPr lang="en-US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0180" y="3048221"/>
        <a:ext cx="970459" cy="777529"/>
      </dsp:txXfrm>
    </dsp:sp>
    <dsp:sp modelId="{35797E3D-87D9-4528-8647-79B69D6584BA}">
      <dsp:nvSpPr>
        <dsp:cNvPr id="0" name=""/>
        <dsp:cNvSpPr/>
      </dsp:nvSpPr>
      <dsp:spPr>
        <a:xfrm rot="15120000">
          <a:off x="693324" y="2406949"/>
          <a:ext cx="343913" cy="39732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760852" y="2535476"/>
        <a:ext cx="240739" cy="238397"/>
      </dsp:txXfrm>
    </dsp:sp>
    <dsp:sp modelId="{1D001596-D52A-4191-8D7F-92DDAD85207C}">
      <dsp:nvSpPr>
        <dsp:cNvPr id="0" name=""/>
        <dsp:cNvSpPr/>
      </dsp:nvSpPr>
      <dsp:spPr>
        <a:xfrm>
          <a:off x="-97081" y="1205931"/>
          <a:ext cx="1372435" cy="10995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am</a:t>
          </a:r>
          <a:endParaRPr lang="en-US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3907" y="1366962"/>
        <a:ext cx="970459" cy="777529"/>
      </dsp:txXfrm>
    </dsp:sp>
    <dsp:sp modelId="{83D333E7-0F38-4B11-A6E7-3B55E3B714C6}">
      <dsp:nvSpPr>
        <dsp:cNvPr id="0" name=""/>
        <dsp:cNvSpPr/>
      </dsp:nvSpPr>
      <dsp:spPr>
        <a:xfrm rot="19440000">
          <a:off x="1162571" y="1042032"/>
          <a:ext cx="270888" cy="39732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170331" y="1145380"/>
        <a:ext cx="189622" cy="2383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53F32-CF62-4E35-AAAB-3E7F44CEA005}">
      <dsp:nvSpPr>
        <dsp:cNvPr id="0" name=""/>
        <dsp:cNvSpPr/>
      </dsp:nvSpPr>
      <dsp:spPr>
        <a:xfrm>
          <a:off x="1370040" y="67972"/>
          <a:ext cx="1355668" cy="116723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will</a:t>
          </a:r>
          <a:endParaRPr lang="en-US" sz="2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68573" y="238909"/>
        <a:ext cx="958602" cy="825356"/>
      </dsp:txXfrm>
    </dsp:sp>
    <dsp:sp modelId="{346C6957-9BC2-4079-AF8E-95E0F073F379}">
      <dsp:nvSpPr>
        <dsp:cNvPr id="0" name=""/>
        <dsp:cNvSpPr/>
      </dsp:nvSpPr>
      <dsp:spPr>
        <a:xfrm rot="2160000">
          <a:off x="2630983" y="972120"/>
          <a:ext cx="270747" cy="40295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638739" y="1028839"/>
        <a:ext cx="189523" cy="241770"/>
      </dsp:txXfrm>
    </dsp:sp>
    <dsp:sp modelId="{BBF31F42-68FB-4261-8EF9-ED88558B416B}">
      <dsp:nvSpPr>
        <dsp:cNvPr id="0" name=""/>
        <dsp:cNvSpPr/>
      </dsp:nvSpPr>
      <dsp:spPr>
        <a:xfrm>
          <a:off x="2819404" y="1120996"/>
          <a:ext cx="1355668" cy="116723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should</a:t>
          </a:r>
          <a:endParaRPr lang="en-US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17937" y="1291933"/>
        <a:ext cx="958602" cy="825356"/>
      </dsp:txXfrm>
    </dsp:sp>
    <dsp:sp modelId="{EF9E7180-236D-42AB-912E-D028D451DA7C}">
      <dsp:nvSpPr>
        <dsp:cNvPr id="0" name=""/>
        <dsp:cNvSpPr/>
      </dsp:nvSpPr>
      <dsp:spPr>
        <a:xfrm rot="6480000">
          <a:off x="3061718" y="2346354"/>
          <a:ext cx="323083" cy="40295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125156" y="2380853"/>
        <a:ext cx="226158" cy="241770"/>
      </dsp:txXfrm>
    </dsp:sp>
    <dsp:sp modelId="{F4AFE3C8-7C04-4AE3-8493-301706615004}">
      <dsp:nvSpPr>
        <dsp:cNvPr id="0" name=""/>
        <dsp:cNvSpPr/>
      </dsp:nvSpPr>
      <dsp:spPr>
        <a:xfrm>
          <a:off x="2265796" y="2824825"/>
          <a:ext cx="1355668" cy="116723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has</a:t>
          </a:r>
          <a:endParaRPr lang="en-US" sz="2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64329" y="2995762"/>
        <a:ext cx="958602" cy="825356"/>
      </dsp:txXfrm>
    </dsp:sp>
    <dsp:sp modelId="{ACE5925A-C159-4B13-9E19-160824027F88}">
      <dsp:nvSpPr>
        <dsp:cNvPr id="0" name=""/>
        <dsp:cNvSpPr/>
      </dsp:nvSpPr>
      <dsp:spPr>
        <a:xfrm rot="10800000">
          <a:off x="1938914" y="3206965"/>
          <a:ext cx="230996" cy="40295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008213" y="3287555"/>
        <a:ext cx="161697" cy="241770"/>
      </dsp:txXfrm>
    </dsp:sp>
    <dsp:sp modelId="{723CC224-F2CA-421F-A225-7A99CDB700F5}">
      <dsp:nvSpPr>
        <dsp:cNvPr id="0" name=""/>
        <dsp:cNvSpPr/>
      </dsp:nvSpPr>
      <dsp:spPr>
        <a:xfrm>
          <a:off x="474284" y="2824825"/>
          <a:ext cx="1355668" cy="116723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have</a:t>
          </a:r>
          <a:endParaRPr lang="en-US" sz="2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2817" y="2995762"/>
        <a:ext cx="958602" cy="825356"/>
      </dsp:txXfrm>
    </dsp:sp>
    <dsp:sp modelId="{35797E3D-87D9-4528-8647-79B69D6584BA}">
      <dsp:nvSpPr>
        <dsp:cNvPr id="0" name=""/>
        <dsp:cNvSpPr/>
      </dsp:nvSpPr>
      <dsp:spPr>
        <a:xfrm rot="15120000">
          <a:off x="716599" y="2363747"/>
          <a:ext cx="323083" cy="40295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780037" y="2490428"/>
        <a:ext cx="226158" cy="241770"/>
      </dsp:txXfrm>
    </dsp:sp>
    <dsp:sp modelId="{1D001596-D52A-4191-8D7F-92DDAD85207C}">
      <dsp:nvSpPr>
        <dsp:cNvPr id="0" name=""/>
        <dsp:cNvSpPr/>
      </dsp:nvSpPr>
      <dsp:spPr>
        <a:xfrm>
          <a:off x="-79322" y="1120996"/>
          <a:ext cx="1355668" cy="116723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shall</a:t>
          </a:r>
          <a:endParaRPr lang="en-US" sz="2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9211" y="1291933"/>
        <a:ext cx="958602" cy="825356"/>
      </dsp:txXfrm>
    </dsp:sp>
    <dsp:sp modelId="{83D333E7-0F38-4B11-A6E7-3B55E3B714C6}">
      <dsp:nvSpPr>
        <dsp:cNvPr id="0" name=""/>
        <dsp:cNvSpPr/>
      </dsp:nvSpPr>
      <dsp:spPr>
        <a:xfrm rot="19440000">
          <a:off x="1181620" y="981128"/>
          <a:ext cx="270747" cy="402950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189376" y="1085589"/>
        <a:ext cx="189523" cy="241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5" name="Rectangle 4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7848" y="0"/>
            <a:ext cx="1716233" cy="1524000"/>
            <a:chOff x="97848" y="0"/>
            <a:chExt cx="1716233" cy="1524000"/>
          </a:xfrm>
        </p:grpSpPr>
        <p:sp>
          <p:nvSpPr>
            <p:cNvPr id="10" name="5-Point Star 9"/>
            <p:cNvSpPr/>
            <p:nvPr/>
          </p:nvSpPr>
          <p:spPr>
            <a:xfrm>
              <a:off x="97848" y="990600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975881" y="0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516948" y="484909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5389" y="4930488"/>
            <a:ext cx="1583529" cy="1672936"/>
            <a:chOff x="137681" y="5032664"/>
            <a:chExt cx="1583529" cy="1672936"/>
          </a:xfrm>
        </p:grpSpPr>
        <p:sp>
          <p:nvSpPr>
            <p:cNvPr id="14" name="5-Point Star 13"/>
            <p:cNvSpPr/>
            <p:nvPr/>
          </p:nvSpPr>
          <p:spPr>
            <a:xfrm>
              <a:off x="137681" y="5032664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883010" y="6172200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463910" y="5656118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329272" y="4966856"/>
            <a:ext cx="1565562" cy="1544780"/>
            <a:chOff x="7329272" y="4966856"/>
            <a:chExt cx="1565562" cy="1544780"/>
          </a:xfrm>
        </p:grpSpPr>
        <p:sp>
          <p:nvSpPr>
            <p:cNvPr id="18" name="5-Point Star 17"/>
            <p:cNvSpPr/>
            <p:nvPr/>
          </p:nvSpPr>
          <p:spPr>
            <a:xfrm>
              <a:off x="8056634" y="4966856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7329272" y="5978236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7637534" y="5500256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511977" y="43295"/>
            <a:ext cx="1583529" cy="1672936"/>
            <a:chOff x="137681" y="5032664"/>
            <a:chExt cx="1583529" cy="1672936"/>
          </a:xfrm>
        </p:grpSpPr>
        <p:sp>
          <p:nvSpPr>
            <p:cNvPr id="22" name="5-Point Star 21"/>
            <p:cNvSpPr/>
            <p:nvPr/>
          </p:nvSpPr>
          <p:spPr>
            <a:xfrm>
              <a:off x="137681" y="5032664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883010" y="6172200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463910" y="5656118"/>
              <a:ext cx="838200" cy="533400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110" y="381000"/>
            <a:ext cx="5828867" cy="3603300"/>
          </a:xfrm>
          <a:prstGeom prst="rect">
            <a:avLst/>
          </a:prstGeom>
        </p:spPr>
      </p:pic>
      <p:sp>
        <p:nvSpPr>
          <p:cNvPr id="26" name="Title 1"/>
          <p:cNvSpPr>
            <a:spLocks noGrp="1"/>
          </p:cNvSpPr>
          <p:nvPr>
            <p:ph type="ctrTitle"/>
          </p:nvPr>
        </p:nvSpPr>
        <p:spPr>
          <a:xfrm>
            <a:off x="1482438" y="3984300"/>
            <a:ext cx="6155096" cy="158634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WEL COME TO ALL </a:t>
            </a:r>
            <a:endParaRPr lang="en-US" sz="6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15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5" name="Rectangle 4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14400" y="1219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Tamim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help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his father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165764" y="914400"/>
            <a:ext cx="990600" cy="353291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95400" y="2052841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Whom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09009" y="2078082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56364" y="2096398"/>
            <a:ext cx="2944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Tamim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help?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29718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5. He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written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a letter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2175164" y="2795154"/>
            <a:ext cx="990600" cy="353291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61615" y="3927763"/>
            <a:ext cx="4561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 written?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95400" y="3927764"/>
            <a:ext cx="1413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What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2510659" y="3927764"/>
            <a:ext cx="98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0" name="Down Ribbon 19"/>
          <p:cNvSpPr/>
          <p:nvPr/>
        </p:nvSpPr>
        <p:spPr>
          <a:xfrm>
            <a:off x="1184564" y="4622586"/>
            <a:ext cx="4953000" cy="609600"/>
          </a:xfrm>
          <a:prstGeom prst="ribb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Rules:</a:t>
            </a:r>
            <a:endParaRPr lang="en-US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" y="5486400"/>
            <a:ext cx="80010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 word + helping verb + ……....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urved Down Arrow 1"/>
          <p:cNvSpPr/>
          <p:nvPr/>
        </p:nvSpPr>
        <p:spPr>
          <a:xfrm>
            <a:off x="5870864" y="879764"/>
            <a:ext cx="533400" cy="4294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Down Arrow 21"/>
          <p:cNvSpPr/>
          <p:nvPr/>
        </p:nvSpPr>
        <p:spPr>
          <a:xfrm>
            <a:off x="5123030" y="2724413"/>
            <a:ext cx="533400" cy="4294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2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/>
      <p:bldP spid="13" grpId="0"/>
      <p:bldP spid="14" grpId="0"/>
      <p:bldP spid="15" grpId="0" animBg="1"/>
      <p:bldP spid="17" grpId="0"/>
      <p:bldP spid="18" grpId="0"/>
      <p:bldP spid="19" grpId="0"/>
      <p:bldP spid="20" grpId="0" animBg="1"/>
      <p:bldP spid="21" grpId="0" animBg="1"/>
      <p:bldP spid="2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5" name="Rectangle 4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81508" y="228600"/>
            <a:ext cx="7162800" cy="9906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Nomore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today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1514908" y="1066800"/>
            <a:ext cx="6026727" cy="2618507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Good bye</a:t>
            </a:r>
            <a:endParaRPr lang="en-US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068782"/>
            <a:ext cx="4016087" cy="382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36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5" name="Rectangle 4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5443" y="159327"/>
            <a:ext cx="8686800" cy="9906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Todays Lesson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55443" y="1295400"/>
            <a:ext cx="8614930" cy="3124200"/>
          </a:xfrm>
          <a:prstGeom prst="wedgeRoundRect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Making WH Questions (Part-3 )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1295400" y="4572000"/>
            <a:ext cx="7315200" cy="1981200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class 4 </a:t>
            </a:r>
            <a:r>
              <a:rPr lang="en-US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02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5" name="Rectangle 4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09600" y="2077811"/>
            <a:ext cx="7010400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Afzal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Hossain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1028700" y="224085"/>
            <a:ext cx="6172200" cy="1819459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Presented by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6986" y="3430368"/>
            <a:ext cx="659130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Assistant teacher</a:t>
            </a:r>
            <a:endParaRPr lang="en-US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4771993"/>
            <a:ext cx="76581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Kuralia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Govt. Primary School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5638800"/>
            <a:ext cx="55626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Madhupur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Tangail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B0C3E49-F0A5-4310-A26D-0CDEE22AA9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068" y="368878"/>
            <a:ext cx="1376978" cy="15298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5057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9427" y="533400"/>
            <a:ext cx="8399317" cy="104428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Learning out comes: 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856" y="2514600"/>
            <a:ext cx="8305800" cy="32316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students will be able to –</a:t>
            </a:r>
          </a:p>
          <a:p>
            <a:pPr marL="857250" indent="-857250">
              <a:buAutoNum type="roman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know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about WH words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57250" indent="-857250">
              <a:buAutoNum type="romanLcParenR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bout helping verbs and verb be.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learn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how to make WH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questions with helping verbs and verb be.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895600" y="1676400"/>
            <a:ext cx="2667000" cy="83820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8" name="Rectangle 7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212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5" name="Rectangle 4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Horizontal Scroll 8"/>
          <p:cNvSpPr/>
          <p:nvPr/>
        </p:nvSpPr>
        <p:spPr>
          <a:xfrm>
            <a:off x="304800" y="-46758"/>
            <a:ext cx="8458200" cy="2027958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 of helping verbs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93273" y="1828800"/>
            <a:ext cx="64770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Read the sentences.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4564" y="3134594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 I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going to Dhaka.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4081531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Ripa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going to school.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4564" y="4903138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 They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playing football.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1905000" y="2968340"/>
            <a:ext cx="762000" cy="32558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2757055" y="4769428"/>
            <a:ext cx="762000" cy="32558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514600" y="3923252"/>
            <a:ext cx="762000" cy="32558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6364" y="5795929"/>
            <a:ext cx="33528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Helping verbs: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893128" y="5633261"/>
            <a:ext cx="450272" cy="868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594764" y="5674492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93773" y="5674492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9264" y="5674492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32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2" grpId="0" animBg="1"/>
      <p:bldP spid="3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5" name="Rectangle 4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96383" y="431543"/>
            <a:ext cx="8591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4. The student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reading English book.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345873" y="241043"/>
            <a:ext cx="9144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1746" y="1302486"/>
            <a:ext cx="8478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5. Sultan and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washing their clothes.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3544" y="2443091"/>
            <a:ext cx="8286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6. We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go to Dhaka to buy a camera.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043820" y="1111986"/>
            <a:ext cx="9144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3544" y="337012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 I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shall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do the sum.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1669474" y="2202465"/>
            <a:ext cx="9144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1447800" y="3089422"/>
            <a:ext cx="9144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77536" y="4133487"/>
            <a:ext cx="7512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8.They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should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do their home- work.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2126674" y="3942987"/>
            <a:ext cx="9144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905000" y="5029200"/>
            <a:ext cx="33528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Helping verbs: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6361" y="5840395"/>
            <a:ext cx="1215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33108" y="5882016"/>
            <a:ext cx="1610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66185" y="5855638"/>
            <a:ext cx="1215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43820" y="5888943"/>
            <a:ext cx="1215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shall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80127" y="5841459"/>
            <a:ext cx="1860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55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/>
      <p:bldP spid="13" grpId="0" animBg="1"/>
      <p:bldP spid="14" grpId="0"/>
      <p:bldP spid="16" grpId="0" animBg="1"/>
      <p:bldP spid="17" grpId="0" animBg="1"/>
      <p:bldP spid="18" grpId="0"/>
      <p:bldP spid="21" grpId="0" animBg="1"/>
      <p:bldP spid="24" grpId="0" animBg="1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9537" y="928255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Sagar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eaten rice.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209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10. I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written a letter.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286000" y="2019300"/>
            <a:ext cx="9144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805545" y="644236"/>
            <a:ext cx="9144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419600" y="3086100"/>
            <a:ext cx="9144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39537" y="3276600"/>
            <a:ext cx="7623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11. The students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help the teacher.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3327" y="4923192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63636" y="4923192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4905661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15" name="Rectangle 14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Process 16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Process 17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043545" y="4114800"/>
            <a:ext cx="33528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Helping verbs: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724400" y="4761131"/>
            <a:ext cx="457200" cy="344269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886200" y="4761131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407227" y="4761131"/>
            <a:ext cx="564573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93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10" grpId="0"/>
      <p:bldP spid="11" grpId="0"/>
      <p:bldP spid="12" grpId="0"/>
      <p:bldP spid="13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5" name="Rectangle 4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9995984"/>
              </p:ext>
            </p:extLst>
          </p:nvPr>
        </p:nvGraphicFramePr>
        <p:xfrm>
          <a:off x="381000" y="1447800"/>
          <a:ext cx="4038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573951250"/>
              </p:ext>
            </p:extLst>
          </p:nvPr>
        </p:nvGraphicFramePr>
        <p:xfrm>
          <a:off x="4724400" y="1447800"/>
          <a:ext cx="4095750" cy="4046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6000" y="5715000"/>
            <a:ext cx="36576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Helping verbs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914400" y="193099"/>
            <a:ext cx="1828800" cy="1071994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loud Callout 12"/>
          <p:cNvSpPr/>
          <p:nvPr/>
        </p:nvSpPr>
        <p:spPr>
          <a:xfrm>
            <a:off x="3649374" y="181842"/>
            <a:ext cx="1828800" cy="1071994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loud Callout 13"/>
          <p:cNvSpPr/>
          <p:nvPr/>
        </p:nvSpPr>
        <p:spPr>
          <a:xfrm>
            <a:off x="6248400" y="147206"/>
            <a:ext cx="1828800" cy="1071994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6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184" y="32906"/>
            <a:ext cx="9161804" cy="6819900"/>
            <a:chOff x="18184" y="32906"/>
            <a:chExt cx="9161804" cy="6819900"/>
          </a:xfrm>
        </p:grpSpPr>
        <p:sp>
          <p:nvSpPr>
            <p:cNvPr id="5" name="Rectangle 4"/>
            <p:cNvSpPr/>
            <p:nvPr/>
          </p:nvSpPr>
          <p:spPr>
            <a:xfrm flipH="1">
              <a:off x="8972550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0307" y="55420"/>
              <a:ext cx="172126" cy="6629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4998" y="32906"/>
              <a:ext cx="8817552" cy="1143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8184" y="6684820"/>
              <a:ext cx="9161804" cy="16798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88496" y="249383"/>
            <a:ext cx="8770117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Make WH questions with helping verbs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293305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1.The boys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playing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football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0480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 My mother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going to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Madhupur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588953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Ripa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go to school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on foot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2209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What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2239603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2251041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 boys playing?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78422" y="3820792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your mother going?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3820791"/>
            <a:ext cx="1792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Where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110654" y="3820793"/>
            <a:ext cx="82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600" y="543662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Ripa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go to school?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5282" y="5436619"/>
            <a:ext cx="1770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5534" y="5436620"/>
            <a:ext cx="129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How</a:t>
            </a:r>
            <a:endParaRPr lang="en-US" sz="3600" dirty="0"/>
          </a:p>
        </p:txBody>
      </p:sp>
      <p:sp>
        <p:nvSpPr>
          <p:cNvPr id="20" name="Down Arrow 19"/>
          <p:cNvSpPr/>
          <p:nvPr/>
        </p:nvSpPr>
        <p:spPr>
          <a:xfrm>
            <a:off x="2937164" y="1234743"/>
            <a:ext cx="640774" cy="23174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3352800" y="2932128"/>
            <a:ext cx="640774" cy="23174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2273874" y="4473081"/>
            <a:ext cx="640774" cy="23174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rved Down Arrow 22"/>
          <p:cNvSpPr/>
          <p:nvPr/>
        </p:nvSpPr>
        <p:spPr>
          <a:xfrm>
            <a:off x="5699414" y="1106705"/>
            <a:ext cx="571500" cy="34761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>
            <a:off x="6553200" y="2749178"/>
            <a:ext cx="571500" cy="34761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>
            <a:off x="6184323" y="4357209"/>
            <a:ext cx="571500" cy="34761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3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292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WEL COME TO ALL </vt:lpstr>
      <vt:lpstr>Todays Lesson</vt:lpstr>
      <vt:lpstr>PowerPoint Presentation</vt:lpstr>
      <vt:lpstr>Learning out comes: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Nomore today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 COME TO ALL </dc:title>
  <dc:creator>HP</dc:creator>
  <cp:lastModifiedBy>HP</cp:lastModifiedBy>
  <cp:revision>32</cp:revision>
  <dcterms:created xsi:type="dcterms:W3CDTF">2006-08-16T00:00:00Z</dcterms:created>
  <dcterms:modified xsi:type="dcterms:W3CDTF">2021-09-05T16:29:23Z</dcterms:modified>
</cp:coreProperties>
</file>