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336" r:id="rId2"/>
    <p:sldId id="337" r:id="rId3"/>
    <p:sldId id="334" r:id="rId4"/>
    <p:sldId id="323" r:id="rId5"/>
    <p:sldId id="324" r:id="rId6"/>
    <p:sldId id="325" r:id="rId7"/>
    <p:sldId id="326" r:id="rId8"/>
    <p:sldId id="327" r:id="rId9"/>
    <p:sldId id="338" r:id="rId10"/>
    <p:sldId id="329" r:id="rId11"/>
    <p:sldId id="330" r:id="rId12"/>
    <p:sldId id="331" r:id="rId13"/>
    <p:sldId id="332" r:id="rId14"/>
    <p:sldId id="34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2FC26-F279-4216-9CD9-3F611E87BA8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B399D-C4D8-4868-B349-0A14095ED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1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0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3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35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956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9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959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341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9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1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85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8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93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6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09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1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B312D0-28B9-4887-ADDD-F46C03023EA4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F89ED4-D28A-4380-8C01-161074F4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80" y="2400300"/>
            <a:ext cx="1250156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35" y="2339578"/>
            <a:ext cx="1178719" cy="21788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3721782" y="2872449"/>
            <a:ext cx="1479748" cy="3692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9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1"/>
    </mc:Choice>
    <mc:Fallback xmlns="">
      <p:transition spd="slow" advTm="8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8274" y="753730"/>
                <a:ext cx="7916092" cy="55556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endParaRPr lang="bn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bn-IN" sz="3200" b="1" i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 </a:t>
                </a:r>
                <a:r>
                  <a:rPr lang="bn-IN" sz="3200" b="1" i="1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হতে পাই ,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</m:den>
                    </m:f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bn-IN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endParaRPr lang="bn-IN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রাশিমালা</a:t>
                </a:r>
                <a:endPara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  <m:r>
                              <a:rPr lang="en-US" sz="2400" b="1" i="1" baseline="30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  <m:r>
                              <a:rPr lang="en-US" sz="2400" b="1" i="1" baseline="30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bn-IN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.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.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  <m:d>
                          <m:dPr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bn-IN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√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√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√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bn-IN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√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√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bn-IN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0</a:t>
                </a:r>
              </a:p>
              <a:p>
                <a:r>
                  <a:rPr lang="bn-IN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 (Ans.)</a:t>
                </a:r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74" y="753730"/>
                <a:ext cx="7916092" cy="5555629"/>
              </a:xfrm>
              <a:prstGeom prst="rect">
                <a:avLst/>
              </a:prstGeom>
              <a:blipFill>
                <a:blip r:embed="rId2"/>
                <a:stretch>
                  <a:fillRect l="-20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8266" y="1373777"/>
            <a:ext cx="2111829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5922" y="2504197"/>
                <a:ext cx="7190664" cy="27084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utonnyMJ" pitchFamily="2" charset="0"/>
                          </a:rPr>
                          <m:t>𝑎</m:t>
                        </m:r>
                        <m:r>
                          <a:rPr lang="en-US" sz="2400" b="0" i="1" baseline="3000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utonnyMJ" pitchFamily="2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utonnyMJ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utonnyMJ" pitchFamily="2" charset="0"/>
                          </a:rPr>
                          <m:t>𝑎</m:t>
                        </m:r>
                        <m:r>
                          <a:rPr lang="en-US" sz="2400" b="0" i="1" baseline="3000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utonnyMJ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𝑎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utonnyMJ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utonnyMJ" pitchFamily="2" charset="0"/>
                          </a:rPr>
                          <m:t>𝑎</m:t>
                        </m:r>
                        <m:r>
                          <a:rPr lang="en-US" sz="2400" b="0" i="1" baseline="3000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SutonnyMJ" pitchFamily="2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0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22" y="2504197"/>
                <a:ext cx="7190664" cy="2708418"/>
              </a:xfrm>
              <a:prstGeom prst="rect">
                <a:avLst/>
              </a:prstGeom>
              <a:blipFill>
                <a:blip r:embed="rId2"/>
                <a:stretch>
                  <a:fillRect l="-13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2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880" y="667025"/>
            <a:ext cx="2612571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05840" y="1776549"/>
                <a:ext cx="4193177" cy="38104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1.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কাকে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endPara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কত?</a:t>
                </a:r>
                <a:endPara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e>
                    </m:d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কত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সূত্রটি বল।</a:t>
                </a:r>
              </a:p>
              <a:p>
                <a:endPara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bn-IN" sz="2400" dirty="0">
                    <a:solidFill>
                      <a:schemeClr val="tx1"/>
                    </a:solidFill>
                    <a:latin typeface="SutonnyMJ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SutonnyMJ" pitchFamily="2" charset="0"/>
                    <a:cs typeface="NikoshBAN" panose="02000000000000000000" pitchFamily="2" charset="0"/>
                  </a:rPr>
                  <a:t>।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1776549"/>
                <a:ext cx="4193177" cy="3810435"/>
              </a:xfrm>
              <a:prstGeom prst="rect">
                <a:avLst/>
              </a:prstGeom>
              <a:blipFill>
                <a:blip r:embed="rId2"/>
                <a:stretch>
                  <a:fillRect l="-21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8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3911" y="1046746"/>
            <a:ext cx="2000892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6323" y="3239912"/>
                <a:ext cx="7288477" cy="21223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𝟓𝟏𝟑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a-b=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ab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GB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23" y="3239912"/>
                <a:ext cx="7288477" cy="2122310"/>
              </a:xfrm>
              <a:prstGeom prst="rect">
                <a:avLst/>
              </a:prstGeom>
              <a:blipFill>
                <a:blip r:embed="rId2"/>
                <a:stretch>
                  <a:fillRect l="-12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6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1771652"/>
            <a:ext cx="2913017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300414"/>
            <a:ext cx="4586288" cy="187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6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1"/>
    </mc:Choice>
    <mc:Fallback xmlns="">
      <p:transition spd="slow" advTm="17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20" y="1162753"/>
            <a:ext cx="2032000" cy="654756"/>
          </a:xfrm>
        </p:spPr>
        <p:txBody>
          <a:bodyPr>
            <a:normAutofit fontScale="90000"/>
          </a:bodyPr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defTabSz="514350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নাম: মোঃ শরিফুল ইসলাম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514350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গণিত)</a:t>
            </a:r>
          </a:p>
          <a:p>
            <a:pPr defTabSz="514350"/>
            <a:r>
              <a:rPr lang="bn-IN" b="1" dirty="0">
                <a:latin typeface="NikoshBAN" pitchFamily="2" charset="0"/>
                <a:cs typeface="NikoshBAN" pitchFamily="2" charset="0"/>
              </a:rPr>
              <a:t>ধলাই-বগাদিয়া উচ্চ বিদ্যালয়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defTabSz="514350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০১৭১২৪৯৫২০৫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0855" y="3243262"/>
            <a:ext cx="3337560" cy="2706624"/>
          </a:xfrm>
        </p:spPr>
        <p:txBody>
          <a:bodyPr>
            <a:normAutofit/>
          </a:bodyPr>
          <a:lstStyle/>
          <a:p>
            <a:pPr defTabSz="514350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51435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গ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514350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.2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defTabSz="514350"/>
            <a:r>
              <a:rPr lang="en-US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বীজগনিত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98931" y="2749549"/>
            <a:ext cx="2320290" cy="411676"/>
          </a:xfrm>
        </p:spPr>
        <p:txBody>
          <a:bodyPr>
            <a:normAutofit fontScale="92500" lnSpcReduction="20000"/>
          </a:bodyPr>
          <a:lstStyle/>
          <a:p>
            <a:r>
              <a:rPr lang="bn-IN" sz="2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7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82260" y="2695241"/>
            <a:ext cx="1969278" cy="485531"/>
          </a:xfrm>
        </p:spPr>
        <p:txBody>
          <a:bodyPr/>
          <a:lstStyle/>
          <a:p>
            <a:r>
              <a:rPr lang="bn-IN" sz="27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7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2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6"/>
    </mc:Choice>
    <mc:Fallback xmlns="">
      <p:transition spd="slow" advTm="21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ultiply 13"/>
          <p:cNvSpPr/>
          <p:nvPr/>
        </p:nvSpPr>
        <p:spPr>
          <a:xfrm>
            <a:off x="1972492" y="888277"/>
            <a:ext cx="627017" cy="744579"/>
          </a:xfrm>
          <a:prstGeom prst="mathMultipl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 14"/>
          <p:cNvSpPr/>
          <p:nvPr/>
        </p:nvSpPr>
        <p:spPr>
          <a:xfrm>
            <a:off x="4689563" y="953588"/>
            <a:ext cx="574766" cy="692332"/>
          </a:xfrm>
          <a:prstGeom prst="mathEqua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44582" y="757645"/>
            <a:ext cx="1162596" cy="1018903"/>
            <a:chOff x="731518" y="901338"/>
            <a:chExt cx="1358537" cy="796834"/>
          </a:xfrm>
        </p:grpSpPr>
        <p:sp>
          <p:nvSpPr>
            <p:cNvPr id="2" name="Rectangle 1"/>
            <p:cNvSpPr/>
            <p:nvPr/>
          </p:nvSpPr>
          <p:spPr>
            <a:xfrm>
              <a:off x="731518" y="901338"/>
              <a:ext cx="1358537" cy="796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23402" y="979713"/>
              <a:ext cx="4963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38648" y="927463"/>
            <a:ext cx="1358537" cy="796834"/>
            <a:chOff x="5943600" y="979715"/>
            <a:chExt cx="1358537" cy="796834"/>
          </a:xfrm>
        </p:grpSpPr>
        <p:sp>
          <p:nvSpPr>
            <p:cNvPr id="5" name="Rectangle 4"/>
            <p:cNvSpPr/>
            <p:nvPr/>
          </p:nvSpPr>
          <p:spPr>
            <a:xfrm>
              <a:off x="5943600" y="979715"/>
              <a:ext cx="1358537" cy="796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322425" y="1051558"/>
                  <a:ext cx="680122" cy="6294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GB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2425" y="1051558"/>
                  <a:ext cx="680122" cy="6294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762000" y="2120536"/>
            <a:ext cx="1145178" cy="1040675"/>
            <a:chOff x="731518" y="901338"/>
            <a:chExt cx="1358537" cy="796834"/>
          </a:xfrm>
        </p:grpSpPr>
        <p:sp>
          <p:nvSpPr>
            <p:cNvPr id="55" name="Rectangle 54"/>
            <p:cNvSpPr/>
            <p:nvPr/>
          </p:nvSpPr>
          <p:spPr>
            <a:xfrm>
              <a:off x="731518" y="901338"/>
              <a:ext cx="1358537" cy="796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23402" y="979713"/>
              <a:ext cx="4963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09895" y="3461657"/>
            <a:ext cx="1071156" cy="1058091"/>
            <a:chOff x="731518" y="901338"/>
            <a:chExt cx="1358537" cy="796834"/>
          </a:xfrm>
        </p:grpSpPr>
        <p:sp>
          <p:nvSpPr>
            <p:cNvPr id="67" name="Rectangle 66"/>
            <p:cNvSpPr/>
            <p:nvPr/>
          </p:nvSpPr>
          <p:spPr>
            <a:xfrm>
              <a:off x="731518" y="901338"/>
              <a:ext cx="1358537" cy="796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23402" y="979713"/>
              <a:ext cx="496389" cy="53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Multiply 74"/>
          <p:cNvSpPr/>
          <p:nvPr/>
        </p:nvSpPr>
        <p:spPr>
          <a:xfrm>
            <a:off x="4123510" y="3457306"/>
            <a:ext cx="566056" cy="1010191"/>
          </a:xfrm>
          <a:prstGeom prst="mathMultipl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Multiply 75"/>
          <p:cNvSpPr/>
          <p:nvPr/>
        </p:nvSpPr>
        <p:spPr>
          <a:xfrm>
            <a:off x="4184470" y="2277294"/>
            <a:ext cx="492034" cy="896980"/>
          </a:xfrm>
          <a:prstGeom prst="mathMultipl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Multiply 76"/>
          <p:cNvSpPr/>
          <p:nvPr/>
        </p:nvSpPr>
        <p:spPr>
          <a:xfrm>
            <a:off x="2024744" y="2220689"/>
            <a:ext cx="574765" cy="849082"/>
          </a:xfrm>
          <a:prstGeom prst="mathMultipl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Multiply 77"/>
          <p:cNvSpPr/>
          <p:nvPr/>
        </p:nvSpPr>
        <p:spPr>
          <a:xfrm>
            <a:off x="1994261" y="3522622"/>
            <a:ext cx="579121" cy="840373"/>
          </a:xfrm>
          <a:prstGeom prst="mathMultipl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Multiply 78"/>
          <p:cNvSpPr/>
          <p:nvPr/>
        </p:nvSpPr>
        <p:spPr>
          <a:xfrm>
            <a:off x="2055227" y="4863749"/>
            <a:ext cx="583472" cy="753280"/>
          </a:xfrm>
          <a:prstGeom prst="mathMultipl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ultiply 82"/>
          <p:cNvSpPr/>
          <p:nvPr/>
        </p:nvSpPr>
        <p:spPr>
          <a:xfrm>
            <a:off x="4136572" y="4815843"/>
            <a:ext cx="566055" cy="957940"/>
          </a:xfrm>
          <a:prstGeom prst="mathMultipl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Equal 96"/>
          <p:cNvSpPr/>
          <p:nvPr/>
        </p:nvSpPr>
        <p:spPr>
          <a:xfrm>
            <a:off x="6261463" y="4929056"/>
            <a:ext cx="574766" cy="692332"/>
          </a:xfrm>
          <a:prstGeom prst="mathEqua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Equal 97"/>
          <p:cNvSpPr/>
          <p:nvPr/>
        </p:nvSpPr>
        <p:spPr>
          <a:xfrm>
            <a:off x="6270171" y="3605349"/>
            <a:ext cx="574766" cy="692332"/>
          </a:xfrm>
          <a:prstGeom prst="mathEqua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Equal 98"/>
          <p:cNvSpPr/>
          <p:nvPr/>
        </p:nvSpPr>
        <p:spPr>
          <a:xfrm>
            <a:off x="6265815" y="2151013"/>
            <a:ext cx="574766" cy="692332"/>
          </a:xfrm>
          <a:prstGeom prst="mathEqua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7045227" y="1911534"/>
            <a:ext cx="1301939" cy="1040671"/>
            <a:chOff x="5943600" y="979715"/>
            <a:chExt cx="1358537" cy="796834"/>
          </a:xfrm>
        </p:grpSpPr>
        <p:sp>
          <p:nvSpPr>
            <p:cNvPr id="104" name="Rectangle 103"/>
            <p:cNvSpPr/>
            <p:nvPr/>
          </p:nvSpPr>
          <p:spPr>
            <a:xfrm>
              <a:off x="5943600" y="979715"/>
              <a:ext cx="1358537" cy="796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6322425" y="1051558"/>
                  <a:ext cx="709688" cy="481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GB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2425" y="1051558"/>
                  <a:ext cx="709688" cy="48197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7053938" y="3513916"/>
            <a:ext cx="1345479" cy="992770"/>
            <a:chOff x="5943600" y="979715"/>
            <a:chExt cx="1358537" cy="796834"/>
          </a:xfrm>
        </p:grpSpPr>
        <p:sp>
          <p:nvSpPr>
            <p:cNvPr id="107" name="Rectangle 106"/>
            <p:cNvSpPr/>
            <p:nvPr/>
          </p:nvSpPr>
          <p:spPr>
            <a:xfrm>
              <a:off x="5943600" y="979715"/>
              <a:ext cx="1358537" cy="796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6322425" y="1051558"/>
                  <a:ext cx="699671" cy="5052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GB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2425" y="1051558"/>
                  <a:ext cx="699671" cy="5052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>
            <a:off x="6991889" y="4724405"/>
            <a:ext cx="1460319" cy="1127753"/>
            <a:chOff x="5894908" y="979715"/>
            <a:chExt cx="1407229" cy="796834"/>
          </a:xfrm>
        </p:grpSpPr>
        <p:sp>
          <p:nvSpPr>
            <p:cNvPr id="110" name="Rectangle 109"/>
            <p:cNvSpPr/>
            <p:nvPr/>
          </p:nvSpPr>
          <p:spPr>
            <a:xfrm>
              <a:off x="5943600" y="979715"/>
              <a:ext cx="1358537" cy="796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5894908" y="1153524"/>
                  <a:ext cx="1376042" cy="3113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908" y="1153524"/>
                  <a:ext cx="1376042" cy="3113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Group 123"/>
          <p:cNvGrpSpPr/>
          <p:nvPr/>
        </p:nvGrpSpPr>
        <p:grpSpPr>
          <a:xfrm>
            <a:off x="2795451" y="805541"/>
            <a:ext cx="1210493" cy="1140824"/>
            <a:chOff x="731518" y="901338"/>
            <a:chExt cx="1358537" cy="796834"/>
          </a:xfrm>
        </p:grpSpPr>
        <p:sp>
          <p:nvSpPr>
            <p:cNvPr id="125" name="Rectangle 124"/>
            <p:cNvSpPr/>
            <p:nvPr/>
          </p:nvSpPr>
          <p:spPr>
            <a:xfrm>
              <a:off x="731518" y="901338"/>
              <a:ext cx="1358537" cy="796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123402" y="979713"/>
              <a:ext cx="4963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808514" y="2272936"/>
            <a:ext cx="1236619" cy="1045030"/>
            <a:chOff x="731518" y="901338"/>
            <a:chExt cx="1358537" cy="796834"/>
          </a:xfrm>
        </p:grpSpPr>
        <p:sp>
          <p:nvSpPr>
            <p:cNvPr id="128" name="Rectangle 127"/>
            <p:cNvSpPr/>
            <p:nvPr/>
          </p:nvSpPr>
          <p:spPr>
            <a:xfrm>
              <a:off x="731518" y="901338"/>
              <a:ext cx="1358537" cy="796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123402" y="979713"/>
              <a:ext cx="4963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834639" y="3522617"/>
            <a:ext cx="1227909" cy="1036320"/>
            <a:chOff x="731518" y="901338"/>
            <a:chExt cx="1358537" cy="796834"/>
          </a:xfrm>
        </p:grpSpPr>
        <p:sp>
          <p:nvSpPr>
            <p:cNvPr id="131" name="Rectangle 130"/>
            <p:cNvSpPr/>
            <p:nvPr/>
          </p:nvSpPr>
          <p:spPr>
            <a:xfrm>
              <a:off x="731518" y="901338"/>
              <a:ext cx="1358537" cy="796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23403" y="979713"/>
              <a:ext cx="496389" cy="47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990019" y="2076991"/>
            <a:ext cx="1145178" cy="1040675"/>
            <a:chOff x="731518" y="901338"/>
            <a:chExt cx="1358537" cy="796834"/>
          </a:xfrm>
        </p:grpSpPr>
        <p:sp>
          <p:nvSpPr>
            <p:cNvPr id="140" name="Rectangle 139"/>
            <p:cNvSpPr/>
            <p:nvPr/>
          </p:nvSpPr>
          <p:spPr>
            <a:xfrm>
              <a:off x="731518" y="901338"/>
              <a:ext cx="1358537" cy="796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123402" y="979713"/>
              <a:ext cx="4963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820194" y="3418112"/>
            <a:ext cx="1288876" cy="1166951"/>
            <a:chOff x="731518" y="901338"/>
            <a:chExt cx="1358537" cy="796834"/>
          </a:xfrm>
        </p:grpSpPr>
        <p:sp>
          <p:nvSpPr>
            <p:cNvPr id="143" name="Rectangle 142"/>
            <p:cNvSpPr/>
            <p:nvPr/>
          </p:nvSpPr>
          <p:spPr>
            <a:xfrm>
              <a:off x="731518" y="901338"/>
              <a:ext cx="1358537" cy="7968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123402" y="979713"/>
              <a:ext cx="496389" cy="53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902923" y="4706987"/>
            <a:ext cx="1249681" cy="1119048"/>
            <a:chOff x="4902923" y="4706987"/>
            <a:chExt cx="1249681" cy="1119048"/>
          </a:xfrm>
        </p:grpSpPr>
        <p:grpSp>
          <p:nvGrpSpPr>
            <p:cNvPr id="145" name="Group 144"/>
            <p:cNvGrpSpPr/>
            <p:nvPr/>
          </p:nvGrpSpPr>
          <p:grpSpPr>
            <a:xfrm>
              <a:off x="4902923" y="4706987"/>
              <a:ext cx="1249681" cy="1119048"/>
              <a:chOff x="731518" y="901338"/>
              <a:chExt cx="1358537" cy="796834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731518" y="901338"/>
                <a:ext cx="1358537" cy="79683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123402" y="979713"/>
                <a:ext cx="496389" cy="500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>
              <a:off x="5023699" y="4981697"/>
              <a:ext cx="11289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GB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a+b</a:t>
              </a:r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2871648" y="4850682"/>
            <a:ext cx="1256215" cy="831662"/>
            <a:chOff x="2871648" y="4850682"/>
            <a:chExt cx="1256215" cy="831662"/>
          </a:xfrm>
        </p:grpSpPr>
        <p:sp>
          <p:nvSpPr>
            <p:cNvPr id="134" name="Rectangle 133"/>
            <p:cNvSpPr/>
            <p:nvPr/>
          </p:nvSpPr>
          <p:spPr>
            <a:xfrm>
              <a:off x="2871648" y="4850682"/>
              <a:ext cx="1256215" cy="8316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937996" y="5038300"/>
              <a:ext cx="11289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GB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a+b</a:t>
              </a:r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818597" y="4750532"/>
            <a:ext cx="1258397" cy="905685"/>
            <a:chOff x="818597" y="4750532"/>
            <a:chExt cx="1258397" cy="905685"/>
          </a:xfrm>
        </p:grpSpPr>
        <p:sp>
          <p:nvSpPr>
            <p:cNvPr id="70" name="Rectangle 69"/>
            <p:cNvSpPr/>
            <p:nvPr/>
          </p:nvSpPr>
          <p:spPr>
            <a:xfrm>
              <a:off x="818597" y="4750532"/>
              <a:ext cx="1258397" cy="90568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60991" y="5025238"/>
              <a:ext cx="11289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GB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a+b</a:t>
              </a:r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0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3" grpId="0" animBg="1"/>
      <p:bldP spid="97" grpId="0" animBg="1"/>
      <p:bldP spid="98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148" y="3417285"/>
            <a:ext cx="768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সূত্রাবলি 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 সমাধান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7559" y="1151924"/>
            <a:ext cx="269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2056" y="838361"/>
            <a:ext cx="2066436" cy="70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6439" y="3005362"/>
            <a:ext cx="7596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এইপাঠ শেষে শিক্ষার্থীরা-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সূত্রের প্রয়োগ করতে পারবে।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সূত্র ও অনুসিদ্ধান্ত প্রয়োগ করে রাশি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 নির্ণয়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27725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8889" y="862148"/>
            <a:ext cx="5648380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সূত্রাবলীঃ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19749" y="3719624"/>
                <a:ext cx="420624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9" y="3719624"/>
                <a:ext cx="4206240" cy="2031325"/>
              </a:xfrm>
              <a:prstGeom prst="rect">
                <a:avLst/>
              </a:prstGeom>
              <a:blipFill>
                <a:blip r:embed="rId2"/>
                <a:stretch>
                  <a:fillRect l="-1159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9450" y="2269645"/>
                <a:ext cx="3931921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  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3 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0" y="2269645"/>
                <a:ext cx="3931921" cy="2031325"/>
              </a:xfrm>
              <a:prstGeom prst="rect">
                <a:avLst/>
              </a:prstGeom>
              <a:blipFill>
                <a:blip r:embed="rId3"/>
                <a:stretch>
                  <a:fillRect l="-1395" t="-1497" b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1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31855" y="1543335"/>
                <a:ext cx="6750424" cy="434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সমস্যাঃ</a:t>
                </a:r>
              </a:p>
              <a:p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হলে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ক.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এর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মান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নির্ণয়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কর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।</a:t>
                </a:r>
              </a:p>
              <a:p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খ.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দেখাও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যে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𝟔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গ.  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প্রমাণ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কর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যে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    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  <m:r>
                              <a:rPr lang="en-US" sz="2400" b="1" i="1" baseline="30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  <m:r>
                              <a:rPr lang="en-US" sz="2400" b="1" i="1" baseline="30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0 </a:t>
                </a:r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55" y="1543335"/>
                <a:ext cx="6750424" cy="4343400"/>
              </a:xfrm>
              <a:prstGeom prst="rect">
                <a:avLst/>
              </a:prstGeom>
              <a:blipFill>
                <a:blip r:embed="rId2"/>
                <a:stretch>
                  <a:fillRect l="-14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6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1601" y="694944"/>
                <a:ext cx="5193792" cy="5495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সমাধানঃ</a:t>
                </a:r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ক</a:t>
                </a:r>
                <a:r>
                  <a:rPr lang="bn-IN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)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দেওয়া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আছে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  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	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</m:oMath>
                </a14:m>
                <a:endParaRPr lang="en-US" sz="2400" b="1" baseline="30000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	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</m:den>
                    </m:f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	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	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</m:den>
                    </m:f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𝑨𝒏𝒔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.</m:t>
                        </m:r>
                      </m:e>
                    </m:d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01" y="694944"/>
                <a:ext cx="5193792" cy="5495544"/>
              </a:xfrm>
              <a:prstGeom prst="rect">
                <a:avLst/>
              </a:prstGeom>
              <a:blipFill>
                <a:blip r:embed="rId2"/>
                <a:stretch>
                  <a:fillRect l="-17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5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1520" y="620487"/>
                <a:ext cx="7680960" cy="5649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endParaRPr lang="bn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bn-IN" sz="2400" b="1" i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 হতে পাই ,</a:t>
                </a: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</m:den>
                    </m:f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bn-IN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endParaRPr lang="bn-IN" sz="3200" b="1" i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</m:t>
                    </m:r>
                  </m:oMath>
                </a14:m>
                <a:r>
                  <a:rPr lang="en-US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রাশিমালা</a:t>
                </a:r>
                <a:endPara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𝟔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bn-IN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den>
                    </m:f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bn-IN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bn-IN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bn-IN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√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d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r>
                  <a:rPr lang="bn-IN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SutonnyMJ" pitchFamily="2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r>
                  <a:rPr lang="bn-IN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= 0 (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Ans.)</a:t>
                </a:r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620487"/>
                <a:ext cx="7680960" cy="5649683"/>
              </a:xfrm>
              <a:prstGeom prst="rect">
                <a:avLst/>
              </a:prstGeom>
              <a:blipFill>
                <a:blip r:embed="rId2"/>
                <a:stretch>
                  <a:fillRect l="-1984" t="-2589" b="-36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6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0.8|1|1.5|1.8|2.8|1|2.7|2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478</TotalTime>
  <Words>199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Cambria Math</vt:lpstr>
      <vt:lpstr>Garamond</vt:lpstr>
      <vt:lpstr>NikoshBAN</vt:lpstr>
      <vt:lpstr>SutonnyMJ</vt:lpstr>
      <vt:lpstr>Times New Roman</vt:lpstr>
      <vt:lpstr>Organic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</dc:creator>
  <cp:lastModifiedBy>HNT-USER</cp:lastModifiedBy>
  <cp:revision>197</cp:revision>
  <dcterms:created xsi:type="dcterms:W3CDTF">2016-06-11T18:50:16Z</dcterms:created>
  <dcterms:modified xsi:type="dcterms:W3CDTF">2021-09-05T16:28:45Z</dcterms:modified>
</cp:coreProperties>
</file>