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  <p:sldId id="266" r:id="rId8"/>
    <p:sldId id="267" r:id="rId9"/>
    <p:sldId id="269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drunnecha87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অসাধারণ কিছু ফুলের সুন্দর সুন্দর ছবি ডাউনলোড | Fuler Chobi Pic Download  Bangla - BanglaFeeds.inf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200"/>
            <a:ext cx="6781798" cy="67817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00" y="304800"/>
            <a:ext cx="914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762000" y="609600"/>
            <a:ext cx="7696200" cy="5791200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তোমাদর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স্কুলে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ভার্চুয়াল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রুম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সেটির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আপনার জন্য সুন্দর প্রাকৃতিক দৃশ্য | প্রাকৃতিক সৌন্দর্য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424" y="381000"/>
            <a:ext cx="8688976" cy="609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43200" y="381000"/>
            <a:ext cx="37661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457200"/>
            <a:ext cx="3962400" cy="5638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বদরুন্নেছা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সহঃ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শিঃ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শায়েস্তাগঞ্জ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শায়েস্তাগঞ্জ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মইলঃ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latin typeface="NikoshBAN" pitchFamily="2" charset="0"/>
                <a:cs typeface="NikoshBAN" pitchFamily="2" charset="0"/>
                <a:hlinkClick r:id="rId2"/>
              </a:rPr>
              <a:t>bodrunnecha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87</a:t>
            </a:r>
            <a:r>
              <a:rPr lang="en-US" b="1" dirty="0" smtClean="0">
                <a:latin typeface="NikoshBAN" pitchFamily="2" charset="0"/>
                <a:cs typeface="NikoshBAN" pitchFamily="2" charset="0"/>
                <a:hlinkClick r:id="rId2"/>
              </a:rPr>
              <a:t>@gmail.com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876800" y="381000"/>
            <a:ext cx="3810000" cy="5791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শ্রেণি-৭ম</a:t>
            </a:r>
          </a:p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4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১ম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অফিসে বসে এই সাইটগুলোতে যাবেন না | প্রথম আল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5257800" cy="3505200"/>
          </a:xfrm>
          <a:prstGeom prst="rect">
            <a:avLst/>
          </a:prstGeom>
          <a:noFill/>
        </p:spPr>
      </p:pic>
      <p:pic>
        <p:nvPicPr>
          <p:cNvPr id="15364" name="Picture 4" descr="সহকর্মীদের পুরস্কার বা বখশিশ প্রতিষ্ঠানের জন্য কতটা সুফল আনে? - BBC News  বাংল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962400"/>
            <a:ext cx="4693355" cy="2640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762000" y="762000"/>
            <a:ext cx="8077200" cy="5410200"/>
          </a:xfrm>
          <a:prstGeom prst="flowChartPunchedTap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কর্মক্ষেত্রে</a:t>
            </a:r>
            <a:r>
              <a:rPr lang="en-US" sz="6000" b="1" smtClean="0">
                <a:latin typeface="NikoshBAN" pitchFamily="2" charset="0"/>
                <a:cs typeface="NikoshBAN" pitchFamily="2" charset="0"/>
              </a:rPr>
              <a:t> তথ্য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ক্যামেরা-সাংবাদিক দেখে লাইনে দাঁড়িয়ে পড়লেন তাঁরা | প্রথম আল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8601"/>
            <a:ext cx="5867400" cy="44020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600" y="47244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লাইনে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দাড়িয়ে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ফর্ম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হয়না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ফোনে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এসএমএস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পাঠিয়ে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বিশ্ববিদ্যালয়ের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ভর্তি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ইভিএম এ ভোট দেওয়ার পদ্ধতি এক নজরে দেখে নিন- EVM - Anosondan Televis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"/>
            <a:ext cx="7696200" cy="43227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" y="4734342"/>
            <a:ext cx="754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ইলেকট্রনিক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ভোটিং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মেশিন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আজকাল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ভোট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ভোট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গণনার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762000" y="762000"/>
            <a:ext cx="8077200" cy="5410200"/>
          </a:xfrm>
          <a:prstGeom prst="flowChartPunchedTap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u="sng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ইলেকট্রনিক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ভোটিং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মেশিন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অসুবিধা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সেটি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5টি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কল সেন্টার কি? কল সেন্টারে কাজ কয়ভাবে হয়? - ANUSOR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0"/>
            <a:ext cx="6248400" cy="48040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4648200"/>
            <a:ext cx="716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কেউ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সশরীরে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অফিসে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অফিসের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চলছে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এরকম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অফিসের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ভার্চুয়াল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762000" y="609600"/>
            <a:ext cx="7696200" cy="5791200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1143000" indent="-1143000" algn="ctr">
              <a:buAutoNum type="arabicPeriod"/>
            </a:pP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ভার্চুয়াল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1143000" indent="-1143000" algn="ctr">
              <a:buAutoNum type="arabicPeriod"/>
            </a:pP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ভার্চুয়াল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155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</dc:creator>
  <cp:lastModifiedBy>ac</cp:lastModifiedBy>
  <cp:revision>19</cp:revision>
  <dcterms:created xsi:type="dcterms:W3CDTF">2006-08-16T00:00:00Z</dcterms:created>
  <dcterms:modified xsi:type="dcterms:W3CDTF">2021-09-05T06:06:00Z</dcterms:modified>
</cp:coreProperties>
</file>