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odrunnecha8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ফুলের ছবি সুন্দর পিকচার ইমেজ ফটো ওয়ালপেপার ফ্রি ডাউনলো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6680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বাংলার রূপ ও প্রাকৃতিক দৃশ্যের ছবি - HelloToday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620000" cy="50673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76600" y="5334000"/>
            <a:ext cx="25042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457200"/>
            <a:ext cx="3962400" cy="5638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বদরুন্নেছা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শায়েস্তাগঞ্জ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শায়েস্তাগঞ্জ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ইলঃ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  <a:hlinkClick r:id="rId2"/>
              </a:rPr>
              <a:t>bodrunnecha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87</a:t>
            </a:r>
            <a:r>
              <a:rPr lang="en-US" b="1" dirty="0" smtClean="0"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76800" y="381000"/>
            <a:ext cx="3810000" cy="5791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শ্রেণি-৭ম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১ম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কার্ড বানানো //কাগজের তৈরি জিনিস //DIY Handmade New Year Card // কাগজের ফুল 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95264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62000" y="762000"/>
            <a:ext cx="8077200" cy="5410200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earch: Why half of Londoners hate how they look on video calls - London  T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3810000"/>
          </a:xfrm>
          <a:prstGeom prst="rect">
            <a:avLst/>
          </a:prstGeom>
          <a:noFill/>
        </p:spPr>
      </p:pic>
      <p:sp>
        <p:nvSpPr>
          <p:cNvPr id="1028" name="AutoShape 4" descr="WhatsApp brings audio and video calls to its desktop 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WhatsApp brings audio and video calls to its desktop a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4196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ঈদের পিকচার শুভেচ্ছাবার্তা, অগ্রিম সেরা ঈদ মোবারক ছবি DOWNLOAD NOW, সেরা ঈদ  মুবারক পিকচার ২০২১, শুভেচ্ছা বার্তা [EID MUBARAK 2021 PICTURE] | বিকাশবাংলা  - Bikas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247501" cy="2971800"/>
          </a:xfrm>
          <a:prstGeom prst="rect">
            <a:avLst/>
          </a:prstGeom>
          <a:noFill/>
        </p:spPr>
      </p:pic>
      <p:pic>
        <p:nvPicPr>
          <p:cNvPr id="18436" name="Picture 4" descr="পহেলা বৈশাখের ছবি , পিকচার, ওয়ালপেপার ২০২১ [Pohela Boishakh 2021] - Bangla  all s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76600"/>
            <a:ext cx="5257800" cy="33835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0" y="533400"/>
            <a:ext cx="2590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নিমন্ত্রন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62000" y="762000"/>
            <a:ext cx="8077200" cy="5410200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আইডিয়া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62000" y="609600"/>
            <a:ext cx="7696200" cy="57912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143000" indent="-1143000" algn="ctr">
              <a:buAutoNum type="arabicPeriod"/>
            </a:pP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শেয়ারিং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143000" indent="-1143000" algn="ctr">
              <a:buAutoNum type="arabicPeriod"/>
            </a:pP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62000" y="609600"/>
            <a:ext cx="7696200" cy="57912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জন্মদিনের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জানানোর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110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ac</cp:lastModifiedBy>
  <cp:revision>20</cp:revision>
  <dcterms:created xsi:type="dcterms:W3CDTF">2006-08-16T00:00:00Z</dcterms:created>
  <dcterms:modified xsi:type="dcterms:W3CDTF">2021-09-05T06:52:25Z</dcterms:modified>
</cp:coreProperties>
</file>