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73" r:id="rId5"/>
    <p:sldId id="259" r:id="rId6"/>
    <p:sldId id="260" r:id="rId7"/>
    <p:sldId id="261" r:id="rId8"/>
    <p:sldId id="262" r:id="rId9"/>
    <p:sldId id="271" r:id="rId10"/>
    <p:sldId id="269" r:id="rId11"/>
    <p:sldId id="270" r:id="rId12"/>
    <p:sldId id="263" r:id="rId13"/>
    <p:sldId id="264" r:id="rId14"/>
    <p:sldId id="265" r:id="rId15"/>
    <p:sldId id="266" r:id="rId16"/>
    <p:sldId id="272" r:id="rId17"/>
    <p:sldId id="267" r:id="rId18"/>
    <p:sldId id="26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3" Type="http://schemas.openxmlformats.org/officeDocument/2006/relationships/slide" Target="slides/slide2.xml" /><Relationship Id="rId21" Type="http://schemas.openxmlformats.org/officeDocument/2006/relationships/viewProps" Target="viewProp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presProps" Target="pres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tableStyles" Target="tableStyle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GB"/>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9/5/2021</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6752144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9/5/2021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4885316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9/5/2021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0512018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9/5/2021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34854063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GB"/>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9/5/2021</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40446810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9/5/2021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1963682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9/5/2021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7911555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9/5/2021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8140392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9/5/2021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1776919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GB"/>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9/5/2021</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918287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GB"/>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9/5/2021</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48607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9/5/2021</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303181778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7.xml" /></Relationships>
</file>

<file path=ppt/slides/_rels/slide10.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Layout" Target="../slideLayouts/slideLayout7.xml" /></Relationships>
</file>

<file path=ppt/slides/_rels/slide11.xml.rels><?xml version="1.0" encoding="UTF-8" standalone="yes"?>
<Relationships xmlns="http://schemas.openxmlformats.org/package/2006/relationships"><Relationship Id="rId3" Type="http://schemas.openxmlformats.org/officeDocument/2006/relationships/image" Target="../media/image7.jpeg" /><Relationship Id="rId2" Type="http://schemas.openxmlformats.org/officeDocument/2006/relationships/image" Target="../media/image6.jpeg" /><Relationship Id="rId1" Type="http://schemas.openxmlformats.org/officeDocument/2006/relationships/slideLayout" Target="../slideLayouts/slideLayout7.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8.xml.rels><?xml version="1.0" encoding="UTF-8" standalone="yes"?>
<Relationships xmlns="http://schemas.openxmlformats.org/package/2006/relationships"><Relationship Id="rId2" Type="http://schemas.openxmlformats.org/officeDocument/2006/relationships/image" Target="../media/image8.jpeg" /><Relationship Id="rId1" Type="http://schemas.openxmlformats.org/officeDocument/2006/relationships/slideLayout" Target="../slideLayouts/slideLayout7.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6.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7.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9FE2CD6-A52C-6A4D-AAD9-FA7892C997EE}"/>
              </a:ext>
            </a:extLst>
          </p:cNvPr>
          <p:cNvSpPr txBox="1"/>
          <p:nvPr/>
        </p:nvSpPr>
        <p:spPr>
          <a:xfrm>
            <a:off x="1166503" y="531917"/>
            <a:ext cx="9858994" cy="1323439"/>
          </a:xfrm>
          <a:prstGeom prst="rect">
            <a:avLst/>
          </a:prstGeom>
          <a:noFill/>
        </p:spPr>
        <p:txBody>
          <a:bodyPr wrap="square" rtlCol="0">
            <a:spAutoFit/>
          </a:bodyPr>
          <a:lstStyle/>
          <a:p>
            <a:pPr algn="l"/>
            <a:r>
              <a:rPr lang="en-GB" sz="8000">
                <a:solidFill>
                  <a:srgbClr val="00B050"/>
                </a:solidFill>
              </a:rPr>
              <a:t> </a:t>
            </a:r>
            <a:r>
              <a:rPr lang="en-GB" sz="8000" b="1" dirty="0">
                <a:solidFill>
                  <a:srgbClr val="00B050"/>
                </a:solidFill>
                <a:latin typeface="NikoshBAN" pitchFamily="2" charset="0"/>
              </a:rPr>
              <a:t>WELCOME EVERYONE </a:t>
            </a:r>
            <a:endParaRPr lang="en-US" sz="8000">
              <a:solidFill>
                <a:srgbClr val="00B050"/>
              </a:solidFill>
            </a:endParaRPr>
          </a:p>
        </p:txBody>
      </p:sp>
      <p:pic>
        <p:nvPicPr>
          <p:cNvPr id="5" name="Picture 5">
            <a:extLst>
              <a:ext uri="{FF2B5EF4-FFF2-40B4-BE49-F238E27FC236}">
                <a16:creationId xmlns:a16="http://schemas.microsoft.com/office/drawing/2014/main" id="{4FD699AC-AFB3-E54A-A2D7-E4BB9D482C8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34934" y="2063337"/>
            <a:ext cx="8993085" cy="4579423"/>
          </a:xfrm>
          <a:prstGeom prst="rect">
            <a:avLst/>
          </a:prstGeom>
        </p:spPr>
      </p:pic>
    </p:spTree>
    <p:extLst>
      <p:ext uri="{BB962C8B-B14F-4D97-AF65-F5344CB8AC3E}">
        <p14:creationId xmlns:p14="http://schemas.microsoft.com/office/powerpoint/2010/main" val="410698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4" presetClass="entr" presetSubtype="10" fill="hold"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randombar(horizontal)">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D811AEC3-F13C-AB49-8CD2-0ADC986ED93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39585" y="1707078"/>
            <a:ext cx="6791201" cy="4412424"/>
          </a:xfrm>
          <a:prstGeom prst="rect">
            <a:avLst/>
          </a:prstGeom>
        </p:spPr>
      </p:pic>
      <p:sp>
        <p:nvSpPr>
          <p:cNvPr id="4" name="TextBox 3">
            <a:extLst>
              <a:ext uri="{FF2B5EF4-FFF2-40B4-BE49-F238E27FC236}">
                <a16:creationId xmlns:a16="http://schemas.microsoft.com/office/drawing/2014/main" id="{E083AEB9-94FE-854D-98FF-C8B29C96138C}"/>
              </a:ext>
            </a:extLst>
          </p:cNvPr>
          <p:cNvSpPr txBox="1"/>
          <p:nvPr/>
        </p:nvSpPr>
        <p:spPr>
          <a:xfrm rot="10800000" flipV="1">
            <a:off x="3363125" y="5995431"/>
            <a:ext cx="5465743" cy="769441"/>
          </a:xfrm>
          <a:prstGeom prst="rect">
            <a:avLst/>
          </a:prstGeom>
          <a:noFill/>
        </p:spPr>
        <p:txBody>
          <a:bodyPr wrap="square" rtlCol="0">
            <a:spAutoFit/>
          </a:bodyPr>
          <a:lstStyle/>
          <a:p>
            <a:pPr algn="ctr"/>
            <a:r>
              <a:rPr lang="en-GB" sz="4400" b="1" dirty="0">
                <a:solidFill>
                  <a:srgbClr val="002060"/>
                </a:solidFill>
                <a:latin typeface="NikoshBAN" pitchFamily="2" charset="0"/>
              </a:rPr>
              <a:t>This is a waterfall </a:t>
            </a:r>
          </a:p>
        </p:txBody>
      </p:sp>
      <p:sp>
        <p:nvSpPr>
          <p:cNvPr id="6" name="TextBox 5">
            <a:extLst>
              <a:ext uri="{FF2B5EF4-FFF2-40B4-BE49-F238E27FC236}">
                <a16:creationId xmlns:a16="http://schemas.microsoft.com/office/drawing/2014/main" id="{85559D0F-5AF0-C841-AA26-441E761E85E7}"/>
              </a:ext>
            </a:extLst>
          </p:cNvPr>
          <p:cNvSpPr txBox="1"/>
          <p:nvPr/>
        </p:nvSpPr>
        <p:spPr>
          <a:xfrm>
            <a:off x="146890" y="43646"/>
            <a:ext cx="12045110" cy="1446550"/>
          </a:xfrm>
          <a:prstGeom prst="rect">
            <a:avLst/>
          </a:prstGeom>
          <a:noFill/>
        </p:spPr>
        <p:txBody>
          <a:bodyPr wrap="square" rtlCol="0">
            <a:spAutoFit/>
          </a:bodyPr>
          <a:lstStyle/>
          <a:p>
            <a:pPr algn="ctr"/>
            <a:r>
              <a:rPr lang="en-GB" sz="4400" b="1" dirty="0">
                <a:solidFill>
                  <a:srgbClr val="FF0000"/>
                </a:solidFill>
                <a:latin typeface="NikoshBAN" pitchFamily="2" charset="0"/>
              </a:rPr>
              <a:t>Look at the picture and think. What do you see?</a:t>
            </a:r>
          </a:p>
          <a:p>
            <a:pPr algn="ctr"/>
            <a:r>
              <a:rPr lang="en-GB" sz="4400" b="1" dirty="0">
                <a:solidFill>
                  <a:srgbClr val="FF0000"/>
                </a:solidFill>
                <a:latin typeface="NikoshBAN" pitchFamily="2" charset="0"/>
              </a:rPr>
              <a:t>Have you ever visit a place like this?</a:t>
            </a:r>
          </a:p>
        </p:txBody>
      </p:sp>
    </p:spTree>
    <p:extLst>
      <p:ext uri="{BB962C8B-B14F-4D97-AF65-F5344CB8AC3E}">
        <p14:creationId xmlns:p14="http://schemas.microsoft.com/office/powerpoint/2010/main" val="19863560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6"/>
                                        </p:tgtEl>
                                        <p:attrNameLst>
                                          <p:attrName>ppt_y</p:attrName>
                                        </p:attrNameLst>
                                      </p:cBhvr>
                                      <p:tavLst>
                                        <p:tav tm="0">
                                          <p:val>
                                            <p:strVal val="#ppt_y"/>
                                          </p:val>
                                        </p:tav>
                                        <p:tav tm="100000">
                                          <p:val>
                                            <p:strVal val="#ppt_y"/>
                                          </p:val>
                                        </p:tav>
                                      </p:tavLst>
                                    </p:anim>
                                    <p:anim calcmode="lin" valueType="num">
                                      <p:cBhvr>
                                        <p:cTn id="9"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14" presetClass="entr" presetSubtype="10" fill="hold"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randombar(horizontal)">
                                      <p:cBhvr>
                                        <p:cTn id="16" dur="5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56" presetClass="entr" presetSubtype="0" fill="hold" grpId="0" nodeType="clickEffect">
                                  <p:stCondLst>
                                    <p:cond delay="0"/>
                                  </p:stCondLst>
                                  <p:iterate type="lt">
                                    <p:tmPct val="10000"/>
                                  </p:iterate>
                                  <p:childTnLst>
                                    <p:set>
                                      <p:cBhvr>
                                        <p:cTn id="20" dur="1" fill="hold">
                                          <p:stCondLst>
                                            <p:cond delay="0"/>
                                          </p:stCondLst>
                                        </p:cTn>
                                        <p:tgtEl>
                                          <p:spTgt spid="4"/>
                                        </p:tgtEl>
                                        <p:attrNameLst>
                                          <p:attrName>style.visibility</p:attrName>
                                        </p:attrNameLst>
                                      </p:cBhvr>
                                      <p:to>
                                        <p:strVal val="visible"/>
                                      </p:to>
                                    </p:set>
                                    <p:anim by="(-#ppt_w*2)" calcmode="lin" valueType="num">
                                      <p:cBhvr rctx="PPT">
                                        <p:cTn id="21" dur="500" autoRev="1" fill="hold">
                                          <p:stCondLst>
                                            <p:cond delay="0"/>
                                          </p:stCondLst>
                                        </p:cTn>
                                        <p:tgtEl>
                                          <p:spTgt spid="4"/>
                                        </p:tgtEl>
                                        <p:attrNameLst>
                                          <p:attrName>ppt_w</p:attrName>
                                        </p:attrNameLst>
                                      </p:cBhvr>
                                    </p:anim>
                                    <p:anim by="(#ppt_w*0.50)" calcmode="lin" valueType="num">
                                      <p:cBhvr>
                                        <p:cTn id="22" dur="500" decel="50000" autoRev="1" fill="hold">
                                          <p:stCondLst>
                                            <p:cond delay="0"/>
                                          </p:stCondLst>
                                        </p:cTn>
                                        <p:tgtEl>
                                          <p:spTgt spid="4"/>
                                        </p:tgtEl>
                                        <p:attrNameLst>
                                          <p:attrName>ppt_x</p:attrName>
                                        </p:attrNameLst>
                                      </p:cBhvr>
                                    </p:anim>
                                    <p:anim from="(-#ppt_h/2)" to="(#ppt_y)" calcmode="lin" valueType="num">
                                      <p:cBhvr>
                                        <p:cTn id="23" dur="1000" fill="hold">
                                          <p:stCondLst>
                                            <p:cond delay="0"/>
                                          </p:stCondLst>
                                        </p:cTn>
                                        <p:tgtEl>
                                          <p:spTgt spid="4"/>
                                        </p:tgtEl>
                                        <p:attrNameLst>
                                          <p:attrName>ppt_y</p:attrName>
                                        </p:attrNameLst>
                                      </p:cBhvr>
                                    </p:anim>
                                    <p:animRot by="21600000">
                                      <p:cBhvr>
                                        <p:cTn id="24" dur="1000" fill="hold">
                                          <p:stCondLst>
                                            <p:cond delay="0"/>
                                          </p:stCondLst>
                                        </p:cTn>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A074A7F1-9FC4-1E46-BB01-82188E6C98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0876" y="2203490"/>
            <a:ext cx="4886944" cy="3222550"/>
          </a:xfrm>
          <a:prstGeom prst="rect">
            <a:avLst/>
          </a:prstGeom>
        </p:spPr>
      </p:pic>
      <p:pic>
        <p:nvPicPr>
          <p:cNvPr id="3" name="Picture 3">
            <a:extLst>
              <a:ext uri="{FF2B5EF4-FFF2-40B4-BE49-F238E27FC236}">
                <a16:creationId xmlns:a16="http://schemas.microsoft.com/office/drawing/2014/main" id="{01F9833B-B175-AE4E-B3A7-F8543963D74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14224" y="2203490"/>
            <a:ext cx="4886943" cy="3251923"/>
          </a:xfrm>
          <a:prstGeom prst="rect">
            <a:avLst/>
          </a:prstGeom>
        </p:spPr>
      </p:pic>
      <p:sp>
        <p:nvSpPr>
          <p:cNvPr id="5" name="TextBox 4">
            <a:extLst>
              <a:ext uri="{FF2B5EF4-FFF2-40B4-BE49-F238E27FC236}">
                <a16:creationId xmlns:a16="http://schemas.microsoft.com/office/drawing/2014/main" id="{814D26BE-5B41-2846-87A6-DA200C8E3F27}"/>
              </a:ext>
            </a:extLst>
          </p:cNvPr>
          <p:cNvSpPr txBox="1"/>
          <p:nvPr/>
        </p:nvSpPr>
        <p:spPr>
          <a:xfrm rot="10800000" flipV="1">
            <a:off x="210290" y="547999"/>
            <a:ext cx="11763996" cy="646331"/>
          </a:xfrm>
          <a:prstGeom prst="rect">
            <a:avLst/>
          </a:prstGeom>
          <a:noFill/>
        </p:spPr>
        <p:txBody>
          <a:bodyPr wrap="square" rtlCol="0">
            <a:spAutoFit/>
          </a:bodyPr>
          <a:lstStyle/>
          <a:p>
            <a:pPr algn="ctr"/>
            <a:r>
              <a:rPr lang="en-GB" sz="3600" b="1" dirty="0">
                <a:solidFill>
                  <a:srgbClr val="FF0000"/>
                </a:solidFill>
                <a:latin typeface="NikoshBAN" pitchFamily="2" charset="0"/>
              </a:rPr>
              <a:t>Look at the pictures again and think.Do you know them?</a:t>
            </a:r>
          </a:p>
        </p:txBody>
      </p:sp>
      <p:sp>
        <p:nvSpPr>
          <p:cNvPr id="7" name="TextBox 6">
            <a:extLst>
              <a:ext uri="{FF2B5EF4-FFF2-40B4-BE49-F238E27FC236}">
                <a16:creationId xmlns:a16="http://schemas.microsoft.com/office/drawing/2014/main" id="{66ED685D-94FA-D241-A550-BCFAFF0EC7E0}"/>
              </a:ext>
            </a:extLst>
          </p:cNvPr>
          <p:cNvSpPr txBox="1"/>
          <p:nvPr/>
        </p:nvSpPr>
        <p:spPr>
          <a:xfrm rot="10800000" flipV="1">
            <a:off x="115287" y="1384645"/>
            <a:ext cx="11763996" cy="646331"/>
          </a:xfrm>
          <a:prstGeom prst="rect">
            <a:avLst/>
          </a:prstGeom>
          <a:noFill/>
        </p:spPr>
        <p:txBody>
          <a:bodyPr wrap="square" rtlCol="0">
            <a:spAutoFit/>
          </a:bodyPr>
          <a:lstStyle/>
          <a:p>
            <a:pPr algn="ctr"/>
            <a:r>
              <a:rPr lang="en-GB" sz="3600" b="1" dirty="0">
                <a:solidFill>
                  <a:srgbClr val="002060"/>
                </a:solidFill>
                <a:latin typeface="NikoshBAN" pitchFamily="2" charset="0"/>
              </a:rPr>
              <a:t>Yes,you are absolutly right. This two are water vehicles </a:t>
            </a:r>
          </a:p>
        </p:txBody>
      </p:sp>
      <p:sp>
        <p:nvSpPr>
          <p:cNvPr id="9" name="TextBox 8">
            <a:extLst>
              <a:ext uri="{FF2B5EF4-FFF2-40B4-BE49-F238E27FC236}">
                <a16:creationId xmlns:a16="http://schemas.microsoft.com/office/drawing/2014/main" id="{3C7E33B7-C4D6-3246-BE45-21A46B05E76F}"/>
              </a:ext>
            </a:extLst>
          </p:cNvPr>
          <p:cNvSpPr txBox="1"/>
          <p:nvPr/>
        </p:nvSpPr>
        <p:spPr>
          <a:xfrm rot="10800000" flipV="1">
            <a:off x="630876" y="5844646"/>
            <a:ext cx="4755574" cy="646331"/>
          </a:xfrm>
          <a:prstGeom prst="rect">
            <a:avLst/>
          </a:prstGeom>
          <a:noFill/>
        </p:spPr>
        <p:txBody>
          <a:bodyPr wrap="square" rtlCol="0">
            <a:spAutoFit/>
          </a:bodyPr>
          <a:lstStyle/>
          <a:p>
            <a:pPr algn="ctr"/>
            <a:r>
              <a:rPr lang="en-GB" sz="3600" b="1" dirty="0">
                <a:solidFill>
                  <a:srgbClr val="002060"/>
                </a:solidFill>
                <a:latin typeface="NikoshBAN" pitchFamily="2" charset="0"/>
              </a:rPr>
              <a:t>Sea truck </a:t>
            </a:r>
          </a:p>
        </p:txBody>
      </p:sp>
      <p:sp>
        <p:nvSpPr>
          <p:cNvPr id="13" name="TextBox 12">
            <a:extLst>
              <a:ext uri="{FF2B5EF4-FFF2-40B4-BE49-F238E27FC236}">
                <a16:creationId xmlns:a16="http://schemas.microsoft.com/office/drawing/2014/main" id="{F38DECB4-83D9-084B-8DE4-FFCC3BA04D70}"/>
              </a:ext>
            </a:extLst>
          </p:cNvPr>
          <p:cNvSpPr txBox="1"/>
          <p:nvPr/>
        </p:nvSpPr>
        <p:spPr>
          <a:xfrm rot="10800000" flipV="1">
            <a:off x="6245593" y="5844646"/>
            <a:ext cx="4755574" cy="646331"/>
          </a:xfrm>
          <a:prstGeom prst="rect">
            <a:avLst/>
          </a:prstGeom>
          <a:noFill/>
        </p:spPr>
        <p:txBody>
          <a:bodyPr wrap="square" rtlCol="0">
            <a:spAutoFit/>
          </a:bodyPr>
          <a:lstStyle/>
          <a:p>
            <a:pPr algn="ctr"/>
            <a:r>
              <a:rPr lang="en-GB" sz="3600" b="1" dirty="0">
                <a:solidFill>
                  <a:srgbClr val="002060"/>
                </a:solidFill>
                <a:latin typeface="NikoshBAN" pitchFamily="2" charset="0"/>
              </a:rPr>
              <a:t>Wooden boat</a:t>
            </a:r>
          </a:p>
        </p:txBody>
      </p:sp>
    </p:spTree>
    <p:extLst>
      <p:ext uri="{BB962C8B-B14F-4D97-AF65-F5344CB8AC3E}">
        <p14:creationId xmlns:p14="http://schemas.microsoft.com/office/powerpoint/2010/main" val="18913757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
                                        </p:tgtEl>
                                        <p:attrNameLst>
                                          <p:attrName>ppt_y</p:attrName>
                                        </p:attrNameLst>
                                      </p:cBhvr>
                                      <p:tavLst>
                                        <p:tav tm="0">
                                          <p:val>
                                            <p:strVal val="#ppt_y"/>
                                          </p:val>
                                        </p:tav>
                                        <p:tav tm="100000">
                                          <p:val>
                                            <p:strVal val="#ppt_y"/>
                                          </p:val>
                                        </p:tav>
                                      </p:tavLst>
                                    </p:anim>
                                    <p:anim calcmode="lin" valueType="num">
                                      <p:cBhvr>
                                        <p:cTn id="9"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14" presetClass="entr" presetSubtype="10" fill="hold"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randombar(horizontal)">
                                      <p:cBhvr>
                                        <p:cTn id="16" dur="5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14" presetClass="entr" presetSubtype="10" fill="hold"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randombar(horizontal)">
                                      <p:cBhvr>
                                        <p:cTn id="21" dur="500"/>
                                        <p:tgtEl>
                                          <p:spTgt spid="3"/>
                                        </p:tgtEl>
                                      </p:cBhvr>
                                    </p:animEffect>
                                  </p:childTnLst>
                                </p:cTn>
                              </p:par>
                            </p:childTnLst>
                          </p:cTn>
                        </p:par>
                      </p:childTnLst>
                    </p:cTn>
                  </p:par>
                  <p:par>
                    <p:cTn id="22" fill="hold">
                      <p:stCondLst>
                        <p:cond delay="indefinite"/>
                      </p:stCondLst>
                      <p:childTnLst>
                        <p:par>
                          <p:cTn id="23" fill="hold">
                            <p:stCondLst>
                              <p:cond delay="0"/>
                            </p:stCondLst>
                            <p:childTnLst>
                              <p:par>
                                <p:cTn id="24" presetID="41" presetClass="entr" presetSubtype="0" fill="hold" grpId="0" nodeType="clickEffect">
                                  <p:stCondLst>
                                    <p:cond delay="0"/>
                                  </p:stCondLst>
                                  <p:iterate type="lt">
                                    <p:tmPct val="10000"/>
                                  </p:iterate>
                                  <p:childTnLst>
                                    <p:set>
                                      <p:cBhvr>
                                        <p:cTn id="25" dur="1" fill="hold">
                                          <p:stCondLst>
                                            <p:cond delay="0"/>
                                          </p:stCondLst>
                                        </p:cTn>
                                        <p:tgtEl>
                                          <p:spTgt spid="7"/>
                                        </p:tgtEl>
                                        <p:attrNameLst>
                                          <p:attrName>style.visibility</p:attrName>
                                        </p:attrNameLst>
                                      </p:cBhvr>
                                      <p:to>
                                        <p:strVal val="visible"/>
                                      </p:to>
                                    </p:set>
                                    <p:anim calcmode="lin" valueType="num">
                                      <p:cBhvr>
                                        <p:cTn id="26"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27" dur="500" fill="hold"/>
                                        <p:tgtEl>
                                          <p:spTgt spid="7"/>
                                        </p:tgtEl>
                                        <p:attrNameLst>
                                          <p:attrName>ppt_y</p:attrName>
                                        </p:attrNameLst>
                                      </p:cBhvr>
                                      <p:tavLst>
                                        <p:tav tm="0">
                                          <p:val>
                                            <p:strVal val="#ppt_y"/>
                                          </p:val>
                                        </p:tav>
                                        <p:tav tm="100000">
                                          <p:val>
                                            <p:strVal val="#ppt_y"/>
                                          </p:val>
                                        </p:tav>
                                      </p:tavLst>
                                    </p:anim>
                                    <p:anim calcmode="lin" valueType="num">
                                      <p:cBhvr>
                                        <p:cTn id="28"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29"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30" dur="500" tmFilter="0,0; .5, 1; 1, 1"/>
                                        <p:tgtEl>
                                          <p:spTgt spid="7"/>
                                        </p:tgtEl>
                                      </p:cBhvr>
                                    </p:animEffect>
                                  </p:childTnLst>
                                </p:cTn>
                              </p:par>
                            </p:childTnLst>
                          </p:cTn>
                        </p:par>
                      </p:childTnLst>
                    </p:cTn>
                  </p:par>
                  <p:par>
                    <p:cTn id="31" fill="hold">
                      <p:stCondLst>
                        <p:cond delay="indefinite"/>
                      </p:stCondLst>
                      <p:childTnLst>
                        <p:par>
                          <p:cTn id="32" fill="hold">
                            <p:stCondLst>
                              <p:cond delay="0"/>
                            </p:stCondLst>
                            <p:childTnLst>
                              <p:par>
                                <p:cTn id="33" presetID="56" presetClass="entr" presetSubtype="0" fill="hold" grpId="0" nodeType="clickEffect">
                                  <p:stCondLst>
                                    <p:cond delay="0"/>
                                  </p:stCondLst>
                                  <p:iterate type="lt">
                                    <p:tmPct val="10000"/>
                                  </p:iterate>
                                  <p:childTnLst>
                                    <p:set>
                                      <p:cBhvr>
                                        <p:cTn id="34" dur="1" fill="hold">
                                          <p:stCondLst>
                                            <p:cond delay="0"/>
                                          </p:stCondLst>
                                        </p:cTn>
                                        <p:tgtEl>
                                          <p:spTgt spid="9"/>
                                        </p:tgtEl>
                                        <p:attrNameLst>
                                          <p:attrName>style.visibility</p:attrName>
                                        </p:attrNameLst>
                                      </p:cBhvr>
                                      <p:to>
                                        <p:strVal val="visible"/>
                                      </p:to>
                                    </p:set>
                                    <p:anim by="(-#ppt_w*2)" calcmode="lin" valueType="num">
                                      <p:cBhvr rctx="PPT">
                                        <p:cTn id="35" dur="500" autoRev="1" fill="hold">
                                          <p:stCondLst>
                                            <p:cond delay="0"/>
                                          </p:stCondLst>
                                        </p:cTn>
                                        <p:tgtEl>
                                          <p:spTgt spid="9"/>
                                        </p:tgtEl>
                                        <p:attrNameLst>
                                          <p:attrName>ppt_w</p:attrName>
                                        </p:attrNameLst>
                                      </p:cBhvr>
                                    </p:anim>
                                    <p:anim by="(#ppt_w*0.50)" calcmode="lin" valueType="num">
                                      <p:cBhvr>
                                        <p:cTn id="36" dur="500" decel="50000" autoRev="1" fill="hold">
                                          <p:stCondLst>
                                            <p:cond delay="0"/>
                                          </p:stCondLst>
                                        </p:cTn>
                                        <p:tgtEl>
                                          <p:spTgt spid="9"/>
                                        </p:tgtEl>
                                        <p:attrNameLst>
                                          <p:attrName>ppt_x</p:attrName>
                                        </p:attrNameLst>
                                      </p:cBhvr>
                                    </p:anim>
                                    <p:anim from="(-#ppt_h/2)" to="(#ppt_y)" calcmode="lin" valueType="num">
                                      <p:cBhvr>
                                        <p:cTn id="37" dur="1000" fill="hold">
                                          <p:stCondLst>
                                            <p:cond delay="0"/>
                                          </p:stCondLst>
                                        </p:cTn>
                                        <p:tgtEl>
                                          <p:spTgt spid="9"/>
                                        </p:tgtEl>
                                        <p:attrNameLst>
                                          <p:attrName>ppt_y</p:attrName>
                                        </p:attrNameLst>
                                      </p:cBhvr>
                                    </p:anim>
                                    <p:animRot by="21600000">
                                      <p:cBhvr>
                                        <p:cTn id="38" dur="1000" fill="hold">
                                          <p:stCondLst>
                                            <p:cond delay="0"/>
                                          </p:stCondLst>
                                        </p:cTn>
                                        <p:tgtEl>
                                          <p:spTgt spid="9"/>
                                        </p:tgtEl>
                                        <p:attrNameLst>
                                          <p:attrName>r</p:attrName>
                                        </p:attrNameLst>
                                      </p:cBhvr>
                                    </p:animRot>
                                  </p:childTnLst>
                                </p:cTn>
                              </p:par>
                            </p:childTnLst>
                          </p:cTn>
                        </p:par>
                      </p:childTnLst>
                    </p:cTn>
                  </p:par>
                  <p:par>
                    <p:cTn id="39" fill="hold">
                      <p:stCondLst>
                        <p:cond delay="indefinite"/>
                      </p:stCondLst>
                      <p:childTnLst>
                        <p:par>
                          <p:cTn id="40" fill="hold">
                            <p:stCondLst>
                              <p:cond delay="0"/>
                            </p:stCondLst>
                            <p:childTnLst>
                              <p:par>
                                <p:cTn id="41" presetID="56" presetClass="entr" presetSubtype="0" fill="hold" grpId="0" nodeType="clickEffect">
                                  <p:stCondLst>
                                    <p:cond delay="0"/>
                                  </p:stCondLst>
                                  <p:iterate type="lt">
                                    <p:tmPct val="10000"/>
                                  </p:iterate>
                                  <p:childTnLst>
                                    <p:set>
                                      <p:cBhvr>
                                        <p:cTn id="42" dur="1" fill="hold">
                                          <p:stCondLst>
                                            <p:cond delay="0"/>
                                          </p:stCondLst>
                                        </p:cTn>
                                        <p:tgtEl>
                                          <p:spTgt spid="13"/>
                                        </p:tgtEl>
                                        <p:attrNameLst>
                                          <p:attrName>style.visibility</p:attrName>
                                        </p:attrNameLst>
                                      </p:cBhvr>
                                      <p:to>
                                        <p:strVal val="visible"/>
                                      </p:to>
                                    </p:set>
                                    <p:anim by="(-#ppt_w*2)" calcmode="lin" valueType="num">
                                      <p:cBhvr rctx="PPT">
                                        <p:cTn id="43" dur="500" autoRev="1" fill="hold">
                                          <p:stCondLst>
                                            <p:cond delay="0"/>
                                          </p:stCondLst>
                                        </p:cTn>
                                        <p:tgtEl>
                                          <p:spTgt spid="13"/>
                                        </p:tgtEl>
                                        <p:attrNameLst>
                                          <p:attrName>ppt_w</p:attrName>
                                        </p:attrNameLst>
                                      </p:cBhvr>
                                    </p:anim>
                                    <p:anim by="(#ppt_w*0.50)" calcmode="lin" valueType="num">
                                      <p:cBhvr>
                                        <p:cTn id="44" dur="500" decel="50000" autoRev="1" fill="hold">
                                          <p:stCondLst>
                                            <p:cond delay="0"/>
                                          </p:stCondLst>
                                        </p:cTn>
                                        <p:tgtEl>
                                          <p:spTgt spid="13"/>
                                        </p:tgtEl>
                                        <p:attrNameLst>
                                          <p:attrName>ppt_x</p:attrName>
                                        </p:attrNameLst>
                                      </p:cBhvr>
                                    </p:anim>
                                    <p:anim from="(-#ppt_h/2)" to="(#ppt_y)" calcmode="lin" valueType="num">
                                      <p:cBhvr>
                                        <p:cTn id="45" dur="1000" fill="hold">
                                          <p:stCondLst>
                                            <p:cond delay="0"/>
                                          </p:stCondLst>
                                        </p:cTn>
                                        <p:tgtEl>
                                          <p:spTgt spid="13"/>
                                        </p:tgtEl>
                                        <p:attrNameLst>
                                          <p:attrName>ppt_y</p:attrName>
                                        </p:attrNameLst>
                                      </p:cBhvr>
                                    </p:anim>
                                    <p:animRot by="21600000">
                                      <p:cBhvr>
                                        <p:cTn id="46" dur="1000" fill="hold">
                                          <p:stCondLst>
                                            <p:cond delay="0"/>
                                          </p:stCondLst>
                                        </p:cTn>
                                        <p:tgtEl>
                                          <p:spTgt spid="1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9" grpId="0"/>
      <p:bldP spid="1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BD21734-D8A6-4E4A-8D88-D601411F81A5}"/>
              </a:ext>
            </a:extLst>
          </p:cNvPr>
          <p:cNvSpPr txBox="1"/>
          <p:nvPr/>
        </p:nvSpPr>
        <p:spPr>
          <a:xfrm rot="10800000" flipV="1">
            <a:off x="745918" y="0"/>
            <a:ext cx="10155878" cy="769441"/>
          </a:xfrm>
          <a:prstGeom prst="rect">
            <a:avLst/>
          </a:prstGeom>
          <a:noFill/>
        </p:spPr>
        <p:txBody>
          <a:bodyPr wrap="square" rtlCol="0">
            <a:spAutoFit/>
          </a:bodyPr>
          <a:lstStyle/>
          <a:p>
            <a:pPr algn="ctr"/>
            <a:r>
              <a:rPr lang="en-GB" sz="4400" b="1" dirty="0">
                <a:solidFill>
                  <a:srgbClr val="002060"/>
                </a:solidFill>
                <a:latin typeface="NikoshBAN" pitchFamily="2" charset="0"/>
              </a:rPr>
              <a:t>Open at page no 47 and just keep listening </a:t>
            </a:r>
          </a:p>
        </p:txBody>
      </p:sp>
      <p:sp>
        <p:nvSpPr>
          <p:cNvPr id="7" name="TextBox 6">
            <a:extLst>
              <a:ext uri="{FF2B5EF4-FFF2-40B4-BE49-F238E27FC236}">
                <a16:creationId xmlns:a16="http://schemas.microsoft.com/office/drawing/2014/main" id="{50774D30-33FA-F84D-B3E5-935AE107A98B}"/>
              </a:ext>
            </a:extLst>
          </p:cNvPr>
          <p:cNvSpPr txBox="1"/>
          <p:nvPr/>
        </p:nvSpPr>
        <p:spPr>
          <a:xfrm rot="10800000" flipV="1">
            <a:off x="745918" y="979735"/>
            <a:ext cx="11021786" cy="5632311"/>
          </a:xfrm>
          <a:prstGeom prst="rect">
            <a:avLst/>
          </a:prstGeom>
          <a:noFill/>
        </p:spPr>
        <p:txBody>
          <a:bodyPr wrap="square" rtlCol="0">
            <a:spAutoFit/>
          </a:bodyPr>
          <a:lstStyle/>
          <a:p>
            <a:r>
              <a:rPr lang="en-GB" sz="3600" b="1" dirty="0">
                <a:solidFill>
                  <a:srgbClr val="002060"/>
                </a:solidFill>
                <a:latin typeface="NikoshBAN" pitchFamily="2" charset="0"/>
              </a:rPr>
              <a:t>Andy:What is special about saint Martin’s island?</a:t>
            </a:r>
          </a:p>
          <a:p>
            <a:r>
              <a:rPr lang="en-GB" sz="3600" b="1" dirty="0">
                <a:solidFill>
                  <a:srgbClr val="002060"/>
                </a:solidFill>
                <a:latin typeface="NikoshBAN" pitchFamily="2" charset="0"/>
              </a:rPr>
              <a:t>Tamal:It’s a island in the Bay of Bengal, and it’s the </a:t>
            </a:r>
            <a:r>
              <a:rPr lang="en-GB" sz="3600" b="1" dirty="0">
                <a:solidFill>
                  <a:srgbClr val="FF0000"/>
                </a:solidFill>
                <a:latin typeface="NikoshBAN" pitchFamily="2" charset="0"/>
              </a:rPr>
              <a:t>only</a:t>
            </a:r>
            <a:r>
              <a:rPr lang="en-GB" sz="3600" b="1" dirty="0">
                <a:solidFill>
                  <a:srgbClr val="002060"/>
                </a:solidFill>
                <a:latin typeface="NikoshBAN" pitchFamily="2" charset="0"/>
              </a:rPr>
              <a:t> </a:t>
            </a:r>
            <a:r>
              <a:rPr lang="en-GB" sz="3600" b="1" dirty="0">
                <a:solidFill>
                  <a:srgbClr val="FF0000"/>
                </a:solidFill>
                <a:latin typeface="NikoshBAN" pitchFamily="2" charset="0"/>
              </a:rPr>
              <a:t>coral island</a:t>
            </a:r>
            <a:r>
              <a:rPr lang="en-GB" sz="3600" b="1" dirty="0">
                <a:solidFill>
                  <a:srgbClr val="002060"/>
                </a:solidFill>
                <a:latin typeface="NikoshBAN" pitchFamily="2" charset="0"/>
              </a:rPr>
              <a:t> in Bangladesh .You can see </a:t>
            </a:r>
            <a:r>
              <a:rPr lang="en-GB" sz="3600" b="1" dirty="0">
                <a:solidFill>
                  <a:srgbClr val="FF0000"/>
                </a:solidFill>
                <a:latin typeface="NikoshBAN" pitchFamily="2" charset="0"/>
              </a:rPr>
              <a:t>coral</a:t>
            </a:r>
            <a:r>
              <a:rPr lang="en-GB" sz="3600" b="1" dirty="0">
                <a:solidFill>
                  <a:srgbClr val="002060"/>
                </a:solidFill>
                <a:latin typeface="NikoshBAN" pitchFamily="2" charset="0"/>
              </a:rPr>
              <a:t> in different </a:t>
            </a:r>
            <a:r>
              <a:rPr lang="en-GB" sz="3600" b="1" dirty="0">
                <a:solidFill>
                  <a:srgbClr val="7030A0"/>
                </a:solidFill>
                <a:latin typeface="NikoshBAN" pitchFamily="2" charset="0"/>
              </a:rPr>
              <a:t>shapes</a:t>
            </a:r>
            <a:r>
              <a:rPr lang="en-GB" sz="3600" b="1" dirty="0">
                <a:solidFill>
                  <a:srgbClr val="002060"/>
                </a:solidFill>
                <a:latin typeface="NikoshBAN" pitchFamily="2" charset="0"/>
              </a:rPr>
              <a:t> and </a:t>
            </a:r>
            <a:r>
              <a:rPr lang="en-GB" sz="3600" b="1" dirty="0">
                <a:solidFill>
                  <a:srgbClr val="00B050"/>
                </a:solidFill>
                <a:latin typeface="NikoshBAN" pitchFamily="2" charset="0"/>
              </a:rPr>
              <a:t>colours</a:t>
            </a:r>
            <a:r>
              <a:rPr lang="en-GB" sz="3600" b="1" dirty="0">
                <a:solidFill>
                  <a:srgbClr val="002060"/>
                </a:solidFill>
                <a:latin typeface="NikoshBAN" pitchFamily="2" charset="0"/>
              </a:rPr>
              <a:t>.And the water of Bay of Bengal is very clean and blue!</a:t>
            </a:r>
          </a:p>
          <a:p>
            <a:r>
              <a:rPr lang="en-GB" sz="3600" b="1" dirty="0">
                <a:solidFill>
                  <a:srgbClr val="002060"/>
                </a:solidFill>
                <a:latin typeface="NikoshBAN" pitchFamily="2" charset="0"/>
              </a:rPr>
              <a:t>Andy:Oh,that sounds wonderful!</a:t>
            </a:r>
          </a:p>
          <a:p>
            <a:r>
              <a:rPr lang="en-GB" sz="3600" b="1" dirty="0">
                <a:solidFill>
                  <a:srgbClr val="002060"/>
                </a:solidFill>
                <a:latin typeface="NikoshBAN" pitchFamily="2" charset="0"/>
              </a:rPr>
              <a:t>Tamal:Yes,it is!You can also see the </a:t>
            </a:r>
            <a:r>
              <a:rPr lang="en-GB" sz="3600" b="1" dirty="0">
                <a:solidFill>
                  <a:srgbClr val="00B0F0"/>
                </a:solidFill>
                <a:latin typeface="NikoshBAN" pitchFamily="2" charset="0"/>
              </a:rPr>
              <a:t>turtles</a:t>
            </a:r>
            <a:r>
              <a:rPr lang="en-GB" sz="3600" b="1" dirty="0">
                <a:solidFill>
                  <a:srgbClr val="002060"/>
                </a:solidFill>
                <a:latin typeface="NikoshBAN" pitchFamily="2" charset="0"/>
              </a:rPr>
              <a:t> on the island.</a:t>
            </a:r>
          </a:p>
          <a:p>
            <a:r>
              <a:rPr lang="en-GB" sz="3600" b="1" dirty="0">
                <a:solidFill>
                  <a:srgbClr val="002060"/>
                </a:solidFill>
                <a:latin typeface="NikoshBAN" pitchFamily="2" charset="0"/>
              </a:rPr>
              <a:t>The turtles make their </a:t>
            </a:r>
            <a:r>
              <a:rPr lang="en-GB" sz="3600" b="1" dirty="0">
                <a:solidFill>
                  <a:srgbClr val="FF0000"/>
                </a:solidFill>
                <a:latin typeface="NikoshBAN" pitchFamily="2" charset="0"/>
              </a:rPr>
              <a:t>nests</a:t>
            </a:r>
            <a:r>
              <a:rPr lang="en-GB" sz="3600" b="1" dirty="0">
                <a:solidFill>
                  <a:srgbClr val="002060"/>
                </a:solidFill>
                <a:latin typeface="NikoshBAN" pitchFamily="2" charset="0"/>
              </a:rPr>
              <a:t> on the beach and then they lay their eggs in them.You can see many </a:t>
            </a:r>
            <a:r>
              <a:rPr lang="en-GB" sz="3600" b="1" dirty="0">
                <a:solidFill>
                  <a:srgbClr val="7030A0"/>
                </a:solidFill>
                <a:latin typeface="NikoshBAN" pitchFamily="2" charset="0"/>
              </a:rPr>
              <a:t>fish</a:t>
            </a:r>
            <a:r>
              <a:rPr lang="en-GB" sz="3600" b="1" dirty="0">
                <a:solidFill>
                  <a:srgbClr val="002060"/>
                </a:solidFill>
                <a:latin typeface="NikoshBAN" pitchFamily="2" charset="0"/>
              </a:rPr>
              <a:t>,too!</a:t>
            </a:r>
          </a:p>
          <a:p>
            <a:r>
              <a:rPr lang="en-GB" sz="3600" b="1" dirty="0">
                <a:solidFill>
                  <a:srgbClr val="002060"/>
                </a:solidFill>
                <a:latin typeface="NikoshBAN" pitchFamily="2" charset="0"/>
              </a:rPr>
              <a:t>Andy:Wow!Really?Can I go </a:t>
            </a:r>
            <a:r>
              <a:rPr lang="en-GB" sz="3600" b="1" dirty="0">
                <a:solidFill>
                  <a:srgbClr val="C00000"/>
                </a:solidFill>
                <a:latin typeface="NikoshBAN" pitchFamily="2" charset="0"/>
              </a:rPr>
              <a:t>sailing</a:t>
            </a:r>
            <a:r>
              <a:rPr lang="en-GB" sz="3600" b="1" dirty="0">
                <a:solidFill>
                  <a:srgbClr val="002060"/>
                </a:solidFill>
                <a:latin typeface="NikoshBAN" pitchFamily="2" charset="0"/>
              </a:rPr>
              <a:t>? </a:t>
            </a:r>
          </a:p>
        </p:txBody>
      </p:sp>
    </p:spTree>
    <p:extLst>
      <p:ext uri="{BB962C8B-B14F-4D97-AF65-F5344CB8AC3E}">
        <p14:creationId xmlns:p14="http://schemas.microsoft.com/office/powerpoint/2010/main" val="21934315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7"/>
                                        </p:tgtEl>
                                        <p:attrNameLst>
                                          <p:attrName>style.visibility</p:attrName>
                                        </p:attrNameLst>
                                      </p:cBhvr>
                                      <p:to>
                                        <p:strVal val="visible"/>
                                      </p:to>
                                    </p:set>
                                    <p:anim calcmode="lin" valueType="num">
                                      <p:cBhvr>
                                        <p:cTn id="16"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7"/>
                                        </p:tgtEl>
                                        <p:attrNameLst>
                                          <p:attrName>ppt_y</p:attrName>
                                        </p:attrNameLst>
                                      </p:cBhvr>
                                      <p:tavLst>
                                        <p:tav tm="0">
                                          <p:val>
                                            <p:strVal val="#ppt_y"/>
                                          </p:val>
                                        </p:tav>
                                        <p:tav tm="100000">
                                          <p:val>
                                            <p:strVal val="#ppt_y"/>
                                          </p:val>
                                        </p:tav>
                                      </p:tavLst>
                                    </p:anim>
                                    <p:anim calcmode="lin" valueType="num">
                                      <p:cBhvr>
                                        <p:cTn id="18"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167DBAD-F96F-4049-8CBA-D7EB7530B974}"/>
              </a:ext>
            </a:extLst>
          </p:cNvPr>
          <p:cNvSpPr txBox="1"/>
          <p:nvPr/>
        </p:nvSpPr>
        <p:spPr>
          <a:xfrm rot="10800000" flipV="1">
            <a:off x="643247" y="1059905"/>
            <a:ext cx="11083638" cy="3477875"/>
          </a:xfrm>
          <a:prstGeom prst="rect">
            <a:avLst/>
          </a:prstGeom>
          <a:noFill/>
        </p:spPr>
        <p:txBody>
          <a:bodyPr wrap="square" rtlCol="0">
            <a:spAutoFit/>
          </a:bodyPr>
          <a:lstStyle/>
          <a:p>
            <a:r>
              <a:rPr lang="en-GB" sz="4400" b="1" dirty="0">
                <a:solidFill>
                  <a:srgbClr val="002060"/>
                </a:solidFill>
                <a:latin typeface="NikoshBAN" pitchFamily="2" charset="0"/>
              </a:rPr>
              <a:t>Tamal:Well,you can take a day cruise.You can go on </a:t>
            </a:r>
            <a:r>
              <a:rPr lang="en-GB" sz="4400" b="1" dirty="0">
                <a:solidFill>
                  <a:schemeClr val="accent2"/>
                </a:solidFill>
                <a:latin typeface="NikoshBAN" pitchFamily="2" charset="0"/>
              </a:rPr>
              <a:t>wooden boats or </a:t>
            </a:r>
            <a:r>
              <a:rPr lang="en-GB" sz="4400" b="1" dirty="0">
                <a:solidFill>
                  <a:srgbClr val="FF0000"/>
                </a:solidFill>
                <a:latin typeface="NikoshBAN" pitchFamily="2" charset="0"/>
              </a:rPr>
              <a:t>sea truck.</a:t>
            </a:r>
            <a:r>
              <a:rPr lang="en-GB" sz="4400" b="1" dirty="0">
                <a:solidFill>
                  <a:srgbClr val="002060"/>
                </a:solidFill>
                <a:latin typeface="NikoshBAN" pitchFamily="2" charset="0"/>
              </a:rPr>
              <a:t>The cruises are exciting and safe.They are a great way to see the Bay.</a:t>
            </a:r>
          </a:p>
          <a:p>
            <a:r>
              <a:rPr lang="en-GB" sz="4400" b="1" dirty="0">
                <a:solidFill>
                  <a:srgbClr val="002060"/>
                </a:solidFill>
                <a:latin typeface="NikoshBAN" pitchFamily="2" charset="0"/>
              </a:rPr>
              <a:t>Andy:Thanks for the information, Tamal.</a:t>
            </a:r>
          </a:p>
        </p:txBody>
      </p:sp>
    </p:spTree>
    <p:extLst>
      <p:ext uri="{BB962C8B-B14F-4D97-AF65-F5344CB8AC3E}">
        <p14:creationId xmlns:p14="http://schemas.microsoft.com/office/powerpoint/2010/main" val="25173578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F1E2909-51F9-6343-96A6-7408B431B71E}"/>
              </a:ext>
            </a:extLst>
          </p:cNvPr>
          <p:cNvSpPr txBox="1"/>
          <p:nvPr/>
        </p:nvSpPr>
        <p:spPr>
          <a:xfrm rot="10800000" flipV="1">
            <a:off x="1620487" y="1163646"/>
            <a:ext cx="9129155" cy="4154984"/>
          </a:xfrm>
          <a:prstGeom prst="rect">
            <a:avLst/>
          </a:prstGeom>
          <a:noFill/>
        </p:spPr>
        <p:txBody>
          <a:bodyPr wrap="square" rtlCol="0">
            <a:spAutoFit/>
          </a:bodyPr>
          <a:lstStyle/>
          <a:p>
            <a:pPr algn="ctr"/>
            <a:r>
              <a:rPr lang="en-GB" sz="6600" b="1" dirty="0">
                <a:solidFill>
                  <a:srgbClr val="FF0000"/>
                </a:solidFill>
                <a:latin typeface="NikoshBAN" pitchFamily="2" charset="0"/>
              </a:rPr>
              <a:t>Now you read in pairs and make a summaries of the dialogue we’ve just finished reading. </a:t>
            </a:r>
          </a:p>
        </p:txBody>
      </p:sp>
    </p:spTree>
    <p:extLst>
      <p:ext uri="{BB962C8B-B14F-4D97-AF65-F5344CB8AC3E}">
        <p14:creationId xmlns:p14="http://schemas.microsoft.com/office/powerpoint/2010/main" val="27504266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5DCBA95-FFF4-4D46-A4B7-F586D72EF2A9}"/>
              </a:ext>
            </a:extLst>
          </p:cNvPr>
          <p:cNvSpPr txBox="1"/>
          <p:nvPr/>
        </p:nvSpPr>
        <p:spPr>
          <a:xfrm>
            <a:off x="742203" y="705177"/>
            <a:ext cx="11219712" cy="5447645"/>
          </a:xfrm>
          <a:prstGeom prst="rect">
            <a:avLst/>
          </a:prstGeom>
          <a:noFill/>
        </p:spPr>
        <p:txBody>
          <a:bodyPr wrap="square" rtlCol="0">
            <a:spAutoFit/>
          </a:bodyPr>
          <a:lstStyle/>
          <a:p>
            <a:r>
              <a:rPr lang="en-GB" sz="6000" b="1" dirty="0">
                <a:solidFill>
                  <a:srgbClr val="FF0000"/>
                </a:solidFill>
                <a:latin typeface="NikoshBAN" pitchFamily="2" charset="0"/>
              </a:rPr>
              <a:t>Now the summari.</a:t>
            </a:r>
          </a:p>
          <a:p>
            <a:r>
              <a:rPr lang="en-GB" sz="4800" b="1" dirty="0">
                <a:solidFill>
                  <a:srgbClr val="002060"/>
                </a:solidFill>
                <a:latin typeface="NikoshBAN" pitchFamily="2" charset="0"/>
              </a:rPr>
              <a:t>Saint Martin’s is the only coral island in Bangladesh. Different shapes and colours coral,turtles and many fish are available here.The water of the sea is very clean and blue here.Wooden boats and sea truck are available for exciting and safe cruise. </a:t>
            </a:r>
          </a:p>
        </p:txBody>
      </p:sp>
    </p:spTree>
    <p:extLst>
      <p:ext uri="{BB962C8B-B14F-4D97-AF65-F5344CB8AC3E}">
        <p14:creationId xmlns:p14="http://schemas.microsoft.com/office/powerpoint/2010/main" val="31271018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063BB2D-2967-ED41-B0C3-208A1932A72F}"/>
              </a:ext>
            </a:extLst>
          </p:cNvPr>
          <p:cNvSpPr txBox="1"/>
          <p:nvPr/>
        </p:nvSpPr>
        <p:spPr>
          <a:xfrm rot="10800000" flipV="1">
            <a:off x="362690" y="669622"/>
            <a:ext cx="11763996" cy="707886"/>
          </a:xfrm>
          <a:prstGeom prst="rect">
            <a:avLst/>
          </a:prstGeom>
          <a:noFill/>
        </p:spPr>
        <p:txBody>
          <a:bodyPr wrap="square" rtlCol="0">
            <a:spAutoFit/>
          </a:bodyPr>
          <a:lstStyle/>
          <a:p>
            <a:pPr algn="ctr"/>
            <a:r>
              <a:rPr lang="en-GB" sz="4000" b="1" dirty="0">
                <a:solidFill>
                  <a:srgbClr val="FF0000"/>
                </a:solidFill>
                <a:latin typeface="NikoshBAN" pitchFamily="2" charset="0"/>
              </a:rPr>
              <a:t>Say the answer shortly</a:t>
            </a:r>
          </a:p>
        </p:txBody>
      </p:sp>
      <p:sp>
        <p:nvSpPr>
          <p:cNvPr id="5" name="TextBox 4">
            <a:extLst>
              <a:ext uri="{FF2B5EF4-FFF2-40B4-BE49-F238E27FC236}">
                <a16:creationId xmlns:a16="http://schemas.microsoft.com/office/drawing/2014/main" id="{BCD58DAF-302A-B548-9431-F14CA81EF399}"/>
              </a:ext>
            </a:extLst>
          </p:cNvPr>
          <p:cNvSpPr txBox="1"/>
          <p:nvPr/>
        </p:nvSpPr>
        <p:spPr>
          <a:xfrm rot="10800000" flipV="1">
            <a:off x="865909" y="1579950"/>
            <a:ext cx="9364188" cy="646331"/>
          </a:xfrm>
          <a:prstGeom prst="rect">
            <a:avLst/>
          </a:prstGeom>
          <a:noFill/>
        </p:spPr>
        <p:txBody>
          <a:bodyPr wrap="square" rtlCol="0">
            <a:spAutoFit/>
          </a:bodyPr>
          <a:lstStyle/>
          <a:p>
            <a:pPr algn="ctr"/>
            <a:r>
              <a:rPr lang="en-GB" sz="3600" b="1" dirty="0">
                <a:solidFill>
                  <a:srgbClr val="FF0000"/>
                </a:solidFill>
                <a:latin typeface="NikoshBAN" pitchFamily="2" charset="0"/>
              </a:rPr>
              <a:t>1.Say the name of two water vehicle. </a:t>
            </a:r>
          </a:p>
        </p:txBody>
      </p:sp>
      <p:sp>
        <p:nvSpPr>
          <p:cNvPr id="7" name="TextBox 6">
            <a:extLst>
              <a:ext uri="{FF2B5EF4-FFF2-40B4-BE49-F238E27FC236}">
                <a16:creationId xmlns:a16="http://schemas.microsoft.com/office/drawing/2014/main" id="{40714FC7-0404-8A4D-9188-655EB7185D55}"/>
              </a:ext>
            </a:extLst>
          </p:cNvPr>
          <p:cNvSpPr txBox="1"/>
          <p:nvPr/>
        </p:nvSpPr>
        <p:spPr>
          <a:xfrm>
            <a:off x="865909" y="3429000"/>
            <a:ext cx="9982695" cy="646331"/>
          </a:xfrm>
          <a:prstGeom prst="rect">
            <a:avLst/>
          </a:prstGeom>
          <a:noFill/>
        </p:spPr>
        <p:txBody>
          <a:bodyPr wrap="square" rtlCol="0">
            <a:spAutoFit/>
          </a:bodyPr>
          <a:lstStyle/>
          <a:p>
            <a:pPr algn="ctr"/>
            <a:r>
              <a:rPr lang="en-GB" sz="3600" b="1" dirty="0">
                <a:solidFill>
                  <a:srgbClr val="FF0000"/>
                </a:solidFill>
                <a:latin typeface="NikoshBAN" pitchFamily="2" charset="0"/>
              </a:rPr>
              <a:t>2.Where the turtle use to lay their eggs?</a:t>
            </a:r>
          </a:p>
        </p:txBody>
      </p:sp>
      <p:sp>
        <p:nvSpPr>
          <p:cNvPr id="9" name="TextBox 8">
            <a:extLst>
              <a:ext uri="{FF2B5EF4-FFF2-40B4-BE49-F238E27FC236}">
                <a16:creationId xmlns:a16="http://schemas.microsoft.com/office/drawing/2014/main" id="{8BC64FF4-6DE1-1642-86F9-A2242DDFBD72}"/>
              </a:ext>
            </a:extLst>
          </p:cNvPr>
          <p:cNvSpPr txBox="1"/>
          <p:nvPr/>
        </p:nvSpPr>
        <p:spPr>
          <a:xfrm rot="10800000" flipV="1">
            <a:off x="362690" y="4267143"/>
            <a:ext cx="11763996" cy="646331"/>
          </a:xfrm>
          <a:prstGeom prst="rect">
            <a:avLst/>
          </a:prstGeom>
          <a:noFill/>
        </p:spPr>
        <p:txBody>
          <a:bodyPr wrap="square" rtlCol="0">
            <a:spAutoFit/>
          </a:bodyPr>
          <a:lstStyle/>
          <a:p>
            <a:pPr algn="ctr"/>
            <a:r>
              <a:rPr lang="en-GB" sz="3600" b="1" dirty="0">
                <a:solidFill>
                  <a:srgbClr val="002060"/>
                </a:solidFill>
                <a:latin typeface="NikoshBAN" pitchFamily="2" charset="0"/>
              </a:rPr>
              <a:t>Ans.On the beach.</a:t>
            </a:r>
          </a:p>
        </p:txBody>
      </p:sp>
      <p:sp>
        <p:nvSpPr>
          <p:cNvPr id="11" name="TextBox 10">
            <a:extLst>
              <a:ext uri="{FF2B5EF4-FFF2-40B4-BE49-F238E27FC236}">
                <a16:creationId xmlns:a16="http://schemas.microsoft.com/office/drawing/2014/main" id="{5084470F-E850-654B-8927-6C0B22E5F6E5}"/>
              </a:ext>
            </a:extLst>
          </p:cNvPr>
          <p:cNvSpPr txBox="1"/>
          <p:nvPr/>
        </p:nvSpPr>
        <p:spPr>
          <a:xfrm rot="10800000" flipV="1">
            <a:off x="362690" y="2342891"/>
            <a:ext cx="11763996" cy="646331"/>
          </a:xfrm>
          <a:prstGeom prst="rect">
            <a:avLst/>
          </a:prstGeom>
          <a:noFill/>
        </p:spPr>
        <p:txBody>
          <a:bodyPr wrap="square" rtlCol="0">
            <a:spAutoFit/>
          </a:bodyPr>
          <a:lstStyle/>
          <a:p>
            <a:pPr algn="ctr"/>
            <a:r>
              <a:rPr lang="en-GB" sz="3600" b="1" dirty="0">
                <a:solidFill>
                  <a:srgbClr val="002060"/>
                </a:solidFill>
                <a:latin typeface="NikoshBAN" pitchFamily="2" charset="0"/>
              </a:rPr>
              <a:t>Ans.Water truck and wooden boat</a:t>
            </a:r>
          </a:p>
        </p:txBody>
      </p:sp>
    </p:spTree>
    <p:extLst>
      <p:ext uri="{BB962C8B-B14F-4D97-AF65-F5344CB8AC3E}">
        <p14:creationId xmlns:p14="http://schemas.microsoft.com/office/powerpoint/2010/main" val="9989128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by="(-#ppt_w*2)" calcmode="lin" valueType="num">
                                      <p:cBhvr rctx="PPT">
                                        <p:cTn id="7" dur="500" autoRev="1" fill="hold">
                                          <p:stCondLst>
                                            <p:cond delay="0"/>
                                          </p:stCondLst>
                                        </p:cTn>
                                        <p:tgtEl>
                                          <p:spTgt spid="3"/>
                                        </p:tgtEl>
                                        <p:attrNameLst>
                                          <p:attrName>ppt_w</p:attrName>
                                        </p:attrNameLst>
                                      </p:cBhvr>
                                    </p:anim>
                                    <p:anim by="(#ppt_w*0.50)" calcmode="lin" valueType="num">
                                      <p:cBhvr>
                                        <p:cTn id="8" dur="500" decel="50000" autoRev="1" fill="hold">
                                          <p:stCondLst>
                                            <p:cond delay="0"/>
                                          </p:stCondLst>
                                        </p:cTn>
                                        <p:tgtEl>
                                          <p:spTgt spid="3"/>
                                        </p:tgtEl>
                                        <p:attrNameLst>
                                          <p:attrName>ppt_x</p:attrName>
                                        </p:attrNameLst>
                                      </p:cBhvr>
                                    </p:anim>
                                    <p:anim from="(-#ppt_h/2)" to="(#ppt_y)" calcmode="lin" valueType="num">
                                      <p:cBhvr>
                                        <p:cTn id="9" dur="1000" fill="hold">
                                          <p:stCondLst>
                                            <p:cond delay="0"/>
                                          </p:stCondLst>
                                        </p:cTn>
                                        <p:tgtEl>
                                          <p:spTgt spid="3"/>
                                        </p:tgtEl>
                                        <p:attrNameLst>
                                          <p:attrName>ppt_y</p:attrName>
                                        </p:attrNameLst>
                                      </p:cBhvr>
                                    </p:anim>
                                    <p:animRot by="21600000">
                                      <p:cBhvr>
                                        <p:cTn id="10" dur="1000" fill="hold">
                                          <p:stCondLst>
                                            <p:cond delay="0"/>
                                          </p:stCondLst>
                                        </p:cTn>
                                        <p:tgtEl>
                                          <p:spTgt spid="3"/>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41" presetClass="entr" presetSubtype="0" fill="hold" grpId="0" nodeType="clickEffect">
                                  <p:stCondLst>
                                    <p:cond delay="0"/>
                                  </p:stCondLst>
                                  <p:iterate type="lt">
                                    <p:tmPct val="10000"/>
                                  </p:iterate>
                                  <p:childTnLst>
                                    <p:set>
                                      <p:cBhvr>
                                        <p:cTn id="14" dur="1" fill="hold">
                                          <p:stCondLst>
                                            <p:cond delay="0"/>
                                          </p:stCondLst>
                                        </p:cTn>
                                        <p:tgtEl>
                                          <p:spTgt spid="5"/>
                                        </p:tgtEl>
                                        <p:attrNameLst>
                                          <p:attrName>style.visibility</p:attrName>
                                        </p:attrNameLst>
                                      </p:cBhvr>
                                      <p:to>
                                        <p:strVal val="visible"/>
                                      </p:to>
                                    </p:set>
                                    <p:anim calcmode="lin" valueType="num">
                                      <p:cBhvr>
                                        <p:cTn id="15"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5"/>
                                        </p:tgtEl>
                                        <p:attrNameLst>
                                          <p:attrName>ppt_y</p:attrName>
                                        </p:attrNameLst>
                                      </p:cBhvr>
                                      <p:tavLst>
                                        <p:tav tm="0">
                                          <p:val>
                                            <p:strVal val="#ppt_y"/>
                                          </p:val>
                                        </p:tav>
                                        <p:tav tm="100000">
                                          <p:val>
                                            <p:strVal val="#ppt_y"/>
                                          </p:val>
                                        </p:tav>
                                      </p:tavLst>
                                    </p:anim>
                                    <p:anim calcmode="lin" valueType="num">
                                      <p:cBhvr>
                                        <p:cTn id="17"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41" presetClass="entr" presetSubtype="0" fill="hold" grpId="0" nodeType="clickEffect">
                                  <p:stCondLst>
                                    <p:cond delay="0"/>
                                  </p:stCondLst>
                                  <p:iterate type="lt">
                                    <p:tmPct val="10000"/>
                                  </p:iterate>
                                  <p:childTnLst>
                                    <p:set>
                                      <p:cBhvr>
                                        <p:cTn id="23" dur="1" fill="hold">
                                          <p:stCondLst>
                                            <p:cond delay="0"/>
                                          </p:stCondLst>
                                        </p:cTn>
                                        <p:tgtEl>
                                          <p:spTgt spid="11"/>
                                        </p:tgtEl>
                                        <p:attrNameLst>
                                          <p:attrName>style.visibility</p:attrName>
                                        </p:attrNameLst>
                                      </p:cBhvr>
                                      <p:to>
                                        <p:strVal val="visible"/>
                                      </p:to>
                                    </p:set>
                                    <p:anim calcmode="lin" valueType="num">
                                      <p:cBhvr>
                                        <p:cTn id="24"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11"/>
                                        </p:tgtEl>
                                        <p:attrNameLst>
                                          <p:attrName>ppt_y</p:attrName>
                                        </p:attrNameLst>
                                      </p:cBhvr>
                                      <p:tavLst>
                                        <p:tav tm="0">
                                          <p:val>
                                            <p:strVal val="#ppt_y"/>
                                          </p:val>
                                        </p:tav>
                                        <p:tav tm="100000">
                                          <p:val>
                                            <p:strVal val="#ppt_y"/>
                                          </p:val>
                                        </p:tav>
                                      </p:tavLst>
                                    </p:anim>
                                    <p:anim calcmode="lin" valueType="num">
                                      <p:cBhvr>
                                        <p:cTn id="26"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11"/>
                                        </p:tgtEl>
                                      </p:cBhvr>
                                    </p:animEffect>
                                  </p:childTnLst>
                                </p:cTn>
                              </p:par>
                            </p:childTnLst>
                          </p:cTn>
                        </p:par>
                      </p:childTnLst>
                    </p:cTn>
                  </p:par>
                  <p:par>
                    <p:cTn id="29" fill="hold">
                      <p:stCondLst>
                        <p:cond delay="indefinite"/>
                      </p:stCondLst>
                      <p:childTnLst>
                        <p:par>
                          <p:cTn id="30" fill="hold">
                            <p:stCondLst>
                              <p:cond delay="0"/>
                            </p:stCondLst>
                            <p:childTnLst>
                              <p:par>
                                <p:cTn id="31" presetID="41" presetClass="entr" presetSubtype="0" fill="hold" grpId="0" nodeType="clickEffect">
                                  <p:stCondLst>
                                    <p:cond delay="0"/>
                                  </p:stCondLst>
                                  <p:iterate type="lt">
                                    <p:tmPct val="10000"/>
                                  </p:iterate>
                                  <p:childTnLst>
                                    <p:set>
                                      <p:cBhvr>
                                        <p:cTn id="32" dur="1" fill="hold">
                                          <p:stCondLst>
                                            <p:cond delay="0"/>
                                          </p:stCondLst>
                                        </p:cTn>
                                        <p:tgtEl>
                                          <p:spTgt spid="7"/>
                                        </p:tgtEl>
                                        <p:attrNameLst>
                                          <p:attrName>style.visibility</p:attrName>
                                        </p:attrNameLst>
                                      </p:cBhvr>
                                      <p:to>
                                        <p:strVal val="visible"/>
                                      </p:to>
                                    </p:set>
                                    <p:anim calcmode="lin" valueType="num">
                                      <p:cBhvr>
                                        <p:cTn id="33"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34" dur="500" fill="hold"/>
                                        <p:tgtEl>
                                          <p:spTgt spid="7"/>
                                        </p:tgtEl>
                                        <p:attrNameLst>
                                          <p:attrName>ppt_y</p:attrName>
                                        </p:attrNameLst>
                                      </p:cBhvr>
                                      <p:tavLst>
                                        <p:tav tm="0">
                                          <p:val>
                                            <p:strVal val="#ppt_y"/>
                                          </p:val>
                                        </p:tav>
                                        <p:tav tm="100000">
                                          <p:val>
                                            <p:strVal val="#ppt_y"/>
                                          </p:val>
                                        </p:tav>
                                      </p:tavLst>
                                    </p:anim>
                                    <p:anim calcmode="lin" valueType="num">
                                      <p:cBhvr>
                                        <p:cTn id="35"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36"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37" dur="500" tmFilter="0,0; .5, 1; 1, 1"/>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41" presetClass="entr" presetSubtype="0" fill="hold" grpId="0" nodeType="clickEffect">
                                  <p:stCondLst>
                                    <p:cond delay="0"/>
                                  </p:stCondLst>
                                  <p:iterate type="lt">
                                    <p:tmPct val="10000"/>
                                  </p:iterate>
                                  <p:childTnLst>
                                    <p:set>
                                      <p:cBhvr>
                                        <p:cTn id="41" dur="1" fill="hold">
                                          <p:stCondLst>
                                            <p:cond delay="0"/>
                                          </p:stCondLst>
                                        </p:cTn>
                                        <p:tgtEl>
                                          <p:spTgt spid="9"/>
                                        </p:tgtEl>
                                        <p:attrNameLst>
                                          <p:attrName>style.visibility</p:attrName>
                                        </p:attrNameLst>
                                      </p:cBhvr>
                                      <p:to>
                                        <p:strVal val="visible"/>
                                      </p:to>
                                    </p:set>
                                    <p:anim calcmode="lin" valueType="num">
                                      <p:cBhvr>
                                        <p:cTn id="42"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43" dur="500" fill="hold"/>
                                        <p:tgtEl>
                                          <p:spTgt spid="9"/>
                                        </p:tgtEl>
                                        <p:attrNameLst>
                                          <p:attrName>ppt_y</p:attrName>
                                        </p:attrNameLst>
                                      </p:cBhvr>
                                      <p:tavLst>
                                        <p:tav tm="0">
                                          <p:val>
                                            <p:strVal val="#ppt_y"/>
                                          </p:val>
                                        </p:tav>
                                        <p:tav tm="100000">
                                          <p:val>
                                            <p:strVal val="#ppt_y"/>
                                          </p:val>
                                        </p:tav>
                                      </p:tavLst>
                                    </p:anim>
                                    <p:anim calcmode="lin" valueType="num">
                                      <p:cBhvr>
                                        <p:cTn id="44"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45"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46" dur="500" tmFilter="0,0; .5, 1; 1, 1"/>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7" grpId="0"/>
      <p:bldP spid="9" grpId="0"/>
      <p:bldP spid="1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871D508-B89A-C443-9082-5E099F3D8E6A}"/>
              </a:ext>
            </a:extLst>
          </p:cNvPr>
          <p:cNvSpPr txBox="1"/>
          <p:nvPr/>
        </p:nvSpPr>
        <p:spPr>
          <a:xfrm rot="10800000" flipV="1">
            <a:off x="1323602" y="2351918"/>
            <a:ext cx="8993085" cy="1754326"/>
          </a:xfrm>
          <a:prstGeom prst="rect">
            <a:avLst/>
          </a:prstGeom>
          <a:noFill/>
        </p:spPr>
        <p:txBody>
          <a:bodyPr wrap="square" rtlCol="0">
            <a:spAutoFit/>
          </a:bodyPr>
          <a:lstStyle/>
          <a:p>
            <a:r>
              <a:rPr lang="en-GB" sz="5400" b="1" dirty="0">
                <a:solidFill>
                  <a:srgbClr val="00B0F0"/>
                </a:solidFill>
                <a:latin typeface="NikoshBAN" pitchFamily="2" charset="0"/>
              </a:rPr>
              <a:t>Make five sentence with the colourful worlds.</a:t>
            </a:r>
          </a:p>
        </p:txBody>
      </p:sp>
      <p:sp>
        <p:nvSpPr>
          <p:cNvPr id="5" name="TextBox 4">
            <a:extLst>
              <a:ext uri="{FF2B5EF4-FFF2-40B4-BE49-F238E27FC236}">
                <a16:creationId xmlns:a16="http://schemas.microsoft.com/office/drawing/2014/main" id="{BBDF1D29-A431-964A-8420-F1F7502D364A}"/>
              </a:ext>
            </a:extLst>
          </p:cNvPr>
          <p:cNvSpPr txBox="1"/>
          <p:nvPr/>
        </p:nvSpPr>
        <p:spPr>
          <a:xfrm rot="10800000" flipV="1">
            <a:off x="539337" y="475285"/>
            <a:ext cx="11652663" cy="1323439"/>
          </a:xfrm>
          <a:prstGeom prst="rect">
            <a:avLst/>
          </a:prstGeom>
          <a:noFill/>
        </p:spPr>
        <p:txBody>
          <a:bodyPr wrap="square" rtlCol="0">
            <a:spAutoFit/>
          </a:bodyPr>
          <a:lstStyle/>
          <a:p>
            <a:pPr algn="ctr"/>
            <a:r>
              <a:rPr lang="en-GB" sz="8000" b="1" dirty="0">
                <a:solidFill>
                  <a:srgbClr val="FF0000"/>
                </a:solidFill>
                <a:latin typeface="NikoshBAN" pitchFamily="2" charset="0"/>
              </a:rPr>
              <a:t>Home work</a:t>
            </a:r>
          </a:p>
        </p:txBody>
      </p:sp>
    </p:spTree>
    <p:extLst>
      <p:ext uri="{BB962C8B-B14F-4D97-AF65-F5344CB8AC3E}">
        <p14:creationId xmlns:p14="http://schemas.microsoft.com/office/powerpoint/2010/main" val="39650872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by="(-#ppt_w*2)" calcmode="lin" valueType="num">
                                      <p:cBhvr rctx="PPT">
                                        <p:cTn id="7" dur="500" autoRev="1" fill="hold">
                                          <p:stCondLst>
                                            <p:cond delay="0"/>
                                          </p:stCondLst>
                                        </p:cTn>
                                        <p:tgtEl>
                                          <p:spTgt spid="5"/>
                                        </p:tgtEl>
                                        <p:attrNameLst>
                                          <p:attrName>ppt_w</p:attrName>
                                        </p:attrNameLst>
                                      </p:cBhvr>
                                    </p:anim>
                                    <p:anim by="(#ppt_w*0.50)" calcmode="lin" valueType="num">
                                      <p:cBhvr>
                                        <p:cTn id="8" dur="500" decel="50000" autoRev="1" fill="hold">
                                          <p:stCondLst>
                                            <p:cond delay="0"/>
                                          </p:stCondLst>
                                        </p:cTn>
                                        <p:tgtEl>
                                          <p:spTgt spid="5"/>
                                        </p:tgtEl>
                                        <p:attrNameLst>
                                          <p:attrName>ppt_x</p:attrName>
                                        </p:attrNameLst>
                                      </p:cBhvr>
                                    </p:anim>
                                    <p:anim from="(-#ppt_h/2)" to="(#ppt_y)" calcmode="lin" valueType="num">
                                      <p:cBhvr>
                                        <p:cTn id="9" dur="1000" fill="hold">
                                          <p:stCondLst>
                                            <p:cond delay="0"/>
                                          </p:stCondLst>
                                        </p:cTn>
                                        <p:tgtEl>
                                          <p:spTgt spid="5"/>
                                        </p:tgtEl>
                                        <p:attrNameLst>
                                          <p:attrName>ppt_y</p:attrName>
                                        </p:attrNameLst>
                                      </p:cBhvr>
                                    </p:anim>
                                    <p:animRot by="21600000">
                                      <p:cBhvr>
                                        <p:cTn id="10" dur="1000" fill="hold">
                                          <p:stCondLst>
                                            <p:cond delay="0"/>
                                          </p:stCondLst>
                                        </p:cTn>
                                        <p:tgtEl>
                                          <p:spTgt spid="5"/>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41" presetClass="entr" presetSubtype="0" fill="hold" grpId="0" nodeType="clickEffect">
                                  <p:stCondLst>
                                    <p:cond delay="0"/>
                                  </p:stCondLst>
                                  <p:iterate type="lt">
                                    <p:tmPct val="10000"/>
                                  </p:iterate>
                                  <p:childTnLst>
                                    <p:set>
                                      <p:cBhvr>
                                        <p:cTn id="14" dur="1" fill="hold">
                                          <p:stCondLst>
                                            <p:cond delay="0"/>
                                          </p:stCondLst>
                                        </p:cTn>
                                        <p:tgtEl>
                                          <p:spTgt spid="3"/>
                                        </p:tgtEl>
                                        <p:attrNameLst>
                                          <p:attrName>style.visibility</p:attrName>
                                        </p:attrNameLst>
                                      </p:cBhvr>
                                      <p:to>
                                        <p:strVal val="visible"/>
                                      </p:to>
                                    </p:set>
                                    <p:anim calcmode="lin" valueType="num">
                                      <p:cBhvr>
                                        <p:cTn id="15"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3"/>
                                        </p:tgtEl>
                                        <p:attrNameLst>
                                          <p:attrName>ppt_y</p:attrName>
                                        </p:attrNameLst>
                                      </p:cBhvr>
                                      <p:tavLst>
                                        <p:tav tm="0">
                                          <p:val>
                                            <p:strVal val="#ppt_y"/>
                                          </p:val>
                                        </p:tav>
                                        <p:tav tm="100000">
                                          <p:val>
                                            <p:strVal val="#ppt_y"/>
                                          </p:val>
                                        </p:tav>
                                      </p:tavLst>
                                    </p:anim>
                                    <p:anim calcmode="lin" valueType="num">
                                      <p:cBhvr>
                                        <p:cTn id="17"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8C53F9A-7D86-D94A-A95F-97A051919323}"/>
              </a:ext>
            </a:extLst>
          </p:cNvPr>
          <p:cNvSpPr txBox="1"/>
          <p:nvPr/>
        </p:nvSpPr>
        <p:spPr>
          <a:xfrm rot="10800000" flipV="1">
            <a:off x="2432002" y="157855"/>
            <a:ext cx="7508669" cy="1200329"/>
          </a:xfrm>
          <a:prstGeom prst="rect">
            <a:avLst/>
          </a:prstGeom>
          <a:noFill/>
        </p:spPr>
        <p:txBody>
          <a:bodyPr wrap="square" rtlCol="0">
            <a:spAutoFit/>
          </a:bodyPr>
          <a:lstStyle/>
          <a:p>
            <a:pPr algn="ctr"/>
            <a:r>
              <a:rPr lang="en-GB" sz="7200" b="1" dirty="0">
                <a:solidFill>
                  <a:schemeClr val="accent5">
                    <a:lumMod val="75000"/>
                  </a:schemeClr>
                </a:solidFill>
                <a:latin typeface="NikoshBAN" pitchFamily="2" charset="0"/>
              </a:rPr>
              <a:t>Thank you all</a:t>
            </a:r>
          </a:p>
        </p:txBody>
      </p:sp>
      <p:pic>
        <p:nvPicPr>
          <p:cNvPr id="4" name="Picture 4">
            <a:extLst>
              <a:ext uri="{FF2B5EF4-FFF2-40B4-BE49-F238E27FC236}">
                <a16:creationId xmlns:a16="http://schemas.microsoft.com/office/drawing/2014/main" id="{70353C4F-8A15-4441-BA88-DDFA8DDCB6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4815" y="1358184"/>
            <a:ext cx="11123044" cy="4930789"/>
          </a:xfrm>
          <a:prstGeom prst="rect">
            <a:avLst/>
          </a:prstGeom>
        </p:spPr>
      </p:pic>
    </p:spTree>
    <p:extLst>
      <p:ext uri="{BB962C8B-B14F-4D97-AF65-F5344CB8AC3E}">
        <p14:creationId xmlns:p14="http://schemas.microsoft.com/office/powerpoint/2010/main" val="15400596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14" presetClass="entr" presetSubtype="10" fill="hold"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randombar(horizontal)">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D57366D-DBCE-D544-950A-5DE399522E3A}"/>
              </a:ext>
            </a:extLst>
          </p:cNvPr>
          <p:cNvSpPr txBox="1"/>
          <p:nvPr/>
        </p:nvSpPr>
        <p:spPr>
          <a:xfrm>
            <a:off x="2461655" y="365292"/>
            <a:ext cx="7681851" cy="1323439"/>
          </a:xfrm>
          <a:prstGeom prst="rect">
            <a:avLst/>
          </a:prstGeom>
          <a:noFill/>
        </p:spPr>
        <p:txBody>
          <a:bodyPr wrap="square" rtlCol="0">
            <a:spAutoFit/>
          </a:bodyPr>
          <a:lstStyle/>
          <a:p>
            <a:pPr algn="l"/>
            <a:r>
              <a:rPr lang="en-GB" sz="8000" b="1" dirty="0">
                <a:solidFill>
                  <a:srgbClr val="00B050"/>
                </a:solidFill>
                <a:latin typeface="NikoshBAN" pitchFamily="2" charset="0"/>
              </a:rPr>
              <a:t>Presented by:</a:t>
            </a:r>
            <a:endParaRPr lang="en-US" sz="8000">
              <a:solidFill>
                <a:srgbClr val="00B050"/>
              </a:solidFill>
            </a:endParaRPr>
          </a:p>
        </p:txBody>
      </p:sp>
      <p:sp>
        <p:nvSpPr>
          <p:cNvPr id="2" name="TextBox 1">
            <a:extLst>
              <a:ext uri="{FF2B5EF4-FFF2-40B4-BE49-F238E27FC236}">
                <a16:creationId xmlns:a16="http://schemas.microsoft.com/office/drawing/2014/main" id="{619A27FD-C8BD-FD4F-B0C2-4F5B1F528998}"/>
              </a:ext>
            </a:extLst>
          </p:cNvPr>
          <p:cNvSpPr txBox="1"/>
          <p:nvPr/>
        </p:nvSpPr>
        <p:spPr>
          <a:xfrm rot="10800000" flipV="1">
            <a:off x="481816" y="1429783"/>
            <a:ext cx="11228367" cy="4401205"/>
          </a:xfrm>
          <a:prstGeom prst="rect">
            <a:avLst/>
          </a:prstGeom>
          <a:noFill/>
        </p:spPr>
        <p:txBody>
          <a:bodyPr wrap="square" rtlCol="0">
            <a:spAutoFit/>
          </a:bodyPr>
          <a:lstStyle/>
          <a:p>
            <a:pPr algn="ctr"/>
            <a:r>
              <a:rPr lang="en-GB" sz="8000" b="1" dirty="0">
                <a:solidFill>
                  <a:srgbClr val="00B0F0"/>
                </a:solidFill>
                <a:latin typeface="NikoshBAN" pitchFamily="2" charset="0"/>
              </a:rPr>
              <a:t>Md.Shakhawat Hossain </a:t>
            </a:r>
          </a:p>
          <a:p>
            <a:pPr algn="ctr"/>
            <a:r>
              <a:rPr lang="en-GB" sz="8000" b="1" dirty="0">
                <a:solidFill>
                  <a:srgbClr val="FF0000"/>
                </a:solidFill>
                <a:latin typeface="NikoshBAN" pitchFamily="2" charset="0"/>
              </a:rPr>
              <a:t>Assistant Teacher </a:t>
            </a:r>
          </a:p>
          <a:p>
            <a:pPr algn="ctr"/>
            <a:r>
              <a:rPr lang="en-GB" sz="6000" b="1" dirty="0">
                <a:solidFill>
                  <a:srgbClr val="002060"/>
                </a:solidFill>
                <a:latin typeface="NikoshBAN" pitchFamily="2" charset="0"/>
              </a:rPr>
              <a:t>Borogangni Govt.Primary School </a:t>
            </a:r>
          </a:p>
          <a:p>
            <a:pPr algn="ctr"/>
            <a:r>
              <a:rPr lang="en-GB" sz="6000" b="1" dirty="0">
                <a:solidFill>
                  <a:srgbClr val="002060"/>
                </a:solidFill>
                <a:latin typeface="NikoshBAN" pitchFamily="2" charset="0"/>
              </a:rPr>
              <a:t>Alamdanga,Chuadanga. </a:t>
            </a:r>
          </a:p>
        </p:txBody>
      </p:sp>
    </p:spTree>
    <p:extLst>
      <p:ext uri="{BB962C8B-B14F-4D97-AF65-F5344CB8AC3E}">
        <p14:creationId xmlns:p14="http://schemas.microsoft.com/office/powerpoint/2010/main" val="7200421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2"/>
                                        </p:tgtEl>
                                        <p:attrNameLst>
                                          <p:attrName>style.visibility</p:attrName>
                                        </p:attrNameLst>
                                      </p:cBhvr>
                                      <p:to>
                                        <p:strVal val="visible"/>
                                      </p:to>
                                    </p:set>
                                    <p:anim calcmode="lin" valueType="num">
                                      <p:cBhvr>
                                        <p:cTn id="16"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2"/>
                                        </p:tgtEl>
                                        <p:attrNameLst>
                                          <p:attrName>ppt_y</p:attrName>
                                        </p:attrNameLst>
                                      </p:cBhvr>
                                      <p:tavLst>
                                        <p:tav tm="0">
                                          <p:val>
                                            <p:strVal val="#ppt_y"/>
                                          </p:val>
                                        </p:tav>
                                        <p:tav tm="100000">
                                          <p:val>
                                            <p:strVal val="#ppt_y"/>
                                          </p:val>
                                        </p:tav>
                                      </p:tavLst>
                                    </p:anim>
                                    <p:anim calcmode="lin" valueType="num">
                                      <p:cBhvr>
                                        <p:cTn id="18"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77C7C409-90F2-4841-BCE9-B60B7C0FC158}"/>
              </a:ext>
            </a:extLst>
          </p:cNvPr>
          <p:cNvSpPr txBox="1"/>
          <p:nvPr/>
        </p:nvSpPr>
        <p:spPr>
          <a:xfrm rot="10800000" flipV="1">
            <a:off x="469446" y="998897"/>
            <a:ext cx="11228367" cy="5262979"/>
          </a:xfrm>
          <a:prstGeom prst="rect">
            <a:avLst/>
          </a:prstGeom>
          <a:noFill/>
        </p:spPr>
        <p:txBody>
          <a:bodyPr wrap="square" rtlCol="0" anchor="ctr">
            <a:spAutoFit/>
          </a:bodyPr>
          <a:lstStyle/>
          <a:p>
            <a:pPr algn="ctr"/>
            <a:r>
              <a:rPr lang="en-GB" sz="5400" b="1" dirty="0">
                <a:solidFill>
                  <a:srgbClr val="C00000"/>
                </a:solidFill>
                <a:latin typeface="NikoshBAN" pitchFamily="2" charset="0"/>
              </a:rPr>
              <a:t>Subject :English </a:t>
            </a:r>
          </a:p>
          <a:p>
            <a:pPr algn="ctr"/>
            <a:r>
              <a:rPr lang="en-GB" sz="5400" b="1" dirty="0">
                <a:solidFill>
                  <a:srgbClr val="0070C0"/>
                </a:solidFill>
                <a:latin typeface="NikoshBAN" pitchFamily="2" charset="0"/>
              </a:rPr>
              <a:t>Class:five </a:t>
            </a:r>
          </a:p>
          <a:p>
            <a:pPr algn="ctr"/>
            <a:r>
              <a:rPr lang="en-GB" sz="5400" b="1" dirty="0">
                <a:solidFill>
                  <a:srgbClr val="00B050"/>
                </a:solidFill>
                <a:latin typeface="NikoshBAN" pitchFamily="2" charset="0"/>
              </a:rPr>
              <a:t>Unit:12</a:t>
            </a:r>
          </a:p>
          <a:p>
            <a:pPr algn="ctr"/>
            <a:r>
              <a:rPr lang="en-GB" sz="5400" b="1" dirty="0">
                <a:solidFill>
                  <a:srgbClr val="FF0000"/>
                </a:solidFill>
                <a:latin typeface="NikoshBAN" pitchFamily="2" charset="0"/>
              </a:rPr>
              <a:t>How far is Saint Martin‘s?</a:t>
            </a:r>
            <a:endParaRPr lang="en-GB" sz="6000" b="1" dirty="0">
              <a:solidFill>
                <a:srgbClr val="7030A0"/>
              </a:solidFill>
              <a:latin typeface="NikoshBAN" pitchFamily="2" charset="0"/>
            </a:endParaRPr>
          </a:p>
          <a:p>
            <a:pPr algn="ctr"/>
            <a:r>
              <a:rPr lang="en-GB" sz="6000" b="1" dirty="0">
                <a:solidFill>
                  <a:srgbClr val="7030A0"/>
                </a:solidFill>
                <a:latin typeface="NikoshBAN" pitchFamily="2" charset="0"/>
              </a:rPr>
              <a:t>Lesson:2-4</a:t>
            </a:r>
          </a:p>
          <a:p>
            <a:pPr algn="ctr"/>
            <a:r>
              <a:rPr lang="en-GB" sz="6000" b="1" dirty="0">
                <a:solidFill>
                  <a:srgbClr val="002060"/>
                </a:solidFill>
                <a:latin typeface="NikoshBAN" pitchFamily="2" charset="0"/>
              </a:rPr>
              <a:t>Page:47</a:t>
            </a:r>
          </a:p>
        </p:txBody>
      </p:sp>
      <p:sp>
        <p:nvSpPr>
          <p:cNvPr id="9" name="TextBox 8">
            <a:extLst>
              <a:ext uri="{FF2B5EF4-FFF2-40B4-BE49-F238E27FC236}">
                <a16:creationId xmlns:a16="http://schemas.microsoft.com/office/drawing/2014/main" id="{2FFFA8E6-3D7C-4243-9BCE-85CE2AE97D56}"/>
              </a:ext>
            </a:extLst>
          </p:cNvPr>
          <p:cNvSpPr txBox="1"/>
          <p:nvPr/>
        </p:nvSpPr>
        <p:spPr>
          <a:xfrm rot="10800000" flipV="1">
            <a:off x="173182" y="-96374"/>
            <a:ext cx="11228367" cy="1323439"/>
          </a:xfrm>
          <a:prstGeom prst="rect">
            <a:avLst/>
          </a:prstGeom>
          <a:noFill/>
        </p:spPr>
        <p:txBody>
          <a:bodyPr wrap="square" rtlCol="0">
            <a:spAutoFit/>
          </a:bodyPr>
          <a:lstStyle/>
          <a:p>
            <a:pPr algn="ctr"/>
            <a:r>
              <a:rPr lang="en-GB" sz="8000" b="1" dirty="0">
                <a:solidFill>
                  <a:srgbClr val="00B0F0"/>
                </a:solidFill>
                <a:latin typeface="NikoshBAN" pitchFamily="2" charset="0"/>
              </a:rPr>
              <a:t>Lesson Identity </a:t>
            </a:r>
          </a:p>
        </p:txBody>
      </p:sp>
    </p:spTree>
    <p:extLst>
      <p:ext uri="{BB962C8B-B14F-4D97-AF65-F5344CB8AC3E}">
        <p14:creationId xmlns:p14="http://schemas.microsoft.com/office/powerpoint/2010/main" val="16359034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9"/>
                                        </p:tgtEl>
                                        <p:attrNameLst>
                                          <p:attrName>ppt_y</p:attrName>
                                        </p:attrNameLst>
                                      </p:cBhvr>
                                      <p:tavLst>
                                        <p:tav tm="0">
                                          <p:val>
                                            <p:strVal val="#ppt_y"/>
                                          </p:val>
                                        </p:tav>
                                        <p:tav tm="100000">
                                          <p:val>
                                            <p:strVal val="#ppt_y"/>
                                          </p:val>
                                        </p:tav>
                                      </p:tavLst>
                                    </p:anim>
                                    <p:anim calcmode="lin" valueType="num">
                                      <p:cBhvr>
                                        <p:cTn id="9"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7"/>
                                        </p:tgtEl>
                                        <p:attrNameLst>
                                          <p:attrName>style.visibility</p:attrName>
                                        </p:attrNameLst>
                                      </p:cBhvr>
                                      <p:to>
                                        <p:strVal val="visible"/>
                                      </p:to>
                                    </p:set>
                                    <p:anim calcmode="lin" valueType="num">
                                      <p:cBhvr>
                                        <p:cTn id="16"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7"/>
                                        </p:tgtEl>
                                        <p:attrNameLst>
                                          <p:attrName>ppt_y</p:attrName>
                                        </p:attrNameLst>
                                      </p:cBhvr>
                                      <p:tavLst>
                                        <p:tav tm="0">
                                          <p:val>
                                            <p:strVal val="#ppt_y"/>
                                          </p:val>
                                        </p:tav>
                                        <p:tav tm="100000">
                                          <p:val>
                                            <p:strVal val="#ppt_y"/>
                                          </p:val>
                                        </p:tav>
                                      </p:tavLst>
                                    </p:anim>
                                    <p:anim calcmode="lin" valueType="num">
                                      <p:cBhvr>
                                        <p:cTn id="18"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35B9C5F-C52D-CA4E-BF10-8C87D8DF217C}"/>
              </a:ext>
            </a:extLst>
          </p:cNvPr>
          <p:cNvSpPr txBox="1"/>
          <p:nvPr/>
        </p:nvSpPr>
        <p:spPr>
          <a:xfrm rot="10800000" flipV="1">
            <a:off x="267195" y="732037"/>
            <a:ext cx="12667013" cy="1384995"/>
          </a:xfrm>
          <a:prstGeom prst="rect">
            <a:avLst/>
          </a:prstGeom>
          <a:noFill/>
        </p:spPr>
        <p:txBody>
          <a:bodyPr wrap="square" rtlCol="0">
            <a:spAutoFit/>
          </a:bodyPr>
          <a:lstStyle/>
          <a:p>
            <a:r>
              <a:rPr lang="en-GB" sz="2800" b="1" dirty="0">
                <a:solidFill>
                  <a:srgbClr val="FF0000"/>
                </a:solidFill>
                <a:latin typeface="NikoshBAN" pitchFamily="2" charset="0"/>
              </a:rPr>
              <a:t>Listening</a:t>
            </a:r>
            <a:endParaRPr lang="en-GB" sz="3600" b="1" dirty="0">
              <a:solidFill>
                <a:srgbClr val="FF0000"/>
              </a:solidFill>
              <a:latin typeface="NikoshBAN" pitchFamily="2" charset="0"/>
            </a:endParaRPr>
          </a:p>
          <a:p>
            <a:r>
              <a:rPr lang="en-GB" sz="2800" b="1" dirty="0">
                <a:solidFill>
                  <a:srgbClr val="7030A0"/>
                </a:solidFill>
                <a:latin typeface="NikoshBAN" pitchFamily="2" charset="0"/>
              </a:rPr>
              <a:t>1.3.1 recognize which words in a sentence are stressed. </a:t>
            </a:r>
          </a:p>
          <a:p>
            <a:r>
              <a:rPr lang="en-GB" sz="2800" b="1" dirty="0">
                <a:solidFill>
                  <a:srgbClr val="7030A0"/>
                </a:solidFill>
                <a:latin typeface="NikoshBAN" pitchFamily="2" charset="0"/>
              </a:rPr>
              <a:t>3.4.1 understand sentence made by the teacher and students. </a:t>
            </a:r>
          </a:p>
        </p:txBody>
      </p:sp>
      <p:sp>
        <p:nvSpPr>
          <p:cNvPr id="5" name="TextBox 4">
            <a:extLst>
              <a:ext uri="{FF2B5EF4-FFF2-40B4-BE49-F238E27FC236}">
                <a16:creationId xmlns:a16="http://schemas.microsoft.com/office/drawing/2014/main" id="{C2C07B21-205E-AA46-8723-2414F705C94F}"/>
              </a:ext>
            </a:extLst>
          </p:cNvPr>
          <p:cNvSpPr txBox="1"/>
          <p:nvPr/>
        </p:nvSpPr>
        <p:spPr>
          <a:xfrm rot="10800000" flipV="1">
            <a:off x="-148441" y="111332"/>
            <a:ext cx="11763996" cy="646331"/>
          </a:xfrm>
          <a:prstGeom prst="rect">
            <a:avLst/>
          </a:prstGeom>
          <a:noFill/>
        </p:spPr>
        <p:txBody>
          <a:bodyPr wrap="square" rtlCol="0">
            <a:spAutoFit/>
          </a:bodyPr>
          <a:lstStyle/>
          <a:p>
            <a:pPr algn="ctr"/>
            <a:r>
              <a:rPr lang="en-GB" sz="3600" b="1" dirty="0">
                <a:solidFill>
                  <a:srgbClr val="FF0000"/>
                </a:solidFill>
                <a:latin typeface="NikoshBAN" pitchFamily="2" charset="0"/>
              </a:rPr>
              <a:t>Learning outcomes</a:t>
            </a:r>
            <a:r>
              <a:rPr lang="en-GB" sz="3600" b="1" dirty="0">
                <a:solidFill>
                  <a:srgbClr val="002060"/>
                </a:solidFill>
                <a:latin typeface="NikoshBAN" pitchFamily="2" charset="0"/>
              </a:rPr>
              <a:t> -</a:t>
            </a:r>
          </a:p>
        </p:txBody>
      </p:sp>
      <p:sp>
        <p:nvSpPr>
          <p:cNvPr id="7" name="TextBox 6">
            <a:extLst>
              <a:ext uri="{FF2B5EF4-FFF2-40B4-BE49-F238E27FC236}">
                <a16:creationId xmlns:a16="http://schemas.microsoft.com/office/drawing/2014/main" id="{CCCCEC5D-0987-854D-A16C-3A2E4E5313CE}"/>
              </a:ext>
            </a:extLst>
          </p:cNvPr>
          <p:cNvSpPr txBox="1"/>
          <p:nvPr/>
        </p:nvSpPr>
        <p:spPr>
          <a:xfrm rot="10800000" flipV="1">
            <a:off x="316676" y="1952572"/>
            <a:ext cx="11763996" cy="2369880"/>
          </a:xfrm>
          <a:prstGeom prst="rect">
            <a:avLst/>
          </a:prstGeom>
          <a:noFill/>
        </p:spPr>
        <p:txBody>
          <a:bodyPr wrap="square" rtlCol="0">
            <a:spAutoFit/>
          </a:bodyPr>
          <a:lstStyle/>
          <a:p>
            <a:r>
              <a:rPr lang="en-GB" sz="2800" b="1" dirty="0">
                <a:solidFill>
                  <a:srgbClr val="FF0000"/>
                </a:solidFill>
                <a:latin typeface="NikoshBAN" pitchFamily="2" charset="0"/>
              </a:rPr>
              <a:t>Speaking</a:t>
            </a:r>
            <a:r>
              <a:rPr lang="en-GB" sz="3600" b="1" dirty="0">
                <a:solidFill>
                  <a:srgbClr val="002060"/>
                </a:solidFill>
                <a:latin typeface="NikoshBAN" pitchFamily="2" charset="0"/>
              </a:rPr>
              <a:t> </a:t>
            </a:r>
          </a:p>
          <a:p>
            <a:r>
              <a:rPr lang="en-GB" sz="2800" b="1" dirty="0">
                <a:solidFill>
                  <a:srgbClr val="00B0F0"/>
                </a:solidFill>
                <a:latin typeface="NikoshBAN" pitchFamily="2" charset="0"/>
              </a:rPr>
              <a:t>1.1.1Say words,phrases and sentenceS with proper sound and stress.</a:t>
            </a:r>
          </a:p>
          <a:p>
            <a:r>
              <a:rPr lang="en-GB" sz="2800" b="1" dirty="0">
                <a:solidFill>
                  <a:srgbClr val="00B0F0"/>
                </a:solidFill>
                <a:latin typeface="NikoshBAN" pitchFamily="2" charset="0"/>
              </a:rPr>
              <a:t>1.1.2say sentence with proper intonation. </a:t>
            </a:r>
          </a:p>
          <a:p>
            <a:r>
              <a:rPr lang="en-GB" sz="2800" b="1" dirty="0">
                <a:solidFill>
                  <a:srgbClr val="00B0F0"/>
                </a:solidFill>
                <a:latin typeface="NikoshBAN" pitchFamily="2" charset="0"/>
              </a:rPr>
              <a:t>6.2.1 talk about people, object and event etc.</a:t>
            </a:r>
          </a:p>
          <a:p>
            <a:r>
              <a:rPr lang="en-GB" sz="2800" b="1" dirty="0">
                <a:solidFill>
                  <a:srgbClr val="00B0F0"/>
                </a:solidFill>
                <a:latin typeface="NikoshBAN" pitchFamily="2" charset="0"/>
              </a:rPr>
              <a:t>8.1.1 take part in conversation on appropriate tropic. </a:t>
            </a:r>
          </a:p>
        </p:txBody>
      </p:sp>
      <p:sp>
        <p:nvSpPr>
          <p:cNvPr id="9" name="TextBox 8">
            <a:extLst>
              <a:ext uri="{FF2B5EF4-FFF2-40B4-BE49-F238E27FC236}">
                <a16:creationId xmlns:a16="http://schemas.microsoft.com/office/drawing/2014/main" id="{DAFD9B5F-BAC9-444F-B569-657D9026260E}"/>
              </a:ext>
            </a:extLst>
          </p:cNvPr>
          <p:cNvSpPr txBox="1"/>
          <p:nvPr/>
        </p:nvSpPr>
        <p:spPr>
          <a:xfrm rot="10800000" flipV="1">
            <a:off x="237506" y="4310082"/>
            <a:ext cx="11763996" cy="1815882"/>
          </a:xfrm>
          <a:prstGeom prst="rect">
            <a:avLst/>
          </a:prstGeom>
          <a:noFill/>
        </p:spPr>
        <p:txBody>
          <a:bodyPr wrap="square" rtlCol="0">
            <a:spAutoFit/>
          </a:bodyPr>
          <a:lstStyle/>
          <a:p>
            <a:r>
              <a:rPr lang="en-GB" sz="2800" b="1" dirty="0">
                <a:solidFill>
                  <a:srgbClr val="FF0000"/>
                </a:solidFill>
                <a:latin typeface="NikoshBAN" pitchFamily="2" charset="0"/>
              </a:rPr>
              <a:t>Reading</a:t>
            </a:r>
            <a:r>
              <a:rPr lang="en-GB" sz="2800" b="1" dirty="0">
                <a:solidFill>
                  <a:srgbClr val="002060"/>
                </a:solidFill>
                <a:latin typeface="NikoshBAN" pitchFamily="2" charset="0"/>
              </a:rPr>
              <a:t> </a:t>
            </a:r>
          </a:p>
          <a:p>
            <a:r>
              <a:rPr lang="en-GB" sz="2800" b="1" dirty="0">
                <a:solidFill>
                  <a:srgbClr val="002060"/>
                </a:solidFill>
                <a:latin typeface="NikoshBAN" pitchFamily="2" charset="0"/>
              </a:rPr>
              <a:t>1.5.1 read words,phrases and sentences in the text with proper pronunciation, stress and intonation. </a:t>
            </a:r>
          </a:p>
          <a:p>
            <a:r>
              <a:rPr lang="en-GB" sz="2800" b="1" dirty="0">
                <a:solidFill>
                  <a:srgbClr val="002060"/>
                </a:solidFill>
                <a:latin typeface="NikoshBAN" pitchFamily="2" charset="0"/>
              </a:rPr>
              <a:t>1.7.1 read paragraphs, duologues,stories,letters and other texts, </a:t>
            </a:r>
          </a:p>
        </p:txBody>
      </p:sp>
    </p:spTree>
    <p:extLst>
      <p:ext uri="{BB962C8B-B14F-4D97-AF65-F5344CB8AC3E}">
        <p14:creationId xmlns:p14="http://schemas.microsoft.com/office/powerpoint/2010/main" val="12226142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by="(-#ppt_w*2)" calcmode="lin" valueType="num">
                                      <p:cBhvr rctx="PPT">
                                        <p:cTn id="7" dur="500" autoRev="1" fill="hold">
                                          <p:stCondLst>
                                            <p:cond delay="0"/>
                                          </p:stCondLst>
                                        </p:cTn>
                                        <p:tgtEl>
                                          <p:spTgt spid="5"/>
                                        </p:tgtEl>
                                        <p:attrNameLst>
                                          <p:attrName>ppt_w</p:attrName>
                                        </p:attrNameLst>
                                      </p:cBhvr>
                                    </p:anim>
                                    <p:anim by="(#ppt_w*0.50)" calcmode="lin" valueType="num">
                                      <p:cBhvr>
                                        <p:cTn id="8" dur="500" decel="50000" autoRev="1" fill="hold">
                                          <p:stCondLst>
                                            <p:cond delay="0"/>
                                          </p:stCondLst>
                                        </p:cTn>
                                        <p:tgtEl>
                                          <p:spTgt spid="5"/>
                                        </p:tgtEl>
                                        <p:attrNameLst>
                                          <p:attrName>ppt_x</p:attrName>
                                        </p:attrNameLst>
                                      </p:cBhvr>
                                    </p:anim>
                                    <p:anim from="(-#ppt_h/2)" to="(#ppt_y)" calcmode="lin" valueType="num">
                                      <p:cBhvr>
                                        <p:cTn id="9" dur="1000" fill="hold">
                                          <p:stCondLst>
                                            <p:cond delay="0"/>
                                          </p:stCondLst>
                                        </p:cTn>
                                        <p:tgtEl>
                                          <p:spTgt spid="5"/>
                                        </p:tgtEl>
                                        <p:attrNameLst>
                                          <p:attrName>ppt_y</p:attrName>
                                        </p:attrNameLst>
                                      </p:cBhvr>
                                    </p:anim>
                                    <p:animRot by="21600000">
                                      <p:cBhvr>
                                        <p:cTn id="10" dur="1000" fill="hold">
                                          <p:stCondLst>
                                            <p:cond delay="0"/>
                                          </p:stCondLst>
                                        </p:cTn>
                                        <p:tgtEl>
                                          <p:spTgt spid="5"/>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41" presetClass="entr" presetSubtype="0" fill="hold" grpId="0" nodeType="clickEffect">
                                  <p:stCondLst>
                                    <p:cond delay="0"/>
                                  </p:stCondLst>
                                  <p:iterate type="lt">
                                    <p:tmPct val="10000"/>
                                  </p:iterate>
                                  <p:childTnLst>
                                    <p:set>
                                      <p:cBhvr>
                                        <p:cTn id="14" dur="1" fill="hold">
                                          <p:stCondLst>
                                            <p:cond delay="0"/>
                                          </p:stCondLst>
                                        </p:cTn>
                                        <p:tgtEl>
                                          <p:spTgt spid="3"/>
                                        </p:tgtEl>
                                        <p:attrNameLst>
                                          <p:attrName>style.visibility</p:attrName>
                                        </p:attrNameLst>
                                      </p:cBhvr>
                                      <p:to>
                                        <p:strVal val="visible"/>
                                      </p:to>
                                    </p:set>
                                    <p:anim calcmode="lin" valueType="num">
                                      <p:cBhvr>
                                        <p:cTn id="15"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3"/>
                                        </p:tgtEl>
                                        <p:attrNameLst>
                                          <p:attrName>ppt_y</p:attrName>
                                        </p:attrNameLst>
                                      </p:cBhvr>
                                      <p:tavLst>
                                        <p:tav tm="0">
                                          <p:val>
                                            <p:strVal val="#ppt_y"/>
                                          </p:val>
                                        </p:tav>
                                        <p:tav tm="100000">
                                          <p:val>
                                            <p:strVal val="#ppt_y"/>
                                          </p:val>
                                        </p:tav>
                                      </p:tavLst>
                                    </p:anim>
                                    <p:anim calcmode="lin" valueType="num">
                                      <p:cBhvr>
                                        <p:cTn id="17"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3"/>
                                        </p:tgtEl>
                                      </p:cBhvr>
                                    </p:animEffect>
                                  </p:childTnLst>
                                </p:cTn>
                              </p:par>
                            </p:childTnLst>
                          </p:cTn>
                        </p:par>
                      </p:childTnLst>
                    </p:cTn>
                  </p:par>
                  <p:par>
                    <p:cTn id="20" fill="hold">
                      <p:stCondLst>
                        <p:cond delay="indefinite"/>
                      </p:stCondLst>
                      <p:childTnLst>
                        <p:par>
                          <p:cTn id="21" fill="hold">
                            <p:stCondLst>
                              <p:cond delay="0"/>
                            </p:stCondLst>
                            <p:childTnLst>
                              <p:par>
                                <p:cTn id="22" presetID="41" presetClass="entr" presetSubtype="0" fill="hold" grpId="0" nodeType="clickEffect">
                                  <p:stCondLst>
                                    <p:cond delay="0"/>
                                  </p:stCondLst>
                                  <p:iterate type="lt">
                                    <p:tmPct val="10000"/>
                                  </p:iterate>
                                  <p:childTnLst>
                                    <p:set>
                                      <p:cBhvr>
                                        <p:cTn id="23" dur="1" fill="hold">
                                          <p:stCondLst>
                                            <p:cond delay="0"/>
                                          </p:stCondLst>
                                        </p:cTn>
                                        <p:tgtEl>
                                          <p:spTgt spid="7"/>
                                        </p:tgtEl>
                                        <p:attrNameLst>
                                          <p:attrName>style.visibility</p:attrName>
                                        </p:attrNameLst>
                                      </p:cBhvr>
                                      <p:to>
                                        <p:strVal val="visible"/>
                                      </p:to>
                                    </p:set>
                                    <p:anim calcmode="lin" valueType="num">
                                      <p:cBhvr>
                                        <p:cTn id="24"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7"/>
                                        </p:tgtEl>
                                        <p:attrNameLst>
                                          <p:attrName>ppt_y</p:attrName>
                                        </p:attrNameLst>
                                      </p:cBhvr>
                                      <p:tavLst>
                                        <p:tav tm="0">
                                          <p:val>
                                            <p:strVal val="#ppt_y"/>
                                          </p:val>
                                        </p:tav>
                                        <p:tav tm="100000">
                                          <p:val>
                                            <p:strVal val="#ppt_y"/>
                                          </p:val>
                                        </p:tav>
                                      </p:tavLst>
                                    </p:anim>
                                    <p:anim calcmode="lin" valueType="num">
                                      <p:cBhvr>
                                        <p:cTn id="26"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7"/>
                                        </p:tgtEl>
                                      </p:cBhvr>
                                    </p:animEffect>
                                  </p:childTnLst>
                                </p:cTn>
                              </p:par>
                            </p:childTnLst>
                          </p:cTn>
                        </p:par>
                      </p:childTnLst>
                    </p:cTn>
                  </p:par>
                  <p:par>
                    <p:cTn id="29" fill="hold">
                      <p:stCondLst>
                        <p:cond delay="indefinite"/>
                      </p:stCondLst>
                      <p:childTnLst>
                        <p:par>
                          <p:cTn id="30" fill="hold">
                            <p:stCondLst>
                              <p:cond delay="0"/>
                            </p:stCondLst>
                            <p:childTnLst>
                              <p:par>
                                <p:cTn id="31" presetID="41" presetClass="entr" presetSubtype="0" fill="hold" grpId="0" nodeType="clickEffect">
                                  <p:stCondLst>
                                    <p:cond delay="0"/>
                                  </p:stCondLst>
                                  <p:iterate type="lt">
                                    <p:tmPct val="10000"/>
                                  </p:iterate>
                                  <p:childTnLst>
                                    <p:set>
                                      <p:cBhvr>
                                        <p:cTn id="32" dur="1" fill="hold">
                                          <p:stCondLst>
                                            <p:cond delay="0"/>
                                          </p:stCondLst>
                                        </p:cTn>
                                        <p:tgtEl>
                                          <p:spTgt spid="9"/>
                                        </p:tgtEl>
                                        <p:attrNameLst>
                                          <p:attrName>style.visibility</p:attrName>
                                        </p:attrNameLst>
                                      </p:cBhvr>
                                      <p:to>
                                        <p:strVal val="visible"/>
                                      </p:to>
                                    </p:set>
                                    <p:anim calcmode="lin" valueType="num">
                                      <p:cBhvr>
                                        <p:cTn id="33"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34" dur="500" fill="hold"/>
                                        <p:tgtEl>
                                          <p:spTgt spid="9"/>
                                        </p:tgtEl>
                                        <p:attrNameLst>
                                          <p:attrName>ppt_y</p:attrName>
                                        </p:attrNameLst>
                                      </p:cBhvr>
                                      <p:tavLst>
                                        <p:tav tm="0">
                                          <p:val>
                                            <p:strVal val="#ppt_y"/>
                                          </p:val>
                                        </p:tav>
                                        <p:tav tm="100000">
                                          <p:val>
                                            <p:strVal val="#ppt_y"/>
                                          </p:val>
                                        </p:tav>
                                      </p:tavLst>
                                    </p:anim>
                                    <p:anim calcmode="lin" valueType="num">
                                      <p:cBhvr>
                                        <p:cTn id="35"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36"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37" dur="500" tmFilter="0,0; .5, 1; 1, 1"/>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7"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16517B2-25EB-014B-BAA2-36DEC6B8720E}"/>
              </a:ext>
            </a:extLst>
          </p:cNvPr>
          <p:cNvSpPr txBox="1"/>
          <p:nvPr/>
        </p:nvSpPr>
        <p:spPr>
          <a:xfrm rot="10800000" flipV="1">
            <a:off x="383474" y="1007522"/>
            <a:ext cx="11228367" cy="3785652"/>
          </a:xfrm>
          <a:prstGeom prst="rect">
            <a:avLst/>
          </a:prstGeom>
          <a:noFill/>
        </p:spPr>
        <p:txBody>
          <a:bodyPr wrap="square" rtlCol="0">
            <a:spAutoFit/>
          </a:bodyPr>
          <a:lstStyle/>
          <a:p>
            <a:pPr algn="ctr"/>
            <a:r>
              <a:rPr lang="en-GB" sz="8000" b="1" dirty="0">
                <a:solidFill>
                  <a:srgbClr val="002060"/>
                </a:solidFill>
                <a:latin typeface="NikoshBAN" pitchFamily="2" charset="0"/>
              </a:rPr>
              <a:t>Good morning students!</a:t>
            </a:r>
          </a:p>
          <a:p>
            <a:pPr algn="ctr"/>
            <a:r>
              <a:rPr lang="en-GB" sz="8000" b="1" dirty="0">
                <a:solidFill>
                  <a:srgbClr val="002060"/>
                </a:solidFill>
                <a:latin typeface="NikoshBAN" pitchFamily="2" charset="0"/>
              </a:rPr>
              <a:t>How are you?</a:t>
            </a:r>
          </a:p>
          <a:p>
            <a:pPr algn="ctr"/>
            <a:r>
              <a:rPr lang="en-GB" sz="8000" b="1" dirty="0">
                <a:solidFill>
                  <a:srgbClr val="002060"/>
                </a:solidFill>
                <a:latin typeface="NikoshBAN" pitchFamily="2" charset="0"/>
              </a:rPr>
              <a:t>I’m fine thank you.</a:t>
            </a:r>
          </a:p>
        </p:txBody>
      </p:sp>
    </p:spTree>
    <p:extLst>
      <p:ext uri="{BB962C8B-B14F-4D97-AF65-F5344CB8AC3E}">
        <p14:creationId xmlns:p14="http://schemas.microsoft.com/office/powerpoint/2010/main" val="42281630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E3062715-3431-AB4C-8FE7-9DB4DC3ABA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7299" y="766452"/>
            <a:ext cx="9477401" cy="5325095"/>
          </a:xfrm>
          <a:prstGeom prst="rect">
            <a:avLst/>
          </a:prstGeom>
        </p:spPr>
      </p:pic>
      <p:sp>
        <p:nvSpPr>
          <p:cNvPr id="4" name="TextBox 3">
            <a:extLst>
              <a:ext uri="{FF2B5EF4-FFF2-40B4-BE49-F238E27FC236}">
                <a16:creationId xmlns:a16="http://schemas.microsoft.com/office/drawing/2014/main" id="{6BA8AEDE-10B1-2044-8217-0043F1286EF6}"/>
              </a:ext>
            </a:extLst>
          </p:cNvPr>
          <p:cNvSpPr txBox="1"/>
          <p:nvPr/>
        </p:nvSpPr>
        <p:spPr>
          <a:xfrm rot="10800000" flipV="1">
            <a:off x="754578" y="0"/>
            <a:ext cx="11228367" cy="769441"/>
          </a:xfrm>
          <a:prstGeom prst="rect">
            <a:avLst/>
          </a:prstGeom>
          <a:noFill/>
        </p:spPr>
        <p:txBody>
          <a:bodyPr wrap="square" rtlCol="0">
            <a:spAutoFit/>
          </a:bodyPr>
          <a:lstStyle/>
          <a:p>
            <a:pPr algn="ctr"/>
            <a:r>
              <a:rPr lang="en-GB" sz="4400" b="1" dirty="0">
                <a:solidFill>
                  <a:srgbClr val="FF0000"/>
                </a:solidFill>
                <a:latin typeface="NikoshBAN" pitchFamily="2" charset="0"/>
              </a:rPr>
              <a:t>Do you know the place ? </a:t>
            </a:r>
          </a:p>
        </p:txBody>
      </p:sp>
      <p:sp>
        <p:nvSpPr>
          <p:cNvPr id="6" name="TextBox 5">
            <a:extLst>
              <a:ext uri="{FF2B5EF4-FFF2-40B4-BE49-F238E27FC236}">
                <a16:creationId xmlns:a16="http://schemas.microsoft.com/office/drawing/2014/main" id="{D43EB74D-8CB8-E04B-9E8D-02BF077B83EC}"/>
              </a:ext>
            </a:extLst>
          </p:cNvPr>
          <p:cNvSpPr txBox="1"/>
          <p:nvPr/>
        </p:nvSpPr>
        <p:spPr>
          <a:xfrm rot="10800000" flipV="1">
            <a:off x="1187531" y="5982433"/>
            <a:ext cx="9364437" cy="769441"/>
          </a:xfrm>
          <a:prstGeom prst="rect">
            <a:avLst/>
          </a:prstGeom>
          <a:noFill/>
        </p:spPr>
        <p:txBody>
          <a:bodyPr wrap="square" rtlCol="0">
            <a:spAutoFit/>
          </a:bodyPr>
          <a:lstStyle/>
          <a:p>
            <a:pPr algn="ctr"/>
            <a:r>
              <a:rPr lang="en-GB" sz="4400" b="1" dirty="0">
                <a:solidFill>
                  <a:srgbClr val="002060"/>
                </a:solidFill>
                <a:latin typeface="NikoshBAN" pitchFamily="2" charset="0"/>
              </a:rPr>
              <a:t>Cox’s Bazar  </a:t>
            </a:r>
          </a:p>
        </p:txBody>
      </p:sp>
    </p:spTree>
    <p:extLst>
      <p:ext uri="{BB962C8B-B14F-4D97-AF65-F5344CB8AC3E}">
        <p14:creationId xmlns:p14="http://schemas.microsoft.com/office/powerpoint/2010/main" val="633633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1" presetClass="entr" presetSubtype="0" fill="hold" grpId="0" nodeType="clickEffect">
                                  <p:stCondLst>
                                    <p:cond delay="0"/>
                                  </p:stCondLst>
                                  <p:iterate type="lt">
                                    <p:tmPct val="10000"/>
                                  </p:iterate>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4"/>
                                        </p:tgtEl>
                                        <p:attrNameLst>
                                          <p:attrName>ppt_y</p:attrName>
                                        </p:attrNameLst>
                                      </p:cBhvr>
                                      <p:tavLst>
                                        <p:tav tm="0">
                                          <p:val>
                                            <p:strVal val="#ppt_y"/>
                                          </p:val>
                                        </p:tav>
                                        <p:tav tm="100000">
                                          <p:val>
                                            <p:strVal val="#ppt_y"/>
                                          </p:val>
                                        </p:tav>
                                      </p:tavLst>
                                    </p:anim>
                                    <p:anim calcmode="lin" valueType="num">
                                      <p:cBhvr>
                                        <p:cTn id="14"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41" presetClass="entr" presetSubtype="0" fill="hold" grpId="0" nodeType="clickEffect">
                                  <p:stCondLst>
                                    <p:cond delay="0"/>
                                  </p:stCondLst>
                                  <p:iterate type="lt">
                                    <p:tmPct val="10000"/>
                                  </p:iterate>
                                  <p:childTnLst>
                                    <p:set>
                                      <p:cBhvr>
                                        <p:cTn id="20" dur="1" fill="hold">
                                          <p:stCondLst>
                                            <p:cond delay="0"/>
                                          </p:stCondLst>
                                        </p:cTn>
                                        <p:tgtEl>
                                          <p:spTgt spid="6"/>
                                        </p:tgtEl>
                                        <p:attrNameLst>
                                          <p:attrName>style.visibility</p:attrName>
                                        </p:attrNameLst>
                                      </p:cBhvr>
                                      <p:to>
                                        <p:strVal val="visible"/>
                                      </p:to>
                                    </p:set>
                                    <p:anim calcmode="lin" valueType="num">
                                      <p:cBhvr>
                                        <p:cTn id="21"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22" dur="500" fill="hold"/>
                                        <p:tgtEl>
                                          <p:spTgt spid="6"/>
                                        </p:tgtEl>
                                        <p:attrNameLst>
                                          <p:attrName>ppt_y</p:attrName>
                                        </p:attrNameLst>
                                      </p:cBhvr>
                                      <p:tavLst>
                                        <p:tav tm="0">
                                          <p:val>
                                            <p:strVal val="#ppt_y"/>
                                          </p:val>
                                        </p:tav>
                                        <p:tav tm="100000">
                                          <p:val>
                                            <p:strVal val="#ppt_y"/>
                                          </p:val>
                                        </p:tav>
                                      </p:tavLst>
                                    </p:anim>
                                    <p:anim calcmode="lin" valueType="num">
                                      <p:cBhvr>
                                        <p:cTn id="23"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24"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25" dur="500" tmFilter="0,0; .5, 1; 1, 1"/>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58D160D-D801-4F48-9690-66D67447B2F1}"/>
              </a:ext>
            </a:extLst>
          </p:cNvPr>
          <p:cNvSpPr txBox="1"/>
          <p:nvPr/>
        </p:nvSpPr>
        <p:spPr>
          <a:xfrm rot="10800000" flipV="1">
            <a:off x="-482436" y="1306240"/>
            <a:ext cx="11228367" cy="769441"/>
          </a:xfrm>
          <a:prstGeom prst="rect">
            <a:avLst/>
          </a:prstGeom>
          <a:noFill/>
        </p:spPr>
        <p:txBody>
          <a:bodyPr wrap="square" rtlCol="0">
            <a:spAutoFit/>
          </a:bodyPr>
          <a:lstStyle/>
          <a:p>
            <a:pPr algn="ctr"/>
            <a:r>
              <a:rPr lang="en-GB" sz="4400" b="1" dirty="0">
                <a:solidFill>
                  <a:srgbClr val="FF0000"/>
                </a:solidFill>
                <a:latin typeface="NikoshBAN" pitchFamily="2" charset="0"/>
              </a:rPr>
              <a:t>1.Who went to Cox’s Bazar last month  ? </a:t>
            </a:r>
          </a:p>
        </p:txBody>
      </p:sp>
      <p:sp>
        <p:nvSpPr>
          <p:cNvPr id="5" name="TextBox 4">
            <a:extLst>
              <a:ext uri="{FF2B5EF4-FFF2-40B4-BE49-F238E27FC236}">
                <a16:creationId xmlns:a16="http://schemas.microsoft.com/office/drawing/2014/main" id="{0EE5571C-1200-E141-BE7F-2E5E80A451F2}"/>
              </a:ext>
            </a:extLst>
          </p:cNvPr>
          <p:cNvSpPr txBox="1"/>
          <p:nvPr/>
        </p:nvSpPr>
        <p:spPr>
          <a:xfrm rot="10800000" flipV="1">
            <a:off x="309250" y="2546535"/>
            <a:ext cx="11228366" cy="1446550"/>
          </a:xfrm>
          <a:prstGeom prst="rect">
            <a:avLst/>
          </a:prstGeom>
          <a:noFill/>
        </p:spPr>
        <p:txBody>
          <a:bodyPr wrap="square" rtlCol="0">
            <a:spAutoFit/>
          </a:bodyPr>
          <a:lstStyle/>
          <a:p>
            <a:r>
              <a:rPr lang="en-GB" sz="4400" b="1" dirty="0">
                <a:solidFill>
                  <a:srgbClr val="FF0000"/>
                </a:solidFill>
                <a:latin typeface="NikoshBAN" pitchFamily="2" charset="0"/>
              </a:rPr>
              <a:t>2.What are the famous tourist sport in Bangladesh ? </a:t>
            </a:r>
          </a:p>
        </p:txBody>
      </p:sp>
      <p:sp>
        <p:nvSpPr>
          <p:cNvPr id="7" name="TextBox 6">
            <a:extLst>
              <a:ext uri="{FF2B5EF4-FFF2-40B4-BE49-F238E27FC236}">
                <a16:creationId xmlns:a16="http://schemas.microsoft.com/office/drawing/2014/main" id="{1307B73E-916A-4F4B-82B2-12756AA9B437}"/>
              </a:ext>
            </a:extLst>
          </p:cNvPr>
          <p:cNvSpPr txBox="1"/>
          <p:nvPr/>
        </p:nvSpPr>
        <p:spPr>
          <a:xfrm rot="10800000" flipV="1">
            <a:off x="128025" y="4413084"/>
            <a:ext cx="11541335" cy="769441"/>
          </a:xfrm>
          <a:prstGeom prst="rect">
            <a:avLst/>
          </a:prstGeom>
          <a:noFill/>
        </p:spPr>
        <p:txBody>
          <a:bodyPr wrap="square" rtlCol="0">
            <a:spAutoFit/>
          </a:bodyPr>
          <a:lstStyle/>
          <a:p>
            <a:pPr algn="ctr"/>
            <a:r>
              <a:rPr lang="en-GB" sz="4400" b="1" dirty="0">
                <a:solidFill>
                  <a:srgbClr val="FF0000"/>
                </a:solidFill>
                <a:latin typeface="NikoshBAN" pitchFamily="2" charset="0"/>
              </a:rPr>
              <a:t>3.Where we can find waterfalls  in Bangladesh ? </a:t>
            </a:r>
          </a:p>
        </p:txBody>
      </p:sp>
      <p:sp>
        <p:nvSpPr>
          <p:cNvPr id="2" name="TextBox 1">
            <a:extLst>
              <a:ext uri="{FF2B5EF4-FFF2-40B4-BE49-F238E27FC236}">
                <a16:creationId xmlns:a16="http://schemas.microsoft.com/office/drawing/2014/main" id="{EB2AFA92-4332-CC4F-BF61-A051A8E938BC}"/>
              </a:ext>
            </a:extLst>
          </p:cNvPr>
          <p:cNvSpPr txBox="1"/>
          <p:nvPr/>
        </p:nvSpPr>
        <p:spPr>
          <a:xfrm rot="10800000" flipV="1">
            <a:off x="-482436" y="2024819"/>
            <a:ext cx="11228367" cy="769441"/>
          </a:xfrm>
          <a:prstGeom prst="rect">
            <a:avLst/>
          </a:prstGeom>
          <a:noFill/>
        </p:spPr>
        <p:txBody>
          <a:bodyPr wrap="square" rtlCol="0">
            <a:spAutoFit/>
          </a:bodyPr>
          <a:lstStyle/>
          <a:p>
            <a:pPr algn="ctr"/>
            <a:r>
              <a:rPr lang="en-GB" sz="4400" b="1" dirty="0">
                <a:solidFill>
                  <a:srgbClr val="002060"/>
                </a:solidFill>
                <a:latin typeface="NikoshBAN" pitchFamily="2" charset="0"/>
              </a:rPr>
              <a:t>Ans.Andy visited Cox’s Bazar last month. </a:t>
            </a:r>
          </a:p>
        </p:txBody>
      </p:sp>
      <p:sp>
        <p:nvSpPr>
          <p:cNvPr id="4" name="TextBox 3">
            <a:extLst>
              <a:ext uri="{FF2B5EF4-FFF2-40B4-BE49-F238E27FC236}">
                <a16:creationId xmlns:a16="http://schemas.microsoft.com/office/drawing/2014/main" id="{1B1B25E9-186A-3443-8934-DEE58E2F7ACF}"/>
              </a:ext>
            </a:extLst>
          </p:cNvPr>
          <p:cNvSpPr txBox="1"/>
          <p:nvPr/>
        </p:nvSpPr>
        <p:spPr>
          <a:xfrm rot="10800000" flipV="1">
            <a:off x="309250" y="3744539"/>
            <a:ext cx="4168735" cy="769441"/>
          </a:xfrm>
          <a:prstGeom prst="rect">
            <a:avLst/>
          </a:prstGeom>
          <a:noFill/>
        </p:spPr>
        <p:txBody>
          <a:bodyPr wrap="square" rtlCol="0">
            <a:spAutoFit/>
          </a:bodyPr>
          <a:lstStyle/>
          <a:p>
            <a:r>
              <a:rPr lang="en-GB" sz="4400" b="1" dirty="0">
                <a:solidFill>
                  <a:srgbClr val="002060"/>
                </a:solidFill>
                <a:latin typeface="NikoshBAN" pitchFamily="2" charset="0"/>
              </a:rPr>
              <a:t>Ans.Cox’s Bazar. </a:t>
            </a:r>
          </a:p>
        </p:txBody>
      </p:sp>
      <p:sp>
        <p:nvSpPr>
          <p:cNvPr id="10" name="TextBox 9">
            <a:extLst>
              <a:ext uri="{FF2B5EF4-FFF2-40B4-BE49-F238E27FC236}">
                <a16:creationId xmlns:a16="http://schemas.microsoft.com/office/drawing/2014/main" id="{0ADBE0EE-66D4-9E41-80BA-EDE7BCA2F139}"/>
              </a:ext>
            </a:extLst>
          </p:cNvPr>
          <p:cNvSpPr txBox="1"/>
          <p:nvPr/>
        </p:nvSpPr>
        <p:spPr>
          <a:xfrm rot="10800000" flipV="1">
            <a:off x="-123702" y="5079537"/>
            <a:ext cx="5465743" cy="769441"/>
          </a:xfrm>
          <a:prstGeom prst="rect">
            <a:avLst/>
          </a:prstGeom>
          <a:noFill/>
        </p:spPr>
        <p:txBody>
          <a:bodyPr wrap="square" rtlCol="0">
            <a:spAutoFit/>
          </a:bodyPr>
          <a:lstStyle/>
          <a:p>
            <a:pPr algn="ctr"/>
            <a:r>
              <a:rPr lang="en-GB" sz="4400" b="1" dirty="0">
                <a:solidFill>
                  <a:srgbClr val="002060"/>
                </a:solidFill>
                <a:latin typeface="NikoshBAN" pitchFamily="2" charset="0"/>
              </a:rPr>
              <a:t>Ans.Madhabkundo.</a:t>
            </a:r>
          </a:p>
        </p:txBody>
      </p:sp>
      <p:sp>
        <p:nvSpPr>
          <p:cNvPr id="6" name="TextBox 5">
            <a:extLst>
              <a:ext uri="{FF2B5EF4-FFF2-40B4-BE49-F238E27FC236}">
                <a16:creationId xmlns:a16="http://schemas.microsoft.com/office/drawing/2014/main" id="{BAD16361-4DA5-4947-9B8D-3DD74FBB6172}"/>
              </a:ext>
            </a:extLst>
          </p:cNvPr>
          <p:cNvSpPr txBox="1"/>
          <p:nvPr/>
        </p:nvSpPr>
        <p:spPr>
          <a:xfrm rot="10800000" flipV="1">
            <a:off x="309249" y="91586"/>
            <a:ext cx="10565327" cy="1446550"/>
          </a:xfrm>
          <a:prstGeom prst="rect">
            <a:avLst/>
          </a:prstGeom>
          <a:noFill/>
        </p:spPr>
        <p:txBody>
          <a:bodyPr wrap="square" rtlCol="0">
            <a:spAutoFit/>
          </a:bodyPr>
          <a:lstStyle/>
          <a:p>
            <a:pPr algn="ctr"/>
            <a:r>
              <a:rPr lang="en-GB" sz="4400" b="1" dirty="0">
                <a:solidFill>
                  <a:srgbClr val="00B050"/>
                </a:solidFill>
                <a:latin typeface="NikoshBAN" pitchFamily="2" charset="0"/>
              </a:rPr>
              <a:t>Let’s recall what did we learn in our last English class.</a:t>
            </a:r>
          </a:p>
        </p:txBody>
      </p:sp>
    </p:spTree>
    <p:extLst>
      <p:ext uri="{BB962C8B-B14F-4D97-AF65-F5344CB8AC3E}">
        <p14:creationId xmlns:p14="http://schemas.microsoft.com/office/powerpoint/2010/main" val="23955161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6"/>
                                        </p:tgtEl>
                                        <p:attrNameLst>
                                          <p:attrName>ppt_y</p:attrName>
                                        </p:attrNameLst>
                                      </p:cBhvr>
                                      <p:tavLst>
                                        <p:tav tm="0">
                                          <p:val>
                                            <p:strVal val="#ppt_y"/>
                                          </p:val>
                                        </p:tav>
                                        <p:tav tm="100000">
                                          <p:val>
                                            <p:strVal val="#ppt_y"/>
                                          </p:val>
                                        </p:tav>
                                      </p:tavLst>
                                    </p:anim>
                                    <p:anim calcmode="lin" valueType="num">
                                      <p:cBhvr>
                                        <p:cTn id="9"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3"/>
                                        </p:tgtEl>
                                        <p:attrNameLst>
                                          <p:attrName>style.visibility</p:attrName>
                                        </p:attrNameLst>
                                      </p:cBhvr>
                                      <p:to>
                                        <p:strVal val="visible"/>
                                      </p:to>
                                    </p:set>
                                    <p:anim calcmode="lin" valueType="num">
                                      <p:cBhvr>
                                        <p:cTn id="16"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
                                        </p:tgtEl>
                                        <p:attrNameLst>
                                          <p:attrName>ppt_y</p:attrName>
                                        </p:attrNameLst>
                                      </p:cBhvr>
                                      <p:tavLst>
                                        <p:tav tm="0">
                                          <p:val>
                                            <p:strVal val="#ppt_y"/>
                                          </p:val>
                                        </p:tav>
                                        <p:tav tm="100000">
                                          <p:val>
                                            <p:strVal val="#ppt_y"/>
                                          </p:val>
                                        </p:tav>
                                      </p:tavLst>
                                    </p:anim>
                                    <p:anim calcmode="lin" valueType="num">
                                      <p:cBhvr>
                                        <p:cTn id="18"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grpId="0" nodeType="clickEffect">
                                  <p:stCondLst>
                                    <p:cond delay="0"/>
                                  </p:stCondLst>
                                  <p:iterate type="lt">
                                    <p:tmPct val="10000"/>
                                  </p:iterate>
                                  <p:childTnLst>
                                    <p:set>
                                      <p:cBhvr>
                                        <p:cTn id="24" dur="1" fill="hold">
                                          <p:stCondLst>
                                            <p:cond delay="0"/>
                                          </p:stCondLst>
                                        </p:cTn>
                                        <p:tgtEl>
                                          <p:spTgt spid="2"/>
                                        </p:tgtEl>
                                        <p:attrNameLst>
                                          <p:attrName>style.visibility</p:attrName>
                                        </p:attrNameLst>
                                      </p:cBhvr>
                                      <p:to>
                                        <p:strVal val="visible"/>
                                      </p:to>
                                    </p:set>
                                    <p:anim calcmode="lin" valueType="num">
                                      <p:cBhvr>
                                        <p:cTn id="25"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2"/>
                                        </p:tgtEl>
                                        <p:attrNameLst>
                                          <p:attrName>ppt_y</p:attrName>
                                        </p:attrNameLst>
                                      </p:cBhvr>
                                      <p:tavLst>
                                        <p:tav tm="0">
                                          <p:val>
                                            <p:strVal val="#ppt_y"/>
                                          </p:val>
                                        </p:tav>
                                        <p:tav tm="100000">
                                          <p:val>
                                            <p:strVal val="#ppt_y"/>
                                          </p:val>
                                        </p:tav>
                                      </p:tavLst>
                                    </p:anim>
                                    <p:anim calcmode="lin" valueType="num">
                                      <p:cBhvr>
                                        <p:cTn id="27"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2"/>
                                        </p:tgtEl>
                                      </p:cBhvr>
                                    </p:animEffect>
                                  </p:childTnLst>
                                </p:cTn>
                              </p:par>
                            </p:childTnLst>
                          </p:cTn>
                        </p:par>
                      </p:childTnLst>
                    </p:cTn>
                  </p:par>
                  <p:par>
                    <p:cTn id="30" fill="hold">
                      <p:stCondLst>
                        <p:cond delay="indefinite"/>
                      </p:stCondLst>
                      <p:childTnLst>
                        <p:par>
                          <p:cTn id="31" fill="hold">
                            <p:stCondLst>
                              <p:cond delay="0"/>
                            </p:stCondLst>
                            <p:childTnLst>
                              <p:par>
                                <p:cTn id="32" presetID="41" presetClass="entr" presetSubtype="0" fill="hold" grpId="0" nodeType="clickEffect">
                                  <p:stCondLst>
                                    <p:cond delay="0"/>
                                  </p:stCondLst>
                                  <p:iterate type="lt">
                                    <p:tmPct val="10000"/>
                                  </p:iterate>
                                  <p:childTnLst>
                                    <p:set>
                                      <p:cBhvr>
                                        <p:cTn id="33" dur="1" fill="hold">
                                          <p:stCondLst>
                                            <p:cond delay="0"/>
                                          </p:stCondLst>
                                        </p:cTn>
                                        <p:tgtEl>
                                          <p:spTgt spid="5"/>
                                        </p:tgtEl>
                                        <p:attrNameLst>
                                          <p:attrName>style.visibility</p:attrName>
                                        </p:attrNameLst>
                                      </p:cBhvr>
                                      <p:to>
                                        <p:strVal val="visible"/>
                                      </p:to>
                                    </p:set>
                                    <p:anim calcmode="lin" valueType="num">
                                      <p:cBhvr>
                                        <p:cTn id="34"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35" dur="500" fill="hold"/>
                                        <p:tgtEl>
                                          <p:spTgt spid="5"/>
                                        </p:tgtEl>
                                        <p:attrNameLst>
                                          <p:attrName>ppt_y</p:attrName>
                                        </p:attrNameLst>
                                      </p:cBhvr>
                                      <p:tavLst>
                                        <p:tav tm="0">
                                          <p:val>
                                            <p:strVal val="#ppt_y"/>
                                          </p:val>
                                        </p:tav>
                                        <p:tav tm="100000">
                                          <p:val>
                                            <p:strVal val="#ppt_y"/>
                                          </p:val>
                                        </p:tav>
                                      </p:tavLst>
                                    </p:anim>
                                    <p:anim calcmode="lin" valueType="num">
                                      <p:cBhvr>
                                        <p:cTn id="36"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37"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38" dur="500" tmFilter="0,0; .5, 1; 1, 1"/>
                                        <p:tgtEl>
                                          <p:spTgt spid="5"/>
                                        </p:tgtEl>
                                      </p:cBhvr>
                                    </p:animEffect>
                                  </p:childTnLst>
                                </p:cTn>
                              </p:par>
                            </p:childTnLst>
                          </p:cTn>
                        </p:par>
                      </p:childTnLst>
                    </p:cTn>
                  </p:par>
                  <p:par>
                    <p:cTn id="39" fill="hold">
                      <p:stCondLst>
                        <p:cond delay="indefinite"/>
                      </p:stCondLst>
                      <p:childTnLst>
                        <p:par>
                          <p:cTn id="40" fill="hold">
                            <p:stCondLst>
                              <p:cond delay="0"/>
                            </p:stCondLst>
                            <p:childTnLst>
                              <p:par>
                                <p:cTn id="41" presetID="41" presetClass="entr" presetSubtype="0" fill="hold" grpId="0" nodeType="clickEffect">
                                  <p:stCondLst>
                                    <p:cond delay="0"/>
                                  </p:stCondLst>
                                  <p:iterate type="lt">
                                    <p:tmPct val="10000"/>
                                  </p:iterate>
                                  <p:childTnLst>
                                    <p:set>
                                      <p:cBhvr>
                                        <p:cTn id="42" dur="1" fill="hold">
                                          <p:stCondLst>
                                            <p:cond delay="0"/>
                                          </p:stCondLst>
                                        </p:cTn>
                                        <p:tgtEl>
                                          <p:spTgt spid="4"/>
                                        </p:tgtEl>
                                        <p:attrNameLst>
                                          <p:attrName>style.visibility</p:attrName>
                                        </p:attrNameLst>
                                      </p:cBhvr>
                                      <p:to>
                                        <p:strVal val="visible"/>
                                      </p:to>
                                    </p:set>
                                    <p:anim calcmode="lin" valueType="num">
                                      <p:cBhvr>
                                        <p:cTn id="43"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44" dur="500" fill="hold"/>
                                        <p:tgtEl>
                                          <p:spTgt spid="4"/>
                                        </p:tgtEl>
                                        <p:attrNameLst>
                                          <p:attrName>ppt_y</p:attrName>
                                        </p:attrNameLst>
                                      </p:cBhvr>
                                      <p:tavLst>
                                        <p:tav tm="0">
                                          <p:val>
                                            <p:strVal val="#ppt_y"/>
                                          </p:val>
                                        </p:tav>
                                        <p:tav tm="100000">
                                          <p:val>
                                            <p:strVal val="#ppt_y"/>
                                          </p:val>
                                        </p:tav>
                                      </p:tavLst>
                                    </p:anim>
                                    <p:anim calcmode="lin" valueType="num">
                                      <p:cBhvr>
                                        <p:cTn id="45"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46"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47" dur="500" tmFilter="0,0; .5, 1; 1, 1"/>
                                        <p:tgtEl>
                                          <p:spTgt spid="4"/>
                                        </p:tgtEl>
                                      </p:cBhvr>
                                    </p:animEffect>
                                  </p:childTnLst>
                                </p:cTn>
                              </p:par>
                            </p:childTnLst>
                          </p:cTn>
                        </p:par>
                      </p:childTnLst>
                    </p:cTn>
                  </p:par>
                  <p:par>
                    <p:cTn id="48" fill="hold">
                      <p:stCondLst>
                        <p:cond delay="indefinite"/>
                      </p:stCondLst>
                      <p:childTnLst>
                        <p:par>
                          <p:cTn id="49" fill="hold">
                            <p:stCondLst>
                              <p:cond delay="0"/>
                            </p:stCondLst>
                            <p:childTnLst>
                              <p:par>
                                <p:cTn id="50" presetID="41" presetClass="entr" presetSubtype="0" fill="hold" grpId="0" nodeType="clickEffect">
                                  <p:stCondLst>
                                    <p:cond delay="0"/>
                                  </p:stCondLst>
                                  <p:iterate type="lt">
                                    <p:tmPct val="10000"/>
                                  </p:iterate>
                                  <p:childTnLst>
                                    <p:set>
                                      <p:cBhvr>
                                        <p:cTn id="51" dur="1" fill="hold">
                                          <p:stCondLst>
                                            <p:cond delay="0"/>
                                          </p:stCondLst>
                                        </p:cTn>
                                        <p:tgtEl>
                                          <p:spTgt spid="7"/>
                                        </p:tgtEl>
                                        <p:attrNameLst>
                                          <p:attrName>style.visibility</p:attrName>
                                        </p:attrNameLst>
                                      </p:cBhvr>
                                      <p:to>
                                        <p:strVal val="visible"/>
                                      </p:to>
                                    </p:set>
                                    <p:anim calcmode="lin" valueType="num">
                                      <p:cBhvr>
                                        <p:cTn id="52"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53" dur="500" fill="hold"/>
                                        <p:tgtEl>
                                          <p:spTgt spid="7"/>
                                        </p:tgtEl>
                                        <p:attrNameLst>
                                          <p:attrName>ppt_y</p:attrName>
                                        </p:attrNameLst>
                                      </p:cBhvr>
                                      <p:tavLst>
                                        <p:tav tm="0">
                                          <p:val>
                                            <p:strVal val="#ppt_y"/>
                                          </p:val>
                                        </p:tav>
                                        <p:tav tm="100000">
                                          <p:val>
                                            <p:strVal val="#ppt_y"/>
                                          </p:val>
                                        </p:tav>
                                      </p:tavLst>
                                    </p:anim>
                                    <p:anim calcmode="lin" valueType="num">
                                      <p:cBhvr>
                                        <p:cTn id="54"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55"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56" dur="500" tmFilter="0,0; .5, 1; 1, 1"/>
                                        <p:tgtEl>
                                          <p:spTgt spid="7"/>
                                        </p:tgtEl>
                                      </p:cBhvr>
                                    </p:animEffect>
                                  </p:childTnLst>
                                </p:cTn>
                              </p:par>
                            </p:childTnLst>
                          </p:cTn>
                        </p:par>
                      </p:childTnLst>
                    </p:cTn>
                  </p:par>
                  <p:par>
                    <p:cTn id="57" fill="hold">
                      <p:stCondLst>
                        <p:cond delay="indefinite"/>
                      </p:stCondLst>
                      <p:childTnLst>
                        <p:par>
                          <p:cTn id="58" fill="hold">
                            <p:stCondLst>
                              <p:cond delay="0"/>
                            </p:stCondLst>
                            <p:childTnLst>
                              <p:par>
                                <p:cTn id="59" presetID="41" presetClass="entr" presetSubtype="0" fill="hold" grpId="0" nodeType="clickEffect">
                                  <p:stCondLst>
                                    <p:cond delay="0"/>
                                  </p:stCondLst>
                                  <p:iterate type="lt">
                                    <p:tmPct val="10000"/>
                                  </p:iterate>
                                  <p:childTnLst>
                                    <p:set>
                                      <p:cBhvr>
                                        <p:cTn id="60" dur="1" fill="hold">
                                          <p:stCondLst>
                                            <p:cond delay="0"/>
                                          </p:stCondLst>
                                        </p:cTn>
                                        <p:tgtEl>
                                          <p:spTgt spid="10"/>
                                        </p:tgtEl>
                                        <p:attrNameLst>
                                          <p:attrName>style.visibility</p:attrName>
                                        </p:attrNameLst>
                                      </p:cBhvr>
                                      <p:to>
                                        <p:strVal val="visible"/>
                                      </p:to>
                                    </p:set>
                                    <p:anim calcmode="lin" valueType="num">
                                      <p:cBhvr>
                                        <p:cTn id="61"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62" dur="500" fill="hold"/>
                                        <p:tgtEl>
                                          <p:spTgt spid="10"/>
                                        </p:tgtEl>
                                        <p:attrNameLst>
                                          <p:attrName>ppt_y</p:attrName>
                                        </p:attrNameLst>
                                      </p:cBhvr>
                                      <p:tavLst>
                                        <p:tav tm="0">
                                          <p:val>
                                            <p:strVal val="#ppt_y"/>
                                          </p:val>
                                        </p:tav>
                                        <p:tav tm="100000">
                                          <p:val>
                                            <p:strVal val="#ppt_y"/>
                                          </p:val>
                                        </p:tav>
                                      </p:tavLst>
                                    </p:anim>
                                    <p:anim calcmode="lin" valueType="num">
                                      <p:cBhvr>
                                        <p:cTn id="63"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64"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65" dur="500" tmFilter="0,0; .5, 1; 1, 1"/>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7" grpId="0"/>
      <p:bldP spid="2" grpId="0"/>
      <p:bldP spid="4" grpId="0"/>
      <p:bldP spid="10"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68FD2BF-C5EA-F344-920D-B9AB8B03693F}"/>
              </a:ext>
            </a:extLst>
          </p:cNvPr>
          <p:cNvSpPr txBox="1"/>
          <p:nvPr/>
        </p:nvSpPr>
        <p:spPr>
          <a:xfrm rot="10800000" flipV="1">
            <a:off x="1840675" y="3273445"/>
            <a:ext cx="8510650" cy="1015663"/>
          </a:xfrm>
          <a:prstGeom prst="rect">
            <a:avLst/>
          </a:prstGeom>
          <a:noFill/>
        </p:spPr>
        <p:txBody>
          <a:bodyPr wrap="square" rtlCol="0">
            <a:spAutoFit/>
          </a:bodyPr>
          <a:lstStyle/>
          <a:p>
            <a:pPr algn="ctr"/>
            <a:r>
              <a:rPr lang="en-GB" sz="6000" b="1" dirty="0">
                <a:solidFill>
                  <a:srgbClr val="0070C0"/>
                </a:solidFill>
                <a:latin typeface="NikoshBAN" pitchFamily="2" charset="0"/>
              </a:rPr>
              <a:t>How far is Saint Martin’s?</a:t>
            </a:r>
          </a:p>
        </p:txBody>
      </p:sp>
      <p:sp>
        <p:nvSpPr>
          <p:cNvPr id="5" name="TextBox 4">
            <a:extLst>
              <a:ext uri="{FF2B5EF4-FFF2-40B4-BE49-F238E27FC236}">
                <a16:creationId xmlns:a16="http://schemas.microsoft.com/office/drawing/2014/main" id="{FF9B0B4B-940A-8642-9419-115679D738C2}"/>
              </a:ext>
            </a:extLst>
          </p:cNvPr>
          <p:cNvSpPr txBox="1"/>
          <p:nvPr/>
        </p:nvSpPr>
        <p:spPr>
          <a:xfrm>
            <a:off x="2399806" y="1954481"/>
            <a:ext cx="7483928" cy="923330"/>
          </a:xfrm>
          <a:prstGeom prst="rect">
            <a:avLst/>
          </a:prstGeom>
          <a:noFill/>
        </p:spPr>
        <p:txBody>
          <a:bodyPr wrap="square" rtlCol="0">
            <a:spAutoFit/>
          </a:bodyPr>
          <a:lstStyle/>
          <a:p>
            <a:pPr algn="ctr"/>
            <a:r>
              <a:rPr lang="en-GB" sz="5400" b="1" dirty="0">
                <a:solidFill>
                  <a:srgbClr val="FF0000"/>
                </a:solidFill>
                <a:latin typeface="NikoshBAN" pitchFamily="2" charset="0"/>
              </a:rPr>
              <a:t>Today’s lesson  </a:t>
            </a:r>
          </a:p>
        </p:txBody>
      </p:sp>
    </p:spTree>
    <p:extLst>
      <p:ext uri="{BB962C8B-B14F-4D97-AF65-F5344CB8AC3E}">
        <p14:creationId xmlns:p14="http://schemas.microsoft.com/office/powerpoint/2010/main" val="24104904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by="(-#ppt_w*2)" calcmode="lin" valueType="num">
                                      <p:cBhvr rctx="PPT">
                                        <p:cTn id="7" dur="500" autoRev="1" fill="hold">
                                          <p:stCondLst>
                                            <p:cond delay="0"/>
                                          </p:stCondLst>
                                        </p:cTn>
                                        <p:tgtEl>
                                          <p:spTgt spid="5"/>
                                        </p:tgtEl>
                                        <p:attrNameLst>
                                          <p:attrName>ppt_w</p:attrName>
                                        </p:attrNameLst>
                                      </p:cBhvr>
                                    </p:anim>
                                    <p:anim by="(#ppt_w*0.50)" calcmode="lin" valueType="num">
                                      <p:cBhvr>
                                        <p:cTn id="8" dur="500" decel="50000" autoRev="1" fill="hold">
                                          <p:stCondLst>
                                            <p:cond delay="0"/>
                                          </p:stCondLst>
                                        </p:cTn>
                                        <p:tgtEl>
                                          <p:spTgt spid="5"/>
                                        </p:tgtEl>
                                        <p:attrNameLst>
                                          <p:attrName>ppt_x</p:attrName>
                                        </p:attrNameLst>
                                      </p:cBhvr>
                                    </p:anim>
                                    <p:anim from="(-#ppt_h/2)" to="(#ppt_y)" calcmode="lin" valueType="num">
                                      <p:cBhvr>
                                        <p:cTn id="9" dur="1000" fill="hold">
                                          <p:stCondLst>
                                            <p:cond delay="0"/>
                                          </p:stCondLst>
                                        </p:cTn>
                                        <p:tgtEl>
                                          <p:spTgt spid="5"/>
                                        </p:tgtEl>
                                        <p:attrNameLst>
                                          <p:attrName>ppt_y</p:attrName>
                                        </p:attrNameLst>
                                      </p:cBhvr>
                                    </p:anim>
                                    <p:animRot by="21600000">
                                      <p:cBhvr>
                                        <p:cTn id="10" dur="1000" fill="hold">
                                          <p:stCondLst>
                                            <p:cond delay="0"/>
                                          </p:stCondLst>
                                        </p:cTn>
                                        <p:tgtEl>
                                          <p:spTgt spid="5"/>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41" presetClass="entr" presetSubtype="0" fill="hold" grpId="0" nodeType="clickEffect">
                                  <p:stCondLst>
                                    <p:cond delay="0"/>
                                  </p:stCondLst>
                                  <p:iterate type="lt">
                                    <p:tmPct val="10000"/>
                                  </p:iterate>
                                  <p:childTnLst>
                                    <p:set>
                                      <p:cBhvr>
                                        <p:cTn id="14" dur="1" fill="hold">
                                          <p:stCondLst>
                                            <p:cond delay="0"/>
                                          </p:stCondLst>
                                        </p:cTn>
                                        <p:tgtEl>
                                          <p:spTgt spid="3"/>
                                        </p:tgtEl>
                                        <p:attrNameLst>
                                          <p:attrName>style.visibility</p:attrName>
                                        </p:attrNameLst>
                                      </p:cBhvr>
                                      <p:to>
                                        <p:strVal val="visible"/>
                                      </p:to>
                                    </p:set>
                                    <p:anim calcmode="lin" valueType="num">
                                      <p:cBhvr>
                                        <p:cTn id="15"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3"/>
                                        </p:tgtEl>
                                        <p:attrNameLst>
                                          <p:attrName>ppt_y</p:attrName>
                                        </p:attrNameLst>
                                      </p:cBhvr>
                                      <p:tavLst>
                                        <p:tav tm="0">
                                          <p:val>
                                            <p:strVal val="#ppt_y"/>
                                          </p:val>
                                        </p:tav>
                                        <p:tav tm="100000">
                                          <p:val>
                                            <p:strVal val="#ppt_y"/>
                                          </p:val>
                                        </p:tav>
                                      </p:tavLst>
                                    </p:anim>
                                    <p:anim calcmode="lin" valueType="num">
                                      <p:cBhvr>
                                        <p:cTn id="17"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6B6016A-10FC-7E48-A0FC-BACC9CE84493}"/>
              </a:ext>
            </a:extLst>
          </p:cNvPr>
          <p:cNvSpPr txBox="1"/>
          <p:nvPr/>
        </p:nvSpPr>
        <p:spPr>
          <a:xfrm rot="10800000" flipV="1">
            <a:off x="2594479" y="2659559"/>
            <a:ext cx="7003042" cy="769441"/>
          </a:xfrm>
          <a:prstGeom prst="rect">
            <a:avLst/>
          </a:prstGeom>
          <a:noFill/>
        </p:spPr>
        <p:txBody>
          <a:bodyPr wrap="square" rtlCol="0">
            <a:spAutoFit/>
          </a:bodyPr>
          <a:lstStyle/>
          <a:p>
            <a:pPr algn="ctr"/>
            <a:r>
              <a:rPr lang="en-GB" sz="4400" b="1" dirty="0">
                <a:solidFill>
                  <a:srgbClr val="FF0000"/>
                </a:solidFill>
                <a:latin typeface="NikoshBAN" pitchFamily="2" charset="0"/>
              </a:rPr>
              <a:t>Let’s see some pictures</a:t>
            </a:r>
          </a:p>
        </p:txBody>
      </p:sp>
    </p:spTree>
    <p:extLst>
      <p:ext uri="{BB962C8B-B14F-4D97-AF65-F5344CB8AC3E}">
        <p14:creationId xmlns:p14="http://schemas.microsoft.com/office/powerpoint/2010/main" val="36030797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18</Slides>
  <Notes>0</Notes>
  <HiddenSlides>0</HiddenSlide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Savon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MD.SHAKHAWAT HOSSAIN</dc:creator>
  <cp:lastModifiedBy>MD.SHAKHAWAT HOSSAIN</cp:lastModifiedBy>
  <cp:revision>15</cp:revision>
  <dcterms:created xsi:type="dcterms:W3CDTF">2021-08-20T11:34:25Z</dcterms:created>
  <dcterms:modified xsi:type="dcterms:W3CDTF">2021-09-05T13:29:55Z</dcterms:modified>
</cp:coreProperties>
</file>