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59" r:id="rId4"/>
    <p:sldId id="301" r:id="rId5"/>
    <p:sldId id="286" r:id="rId6"/>
    <p:sldId id="257" r:id="rId7"/>
    <p:sldId id="260" r:id="rId8"/>
    <p:sldId id="261" r:id="rId9"/>
    <p:sldId id="288" r:id="rId10"/>
    <p:sldId id="289" r:id="rId11"/>
    <p:sldId id="291" r:id="rId12"/>
    <p:sldId id="296" r:id="rId13"/>
    <p:sldId id="292" r:id="rId14"/>
    <p:sldId id="293" r:id="rId15"/>
    <p:sldId id="302" r:id="rId16"/>
    <p:sldId id="303" r:id="rId17"/>
    <p:sldId id="304" r:id="rId18"/>
    <p:sldId id="263" r:id="rId19"/>
    <p:sldId id="294" r:id="rId20"/>
    <p:sldId id="305" r:id="rId21"/>
    <p:sldId id="297" r:id="rId22"/>
    <p:sldId id="270" r:id="rId23"/>
    <p:sldId id="298" r:id="rId24"/>
    <p:sldId id="299" r:id="rId25"/>
    <p:sldId id="300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xrCduk34yC+785JWIJpWg==" hashData="WhZ1bC40SNXigwGXnJbGdEWGeKtOH06a1FIp6GxeR0Z8+Uy0C62xUqBUO9Zk4IsVzVFpOrrXAYcWf22SGpjifQ=="/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679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4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483"/>
    <a:srgbClr val="005B7F"/>
    <a:srgbClr val="008891"/>
    <a:srgbClr val="004A67"/>
    <a:srgbClr val="00587A"/>
    <a:srgbClr val="2E7692"/>
    <a:srgbClr val="791937"/>
    <a:srgbClr val="6A76C6"/>
    <a:srgbClr val="D3D58B"/>
    <a:srgbClr val="199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55"/>
  </p:normalViewPr>
  <p:slideViewPr>
    <p:cSldViewPr snapToGrid="0" snapToObjects="1" showGuides="1">
      <p:cViewPr varScale="1">
        <p:scale>
          <a:sx n="72" d="100"/>
          <a:sy n="72" d="100"/>
        </p:scale>
        <p:origin x="1158" y="54"/>
      </p:cViewPr>
      <p:guideLst>
        <p:guide orient="horz" pos="3929"/>
        <p:guide pos="4679"/>
        <p:guide pos="415"/>
        <p:guide pos="43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9B86FD-3130-4267-B0D4-C8919CCBE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9B480-725C-4879-86CD-38CEE7CC8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1343-6EB4-4583-B87F-8B98653AABA3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3FC06-B19C-4DBC-BEEA-BC459B483F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L.Narayan Pashi, Kamalgonj, Moulvibazar.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2EE3-B592-4FD6-AF85-C65DD56A95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C6C3-C194-4D7C-A080-C105F658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3765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0425-2A12-494B-8D3E-9C274DA39F6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L.Narayan Pashi, Kamalgonj, Moulvibazar.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77DB-156F-44EF-8B1E-E791F3245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416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33E3FA-511F-454C-ABF1-52DC14DC9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1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53000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8048EC-B6BB-46EA-A3BB-5C1A976B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0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8205" y="0"/>
            <a:ext cx="6300651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451B9E-134F-4A7B-AB19-2FEFB27F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3408D-354A-4857-AEE0-982AE47D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1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050" y="0"/>
            <a:ext cx="5738949" cy="68580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BBEFAB-180E-48EE-9B53-780C8C0C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5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024F2B-A907-5A41-982E-B352B2E0C7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50879" y="553989"/>
            <a:ext cx="3852414" cy="4552853"/>
          </a:xfrm>
          <a:custGeom>
            <a:avLst/>
            <a:gdLst>
              <a:gd name="connsiteX0" fmla="*/ 0 w 2299855"/>
              <a:gd name="connsiteY0" fmla="*/ 0 h 4132313"/>
              <a:gd name="connsiteX1" fmla="*/ 2299855 w 2299855"/>
              <a:gd name="connsiteY1" fmla="*/ 0 h 4132313"/>
              <a:gd name="connsiteX2" fmla="*/ 2299855 w 2299855"/>
              <a:gd name="connsiteY2" fmla="*/ 4132313 h 4132313"/>
              <a:gd name="connsiteX3" fmla="*/ 0 w 2299855"/>
              <a:gd name="connsiteY3" fmla="*/ 4132313 h 41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55" h="4132313">
                <a:moveTo>
                  <a:pt x="0" y="0"/>
                </a:moveTo>
                <a:lnTo>
                  <a:pt x="2299855" y="0"/>
                </a:lnTo>
                <a:lnTo>
                  <a:pt x="2299855" y="4132313"/>
                </a:lnTo>
                <a:lnTo>
                  <a:pt x="0" y="4132313"/>
                </a:ln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BE70CF-30B8-FF42-8D59-98C976914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161" y="553989"/>
            <a:ext cx="3852414" cy="4552853"/>
          </a:xfrm>
          <a:custGeom>
            <a:avLst/>
            <a:gdLst>
              <a:gd name="connsiteX0" fmla="*/ 0 w 2299855"/>
              <a:gd name="connsiteY0" fmla="*/ 0 h 4132313"/>
              <a:gd name="connsiteX1" fmla="*/ 2299855 w 2299855"/>
              <a:gd name="connsiteY1" fmla="*/ 0 h 4132313"/>
              <a:gd name="connsiteX2" fmla="*/ 2299855 w 2299855"/>
              <a:gd name="connsiteY2" fmla="*/ 4132313 h 4132313"/>
              <a:gd name="connsiteX3" fmla="*/ 0 w 2299855"/>
              <a:gd name="connsiteY3" fmla="*/ 4132313 h 41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55" h="4132313">
                <a:moveTo>
                  <a:pt x="0" y="0"/>
                </a:moveTo>
                <a:lnTo>
                  <a:pt x="2299855" y="0"/>
                </a:lnTo>
                <a:lnTo>
                  <a:pt x="2299855" y="4132313"/>
                </a:lnTo>
                <a:lnTo>
                  <a:pt x="0" y="4132313"/>
                </a:ln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02A4A5-9161-4D98-8D92-E8988ED00C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9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BB30053-818B-8142-A8BE-683E842CD0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6132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755406-2729-E644-AED9-E9B131DF6E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6001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C3E56A-BD20-6642-816D-EECCBDFA3B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5027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E8E8201-A5F1-0E42-993A-EEFD8EF5EE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4894" y="3735866"/>
            <a:ext cx="1590974" cy="1590974"/>
          </a:xfrm>
          <a:custGeom>
            <a:avLst/>
            <a:gdLst>
              <a:gd name="connsiteX0" fmla="*/ 795487 w 1590974"/>
              <a:gd name="connsiteY0" fmla="*/ 0 h 1590974"/>
              <a:gd name="connsiteX1" fmla="*/ 1590974 w 1590974"/>
              <a:gd name="connsiteY1" fmla="*/ 795487 h 1590974"/>
              <a:gd name="connsiteX2" fmla="*/ 795487 w 1590974"/>
              <a:gd name="connsiteY2" fmla="*/ 1590974 h 1590974"/>
              <a:gd name="connsiteX3" fmla="*/ 0 w 1590974"/>
              <a:gd name="connsiteY3" fmla="*/ 795487 h 1590974"/>
              <a:gd name="connsiteX4" fmla="*/ 795487 w 1590974"/>
              <a:gd name="connsiteY4" fmla="*/ 0 h 159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974" h="1590974">
                <a:moveTo>
                  <a:pt x="795487" y="0"/>
                </a:moveTo>
                <a:cubicBezTo>
                  <a:pt x="1234822" y="0"/>
                  <a:pt x="1590974" y="356152"/>
                  <a:pt x="1590974" y="795487"/>
                </a:cubicBezTo>
                <a:cubicBezTo>
                  <a:pt x="1590974" y="1234822"/>
                  <a:pt x="1234822" y="1590974"/>
                  <a:pt x="795487" y="1590974"/>
                </a:cubicBezTo>
                <a:cubicBezTo>
                  <a:pt x="356152" y="1590974"/>
                  <a:pt x="0" y="1234822"/>
                  <a:pt x="0" y="795487"/>
                </a:cubicBezTo>
                <a:cubicBezTo>
                  <a:pt x="0" y="356152"/>
                  <a:pt x="356152" y="0"/>
                  <a:pt x="79548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479E0-19ED-486E-8688-1E2FD12493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4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76C594-4B9E-7846-A711-BD5E82917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478" y="0"/>
            <a:ext cx="6228522" cy="6858000"/>
          </a:xfrm>
          <a:prstGeom prst="rect">
            <a:avLst/>
          </a:prstGeom>
          <a:pattFill prst="pct5">
            <a:fgClr>
              <a:srgbClr val="B83B5E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CEEF77-09EE-49B4-956C-6C6B1A91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0908292-2C8F-6E46-9C4F-FD32CDD4C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4480" y="705394"/>
            <a:ext cx="4284000" cy="2844000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5D38C6-E0BE-40E2-8DBB-A4840F72166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4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0908292-2C8F-6E46-9C4F-FD32CDD4C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758" y="604158"/>
            <a:ext cx="3400738" cy="4131128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effectLst>
            <a:outerShdw blurRad="1397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AE39CDD-7B4E-3D45-A2DD-1F194DCA2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5631" y="604158"/>
            <a:ext cx="3400738" cy="4131128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effectLst>
            <a:outerShdw blurRad="1397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CF9704E-5F19-3D4A-97D7-81D93BAA49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4504" y="604158"/>
            <a:ext cx="3400738" cy="4131128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effectLst>
            <a:outerShdw blurRad="1397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798C4D-0809-443D-AC29-932B941F07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1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53A6D2B-5F05-0840-A3D7-B7BFE2C4E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2871" y="2624931"/>
            <a:ext cx="3560474" cy="1608138"/>
          </a:xfrm>
          <a:prstGeom prst="rect">
            <a:avLst/>
          </a:prstGeom>
          <a:pattFill prst="pct5">
            <a:fgClr>
              <a:srgbClr val="004A6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E80DA70-CC7D-5940-925D-15B9C3D64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2871" y="4550713"/>
            <a:ext cx="3560474" cy="1608138"/>
          </a:xfrm>
          <a:prstGeom prst="rect">
            <a:avLst/>
          </a:prstGeom>
          <a:pattFill prst="pct5">
            <a:fgClr>
              <a:srgbClr val="004A6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C48B61B-103E-C34F-8926-3FF8AF2915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02871" y="699149"/>
            <a:ext cx="3560474" cy="1608138"/>
          </a:xfrm>
          <a:prstGeom prst="rect">
            <a:avLst/>
          </a:prstGeom>
          <a:pattFill prst="pct5">
            <a:fgClr>
              <a:srgbClr val="004A6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DA0E0-7FA7-4D4B-B23F-695C29C65A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06A0154-1516-BB49-97D0-8C34FBA37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5856853" cy="5398636"/>
          </a:xfrm>
          <a:custGeom>
            <a:avLst/>
            <a:gdLst>
              <a:gd name="connsiteX0" fmla="*/ 0 w 5856853"/>
              <a:gd name="connsiteY0" fmla="*/ 0 h 5398636"/>
              <a:gd name="connsiteX1" fmla="*/ 5118808 w 5856853"/>
              <a:gd name="connsiteY1" fmla="*/ 0 h 5398636"/>
              <a:gd name="connsiteX2" fmla="*/ 5290662 w 5856853"/>
              <a:gd name="connsiteY2" fmla="*/ 229816 h 5398636"/>
              <a:gd name="connsiteX3" fmla="*/ 5856853 w 5856853"/>
              <a:gd name="connsiteY3" fmla="*/ 2083397 h 5398636"/>
              <a:gd name="connsiteX4" fmla="*/ 2541614 w 5856853"/>
              <a:gd name="connsiteY4" fmla="*/ 5398636 h 5398636"/>
              <a:gd name="connsiteX5" fmla="*/ 197386 w 5856853"/>
              <a:gd name="connsiteY5" fmla="*/ 4427626 h 5398636"/>
              <a:gd name="connsiteX6" fmla="*/ 0 w 5856853"/>
              <a:gd name="connsiteY6" fmla="*/ 4210446 h 53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6853" h="5398636">
                <a:moveTo>
                  <a:pt x="0" y="0"/>
                </a:moveTo>
                <a:lnTo>
                  <a:pt x="5118808" y="0"/>
                </a:lnTo>
                <a:lnTo>
                  <a:pt x="5290662" y="229816"/>
                </a:lnTo>
                <a:cubicBezTo>
                  <a:pt x="5648126" y="758931"/>
                  <a:pt x="5856853" y="1396789"/>
                  <a:pt x="5856853" y="2083397"/>
                </a:cubicBezTo>
                <a:cubicBezTo>
                  <a:pt x="5856853" y="3914353"/>
                  <a:pt x="4372569" y="5398636"/>
                  <a:pt x="2541614" y="5398636"/>
                </a:cubicBezTo>
                <a:cubicBezTo>
                  <a:pt x="1626136" y="5398636"/>
                  <a:pt x="797326" y="5027566"/>
                  <a:pt x="197386" y="4427626"/>
                </a:cubicBezTo>
                <a:lnTo>
                  <a:pt x="0" y="4210446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7EBE1-505F-4DB9-BE06-BFFA9491C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9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179E48-76A9-7941-BD36-18A6AF414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657" y="848259"/>
            <a:ext cx="5161482" cy="5161482"/>
          </a:xfrm>
          <a:custGeom>
            <a:avLst/>
            <a:gdLst>
              <a:gd name="connsiteX0" fmla="*/ 2580741 w 5161482"/>
              <a:gd name="connsiteY0" fmla="*/ 0 h 5161482"/>
              <a:gd name="connsiteX1" fmla="*/ 5161482 w 5161482"/>
              <a:gd name="connsiteY1" fmla="*/ 2580741 h 5161482"/>
              <a:gd name="connsiteX2" fmla="*/ 2580741 w 5161482"/>
              <a:gd name="connsiteY2" fmla="*/ 5161482 h 5161482"/>
              <a:gd name="connsiteX3" fmla="*/ 0 w 5161482"/>
              <a:gd name="connsiteY3" fmla="*/ 2580741 h 5161482"/>
              <a:gd name="connsiteX4" fmla="*/ 2580741 w 5161482"/>
              <a:gd name="connsiteY4" fmla="*/ 0 h 51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1482" h="5161482">
                <a:moveTo>
                  <a:pt x="2580741" y="0"/>
                </a:moveTo>
                <a:cubicBezTo>
                  <a:pt x="4006045" y="0"/>
                  <a:pt x="5161482" y="1155437"/>
                  <a:pt x="5161482" y="2580741"/>
                </a:cubicBezTo>
                <a:cubicBezTo>
                  <a:pt x="5161482" y="4006045"/>
                  <a:pt x="4006045" y="5161482"/>
                  <a:pt x="2580741" y="5161482"/>
                </a:cubicBezTo>
                <a:cubicBezTo>
                  <a:pt x="1155437" y="5161482"/>
                  <a:pt x="0" y="4006045"/>
                  <a:pt x="0" y="2580741"/>
                </a:cubicBezTo>
                <a:cubicBezTo>
                  <a:pt x="0" y="1155437"/>
                  <a:pt x="1155437" y="0"/>
                  <a:pt x="2580741" y="0"/>
                </a:cubicBez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77CB21-305E-498D-91F0-904F6A3C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8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20FB0-6119-FF4F-9110-CC930B44D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950" y="4390381"/>
            <a:ext cx="1102370" cy="1102370"/>
          </a:xfrm>
          <a:custGeom>
            <a:avLst/>
            <a:gdLst>
              <a:gd name="connsiteX0" fmla="*/ 551185 w 1102370"/>
              <a:gd name="connsiteY0" fmla="*/ 0 h 1102370"/>
              <a:gd name="connsiteX1" fmla="*/ 1102370 w 1102370"/>
              <a:gd name="connsiteY1" fmla="*/ 551185 h 1102370"/>
              <a:gd name="connsiteX2" fmla="*/ 551185 w 1102370"/>
              <a:gd name="connsiteY2" fmla="*/ 1102370 h 1102370"/>
              <a:gd name="connsiteX3" fmla="*/ 0 w 1102370"/>
              <a:gd name="connsiteY3" fmla="*/ 551185 h 1102370"/>
              <a:gd name="connsiteX4" fmla="*/ 551185 w 1102370"/>
              <a:gd name="connsiteY4" fmla="*/ 0 h 11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70" h="1102370">
                <a:moveTo>
                  <a:pt x="551185" y="0"/>
                </a:moveTo>
                <a:cubicBezTo>
                  <a:pt x="855596" y="0"/>
                  <a:pt x="1102370" y="246774"/>
                  <a:pt x="1102370" y="551185"/>
                </a:cubicBezTo>
                <a:cubicBezTo>
                  <a:pt x="1102370" y="855596"/>
                  <a:pt x="855596" y="1102370"/>
                  <a:pt x="551185" y="1102370"/>
                </a:cubicBezTo>
                <a:cubicBezTo>
                  <a:pt x="246774" y="1102370"/>
                  <a:pt x="0" y="855596"/>
                  <a:pt x="0" y="551185"/>
                </a:cubicBezTo>
                <a:cubicBezTo>
                  <a:pt x="0" y="246774"/>
                  <a:pt x="246774" y="0"/>
                  <a:pt x="551185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A2BFCF-28A7-7A47-987B-55996794CC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23581" y="4390381"/>
            <a:ext cx="1102370" cy="1102370"/>
          </a:xfrm>
          <a:custGeom>
            <a:avLst/>
            <a:gdLst>
              <a:gd name="connsiteX0" fmla="*/ 551185 w 1102370"/>
              <a:gd name="connsiteY0" fmla="*/ 0 h 1102370"/>
              <a:gd name="connsiteX1" fmla="*/ 1102370 w 1102370"/>
              <a:gd name="connsiteY1" fmla="*/ 551185 h 1102370"/>
              <a:gd name="connsiteX2" fmla="*/ 551185 w 1102370"/>
              <a:gd name="connsiteY2" fmla="*/ 1102370 h 1102370"/>
              <a:gd name="connsiteX3" fmla="*/ 0 w 1102370"/>
              <a:gd name="connsiteY3" fmla="*/ 551185 h 1102370"/>
              <a:gd name="connsiteX4" fmla="*/ 551185 w 1102370"/>
              <a:gd name="connsiteY4" fmla="*/ 0 h 11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70" h="1102370">
                <a:moveTo>
                  <a:pt x="551185" y="0"/>
                </a:moveTo>
                <a:cubicBezTo>
                  <a:pt x="855596" y="0"/>
                  <a:pt x="1102370" y="246774"/>
                  <a:pt x="1102370" y="551185"/>
                </a:cubicBezTo>
                <a:cubicBezTo>
                  <a:pt x="1102370" y="855596"/>
                  <a:pt x="855596" y="1102370"/>
                  <a:pt x="551185" y="1102370"/>
                </a:cubicBezTo>
                <a:cubicBezTo>
                  <a:pt x="246774" y="1102370"/>
                  <a:pt x="0" y="855596"/>
                  <a:pt x="0" y="551185"/>
                </a:cubicBezTo>
                <a:cubicBezTo>
                  <a:pt x="0" y="246774"/>
                  <a:pt x="246774" y="0"/>
                  <a:pt x="551185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CC7255-992F-5E48-9BF6-F1B8033E6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919" y="2603041"/>
            <a:ext cx="1069734" cy="1069734"/>
          </a:xfrm>
          <a:custGeom>
            <a:avLst/>
            <a:gdLst>
              <a:gd name="connsiteX0" fmla="*/ 534867 w 1069734"/>
              <a:gd name="connsiteY0" fmla="*/ 0 h 1069734"/>
              <a:gd name="connsiteX1" fmla="*/ 1069734 w 1069734"/>
              <a:gd name="connsiteY1" fmla="*/ 534867 h 1069734"/>
              <a:gd name="connsiteX2" fmla="*/ 534867 w 1069734"/>
              <a:gd name="connsiteY2" fmla="*/ 1069734 h 1069734"/>
              <a:gd name="connsiteX3" fmla="*/ 0 w 1069734"/>
              <a:gd name="connsiteY3" fmla="*/ 534867 h 1069734"/>
              <a:gd name="connsiteX4" fmla="*/ 534867 w 1069734"/>
              <a:gd name="connsiteY4" fmla="*/ 0 h 106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34" h="1069734">
                <a:moveTo>
                  <a:pt x="534867" y="0"/>
                </a:moveTo>
                <a:cubicBezTo>
                  <a:pt x="830266" y="0"/>
                  <a:pt x="1069734" y="239468"/>
                  <a:pt x="1069734" y="534867"/>
                </a:cubicBezTo>
                <a:cubicBezTo>
                  <a:pt x="1069734" y="830266"/>
                  <a:pt x="830266" y="1069734"/>
                  <a:pt x="534867" y="1069734"/>
                </a:cubicBezTo>
                <a:cubicBezTo>
                  <a:pt x="239468" y="1069734"/>
                  <a:pt x="0" y="830266"/>
                  <a:pt x="0" y="534867"/>
                </a:cubicBezTo>
                <a:cubicBezTo>
                  <a:pt x="0" y="239468"/>
                  <a:pt x="239468" y="0"/>
                  <a:pt x="53486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55D2B0-EBC8-5543-A107-157B2A0D42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7105" y="2603041"/>
            <a:ext cx="1069734" cy="1069734"/>
          </a:xfrm>
          <a:custGeom>
            <a:avLst/>
            <a:gdLst>
              <a:gd name="connsiteX0" fmla="*/ 534867 w 1069734"/>
              <a:gd name="connsiteY0" fmla="*/ 0 h 1069734"/>
              <a:gd name="connsiteX1" fmla="*/ 1069734 w 1069734"/>
              <a:gd name="connsiteY1" fmla="*/ 534867 h 1069734"/>
              <a:gd name="connsiteX2" fmla="*/ 534867 w 1069734"/>
              <a:gd name="connsiteY2" fmla="*/ 1069734 h 1069734"/>
              <a:gd name="connsiteX3" fmla="*/ 0 w 1069734"/>
              <a:gd name="connsiteY3" fmla="*/ 534867 h 1069734"/>
              <a:gd name="connsiteX4" fmla="*/ 534867 w 1069734"/>
              <a:gd name="connsiteY4" fmla="*/ 0 h 106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34" h="1069734">
                <a:moveTo>
                  <a:pt x="534867" y="0"/>
                </a:moveTo>
                <a:cubicBezTo>
                  <a:pt x="830266" y="0"/>
                  <a:pt x="1069734" y="239468"/>
                  <a:pt x="1069734" y="534867"/>
                </a:cubicBezTo>
                <a:cubicBezTo>
                  <a:pt x="1069734" y="830266"/>
                  <a:pt x="830266" y="1069734"/>
                  <a:pt x="534867" y="1069734"/>
                </a:cubicBezTo>
                <a:cubicBezTo>
                  <a:pt x="239468" y="1069734"/>
                  <a:pt x="0" y="830266"/>
                  <a:pt x="0" y="534867"/>
                </a:cubicBezTo>
                <a:cubicBezTo>
                  <a:pt x="0" y="239468"/>
                  <a:pt x="239468" y="0"/>
                  <a:pt x="53486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CC44F9-B5C2-E441-A23E-B34895729E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1275" y="2603041"/>
            <a:ext cx="1069734" cy="1069734"/>
          </a:xfrm>
          <a:custGeom>
            <a:avLst/>
            <a:gdLst>
              <a:gd name="connsiteX0" fmla="*/ 534867 w 1069734"/>
              <a:gd name="connsiteY0" fmla="*/ 0 h 1069734"/>
              <a:gd name="connsiteX1" fmla="*/ 1069734 w 1069734"/>
              <a:gd name="connsiteY1" fmla="*/ 534867 h 1069734"/>
              <a:gd name="connsiteX2" fmla="*/ 534867 w 1069734"/>
              <a:gd name="connsiteY2" fmla="*/ 1069734 h 1069734"/>
              <a:gd name="connsiteX3" fmla="*/ 0 w 1069734"/>
              <a:gd name="connsiteY3" fmla="*/ 534867 h 1069734"/>
              <a:gd name="connsiteX4" fmla="*/ 534867 w 1069734"/>
              <a:gd name="connsiteY4" fmla="*/ 0 h 106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734" h="1069734">
                <a:moveTo>
                  <a:pt x="534867" y="0"/>
                </a:moveTo>
                <a:cubicBezTo>
                  <a:pt x="830266" y="0"/>
                  <a:pt x="1069734" y="239468"/>
                  <a:pt x="1069734" y="534867"/>
                </a:cubicBezTo>
                <a:cubicBezTo>
                  <a:pt x="1069734" y="830266"/>
                  <a:pt x="830266" y="1069734"/>
                  <a:pt x="534867" y="1069734"/>
                </a:cubicBezTo>
                <a:cubicBezTo>
                  <a:pt x="239468" y="1069734"/>
                  <a:pt x="0" y="830266"/>
                  <a:pt x="0" y="534867"/>
                </a:cubicBezTo>
                <a:cubicBezTo>
                  <a:pt x="0" y="239468"/>
                  <a:pt x="239468" y="0"/>
                  <a:pt x="534867" y="0"/>
                </a:cubicBez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105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82CDDE-3434-3740-AA1A-F104BFBC0A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6794" y="1624712"/>
            <a:ext cx="5940335" cy="3791672"/>
          </a:xfrm>
          <a:custGeom>
            <a:avLst/>
            <a:gdLst>
              <a:gd name="connsiteX0" fmla="*/ 0 w 5940335"/>
              <a:gd name="connsiteY0" fmla="*/ 0 h 3791672"/>
              <a:gd name="connsiteX1" fmla="*/ 5940335 w 5940335"/>
              <a:gd name="connsiteY1" fmla="*/ 0 h 3791672"/>
              <a:gd name="connsiteX2" fmla="*/ 5940335 w 5940335"/>
              <a:gd name="connsiteY2" fmla="*/ 3791672 h 3791672"/>
              <a:gd name="connsiteX3" fmla="*/ 0 w 5940335"/>
              <a:gd name="connsiteY3" fmla="*/ 3791672 h 379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335" h="3791672">
                <a:moveTo>
                  <a:pt x="0" y="0"/>
                </a:moveTo>
                <a:lnTo>
                  <a:pt x="5940335" y="0"/>
                </a:lnTo>
                <a:lnTo>
                  <a:pt x="5940335" y="3791672"/>
                </a:lnTo>
                <a:lnTo>
                  <a:pt x="0" y="3791672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128E5-9DF3-43CA-A622-97710287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64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FE0618-7948-B246-BC85-D0B74D933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643" y="880832"/>
            <a:ext cx="2178431" cy="4858029"/>
          </a:xfrm>
          <a:custGeom>
            <a:avLst/>
            <a:gdLst>
              <a:gd name="connsiteX0" fmla="*/ 208127 w 2178431"/>
              <a:gd name="connsiteY0" fmla="*/ 0 h 4858029"/>
              <a:gd name="connsiteX1" fmla="*/ 464738 w 2178431"/>
              <a:gd name="connsiteY1" fmla="*/ 0 h 4858029"/>
              <a:gd name="connsiteX2" fmla="*/ 612257 w 2178431"/>
              <a:gd name="connsiteY2" fmla="*/ 175275 h 4858029"/>
              <a:gd name="connsiteX3" fmla="*/ 1566174 w 2178431"/>
              <a:gd name="connsiteY3" fmla="*/ 175275 h 4858029"/>
              <a:gd name="connsiteX4" fmla="*/ 1713694 w 2178431"/>
              <a:gd name="connsiteY4" fmla="*/ 0 h 4858029"/>
              <a:gd name="connsiteX5" fmla="*/ 1970305 w 2178431"/>
              <a:gd name="connsiteY5" fmla="*/ 0 h 4858029"/>
              <a:gd name="connsiteX6" fmla="*/ 2178431 w 2178431"/>
              <a:gd name="connsiteY6" fmla="*/ 213736 h 4858029"/>
              <a:gd name="connsiteX7" fmla="*/ 2178431 w 2178431"/>
              <a:gd name="connsiteY7" fmla="*/ 4644296 h 4858029"/>
              <a:gd name="connsiteX8" fmla="*/ 1970305 w 2178431"/>
              <a:gd name="connsiteY8" fmla="*/ 4858029 h 4858029"/>
              <a:gd name="connsiteX9" fmla="*/ 208127 w 2178431"/>
              <a:gd name="connsiteY9" fmla="*/ 4858029 h 4858029"/>
              <a:gd name="connsiteX10" fmla="*/ 0 w 2178431"/>
              <a:gd name="connsiteY10" fmla="*/ 4644296 h 4858029"/>
              <a:gd name="connsiteX11" fmla="*/ 0 w 2178431"/>
              <a:gd name="connsiteY11" fmla="*/ 213736 h 4858029"/>
              <a:gd name="connsiteX12" fmla="*/ 208127 w 2178431"/>
              <a:gd name="connsiteY12" fmla="*/ 0 h 48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8431" h="4858029">
                <a:moveTo>
                  <a:pt x="208127" y="0"/>
                </a:moveTo>
                <a:lnTo>
                  <a:pt x="464738" y="0"/>
                </a:lnTo>
                <a:cubicBezTo>
                  <a:pt x="486542" y="26752"/>
                  <a:pt x="428684" y="146063"/>
                  <a:pt x="612257" y="175275"/>
                </a:cubicBezTo>
                <a:lnTo>
                  <a:pt x="1566174" y="175275"/>
                </a:lnTo>
                <a:cubicBezTo>
                  <a:pt x="1749747" y="146063"/>
                  <a:pt x="1670312" y="36599"/>
                  <a:pt x="1713694" y="0"/>
                </a:cubicBezTo>
                <a:lnTo>
                  <a:pt x="1970305" y="0"/>
                </a:lnTo>
                <a:cubicBezTo>
                  <a:pt x="2085250" y="0"/>
                  <a:pt x="2178431" y="95692"/>
                  <a:pt x="2178431" y="213736"/>
                </a:cubicBezTo>
                <a:lnTo>
                  <a:pt x="2178431" y="4644296"/>
                </a:lnTo>
                <a:cubicBezTo>
                  <a:pt x="2178431" y="4762337"/>
                  <a:pt x="2085250" y="4858029"/>
                  <a:pt x="1970305" y="4858029"/>
                </a:cubicBezTo>
                <a:lnTo>
                  <a:pt x="208127" y="4858029"/>
                </a:lnTo>
                <a:cubicBezTo>
                  <a:pt x="93182" y="4858029"/>
                  <a:pt x="0" y="4762337"/>
                  <a:pt x="0" y="4644296"/>
                </a:cubicBezTo>
                <a:lnTo>
                  <a:pt x="0" y="213736"/>
                </a:lnTo>
                <a:cubicBezTo>
                  <a:pt x="0" y="95692"/>
                  <a:pt x="93182" y="0"/>
                  <a:pt x="208127" y="0"/>
                </a:cubicBezTo>
                <a:close/>
              </a:path>
            </a:pathLst>
          </a:custGeom>
          <a:pattFill prst="pct5">
            <a:fgClr>
              <a:srgbClr val="00354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D8B3EC-5BA3-48FE-BDED-5E52B378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9F694A9-4184-5B4B-8D48-07ADD981FD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1"/>
            <a:ext cx="6696586" cy="6857995"/>
          </a:xfrm>
          <a:custGeom>
            <a:avLst/>
            <a:gdLst>
              <a:gd name="connsiteX0" fmla="*/ 3602669 w 6696586"/>
              <a:gd name="connsiteY0" fmla="*/ 5625488 h 6857995"/>
              <a:gd name="connsiteX1" fmla="*/ 4043180 w 6696586"/>
              <a:gd name="connsiteY1" fmla="*/ 5850751 h 6857995"/>
              <a:gd name="connsiteX2" fmla="*/ 4840214 w 6696586"/>
              <a:gd name="connsiteY2" fmla="*/ 6857994 h 6857995"/>
              <a:gd name="connsiteX3" fmla="*/ 3322412 w 6696586"/>
              <a:gd name="connsiteY3" fmla="*/ 6857993 h 6857995"/>
              <a:gd name="connsiteX4" fmla="*/ 3109816 w 6696586"/>
              <a:gd name="connsiteY4" fmla="*/ 6589330 h 6857995"/>
              <a:gd name="connsiteX5" fmla="*/ 3207210 w 6696586"/>
              <a:gd name="connsiteY5" fmla="*/ 5753359 h 6857995"/>
              <a:gd name="connsiteX6" fmla="*/ 3207209 w 6696586"/>
              <a:gd name="connsiteY6" fmla="*/ 5753359 h 6857995"/>
              <a:gd name="connsiteX7" fmla="*/ 3531204 w 6696586"/>
              <a:gd name="connsiteY7" fmla="*/ 5626588 h 6857995"/>
              <a:gd name="connsiteX8" fmla="*/ 3602669 w 6696586"/>
              <a:gd name="connsiteY8" fmla="*/ 5625488 h 6857995"/>
              <a:gd name="connsiteX9" fmla="*/ 0 w 6696586"/>
              <a:gd name="connsiteY9" fmla="*/ 5385348 h 6857995"/>
              <a:gd name="connsiteX10" fmla="*/ 81603 w 6696586"/>
              <a:gd name="connsiteY10" fmla="*/ 5443477 h 6857995"/>
              <a:gd name="connsiteX11" fmla="*/ 159861 w 6696586"/>
              <a:gd name="connsiteY11" fmla="*/ 5525213 h 6857995"/>
              <a:gd name="connsiteX12" fmla="*/ 1214499 w 6696586"/>
              <a:gd name="connsiteY12" fmla="*/ 6857995 h 6857995"/>
              <a:gd name="connsiteX13" fmla="*/ 0 w 6696586"/>
              <a:gd name="connsiteY13" fmla="*/ 6857995 h 6857995"/>
              <a:gd name="connsiteX14" fmla="*/ 0 w 6696586"/>
              <a:gd name="connsiteY14" fmla="*/ 3118643 h 6857995"/>
              <a:gd name="connsiteX15" fmla="*/ 49186 w 6696586"/>
              <a:gd name="connsiteY15" fmla="*/ 3166919 h 6857995"/>
              <a:gd name="connsiteX16" fmla="*/ 2969957 w 6696586"/>
              <a:gd name="connsiteY16" fmla="*/ 6857995 h 6857995"/>
              <a:gd name="connsiteX17" fmla="*/ 1452153 w 6696586"/>
              <a:gd name="connsiteY17" fmla="*/ 6857994 h 6857995"/>
              <a:gd name="connsiteX18" fmla="*/ 0 w 6696586"/>
              <a:gd name="connsiteY18" fmla="*/ 5022862 h 6857995"/>
              <a:gd name="connsiteX19" fmla="*/ 3619095 w 6696586"/>
              <a:gd name="connsiteY19" fmla="*/ 1098855 h 6857995"/>
              <a:gd name="connsiteX20" fmla="*/ 4040476 w 6696586"/>
              <a:gd name="connsiteY20" fmla="*/ 1283354 h 6857995"/>
              <a:gd name="connsiteX21" fmla="*/ 6590857 w 6696586"/>
              <a:gd name="connsiteY21" fmla="*/ 4506357 h 6857995"/>
              <a:gd name="connsiteX22" fmla="*/ 6510698 w 6696586"/>
              <a:gd name="connsiteY22" fmla="*/ 5194403 h 6857995"/>
              <a:gd name="connsiteX23" fmla="*/ 6510699 w 6696586"/>
              <a:gd name="connsiteY23" fmla="*/ 5194402 h 6857995"/>
              <a:gd name="connsiteX24" fmla="*/ 5822654 w 6696586"/>
              <a:gd name="connsiteY24" fmla="*/ 5114241 h 6857995"/>
              <a:gd name="connsiteX25" fmla="*/ 3272272 w 6696586"/>
              <a:gd name="connsiteY25" fmla="*/ 1891241 h 6857995"/>
              <a:gd name="connsiteX26" fmla="*/ 3352432 w 6696586"/>
              <a:gd name="connsiteY26" fmla="*/ 1203194 h 6857995"/>
              <a:gd name="connsiteX27" fmla="*/ 3352431 w 6696586"/>
              <a:gd name="connsiteY27" fmla="*/ 1203194 h 6857995"/>
              <a:gd name="connsiteX28" fmla="*/ 3619095 w 6696586"/>
              <a:gd name="connsiteY28" fmla="*/ 1098855 h 6857995"/>
              <a:gd name="connsiteX29" fmla="*/ 0 w 6696586"/>
              <a:gd name="connsiteY29" fmla="*/ 862997 h 6857995"/>
              <a:gd name="connsiteX30" fmla="*/ 3115974 w 6696586"/>
              <a:gd name="connsiteY30" fmla="*/ 4800757 h 6857995"/>
              <a:gd name="connsiteX31" fmla="*/ 3105132 w 6696586"/>
              <a:gd name="connsiteY31" fmla="*/ 5552823 h 6857995"/>
              <a:gd name="connsiteX32" fmla="*/ 3018583 w 6696586"/>
              <a:gd name="connsiteY32" fmla="*/ 5636727 h 6857995"/>
              <a:gd name="connsiteX33" fmla="*/ 2917028 w 6696586"/>
              <a:gd name="connsiteY33" fmla="*/ 5701670 h 6857995"/>
              <a:gd name="connsiteX34" fmla="*/ 2182613 w 6696586"/>
              <a:gd name="connsiteY34" fmla="*/ 5539334 h 6857995"/>
              <a:gd name="connsiteX35" fmla="*/ 0 w 6696586"/>
              <a:gd name="connsiteY35" fmla="*/ 2781096 h 6857995"/>
              <a:gd name="connsiteX36" fmla="*/ 3267799 w 6696586"/>
              <a:gd name="connsiteY36" fmla="*/ 0 h 6857995"/>
              <a:gd name="connsiteX37" fmla="*/ 4517025 w 6696586"/>
              <a:gd name="connsiteY37" fmla="*/ 0 h 6857995"/>
              <a:gd name="connsiteX38" fmla="*/ 6136922 w 6696586"/>
              <a:gd name="connsiteY38" fmla="*/ 2047119 h 6857995"/>
              <a:gd name="connsiteX39" fmla="*/ 6127996 w 6696586"/>
              <a:gd name="connsiteY39" fmla="*/ 2666104 h 6857995"/>
              <a:gd name="connsiteX40" fmla="*/ 6056761 w 6696586"/>
              <a:gd name="connsiteY40" fmla="*/ 2735163 h 6857995"/>
              <a:gd name="connsiteX41" fmla="*/ 5973177 w 6696586"/>
              <a:gd name="connsiteY41" fmla="*/ 2788613 h 6857995"/>
              <a:gd name="connsiteX42" fmla="*/ 5368718 w 6696586"/>
              <a:gd name="connsiteY42" fmla="*/ 2655002 h 6857995"/>
              <a:gd name="connsiteX43" fmla="*/ 1775790 w 6696586"/>
              <a:gd name="connsiteY43" fmla="*/ 0 h 6857995"/>
              <a:gd name="connsiteX44" fmla="*/ 3025019 w 6696586"/>
              <a:gd name="connsiteY44" fmla="*/ 0 h 6857995"/>
              <a:gd name="connsiteX45" fmla="*/ 3297613 w 6696586"/>
              <a:gd name="connsiteY45" fmla="*/ 344488 h 6857995"/>
              <a:gd name="connsiteX46" fmla="*/ 3288689 w 6696586"/>
              <a:gd name="connsiteY46" fmla="*/ 963475 h 6857995"/>
              <a:gd name="connsiteX47" fmla="*/ 3217452 w 6696586"/>
              <a:gd name="connsiteY47" fmla="*/ 1032534 h 6857995"/>
              <a:gd name="connsiteX48" fmla="*/ 3133869 w 6696586"/>
              <a:gd name="connsiteY48" fmla="*/ 1085986 h 6857995"/>
              <a:gd name="connsiteX49" fmla="*/ 2529410 w 6696586"/>
              <a:gd name="connsiteY49" fmla="*/ 952373 h 6857995"/>
              <a:gd name="connsiteX50" fmla="*/ 0 w 6696586"/>
              <a:gd name="connsiteY50" fmla="*/ 0 h 6857995"/>
              <a:gd name="connsiteX51" fmla="*/ 1517459 w 6696586"/>
              <a:gd name="connsiteY51" fmla="*/ 0 h 6857995"/>
              <a:gd name="connsiteX52" fmla="*/ 4843831 w 6696586"/>
              <a:gd name="connsiteY52" fmla="*/ 4222269 h 6857995"/>
              <a:gd name="connsiteX53" fmla="*/ 4716299 w 6696586"/>
              <a:gd name="connsiteY53" fmla="*/ 5296830 h 6857995"/>
              <a:gd name="connsiteX54" fmla="*/ 4716298 w 6696586"/>
              <a:gd name="connsiteY54" fmla="*/ 5296830 h 6857995"/>
              <a:gd name="connsiteX55" fmla="*/ 3641737 w 6696586"/>
              <a:gd name="connsiteY55" fmla="*/ 5169297 h 6857995"/>
              <a:gd name="connsiteX56" fmla="*/ 0 w 6696586"/>
              <a:gd name="connsiteY56" fmla="*/ 546724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696586" h="6857995">
                <a:moveTo>
                  <a:pt x="3602669" y="5625488"/>
                </a:moveTo>
                <a:cubicBezTo>
                  <a:pt x="3769168" y="5632890"/>
                  <a:pt x="3931643" y="5709800"/>
                  <a:pt x="4043180" y="5850751"/>
                </a:cubicBezTo>
                <a:lnTo>
                  <a:pt x="4840214" y="6857994"/>
                </a:lnTo>
                <a:lnTo>
                  <a:pt x="3322412" y="6857993"/>
                </a:lnTo>
                <a:lnTo>
                  <a:pt x="3109816" y="6589330"/>
                </a:lnTo>
                <a:cubicBezTo>
                  <a:pt x="2905863" y="6331589"/>
                  <a:pt x="2949469" y="5957312"/>
                  <a:pt x="3207210" y="5753359"/>
                </a:cubicBezTo>
                <a:lnTo>
                  <a:pt x="3207209" y="5753359"/>
                </a:lnTo>
                <a:cubicBezTo>
                  <a:pt x="3303862" y="5676877"/>
                  <a:pt x="3416903" y="5635208"/>
                  <a:pt x="3531204" y="5626588"/>
                </a:cubicBezTo>
                <a:cubicBezTo>
                  <a:pt x="3555017" y="5624792"/>
                  <a:pt x="3578884" y="5624431"/>
                  <a:pt x="3602669" y="5625488"/>
                </a:cubicBezTo>
                <a:close/>
                <a:moveTo>
                  <a:pt x="0" y="5385348"/>
                </a:moveTo>
                <a:lnTo>
                  <a:pt x="81603" y="5443477"/>
                </a:lnTo>
                <a:cubicBezTo>
                  <a:pt x="109720" y="5467746"/>
                  <a:pt x="135960" y="5495009"/>
                  <a:pt x="159861" y="5525213"/>
                </a:cubicBezTo>
                <a:lnTo>
                  <a:pt x="1214499" y="6857995"/>
                </a:lnTo>
                <a:lnTo>
                  <a:pt x="0" y="6857995"/>
                </a:lnTo>
                <a:close/>
                <a:moveTo>
                  <a:pt x="0" y="3118643"/>
                </a:moveTo>
                <a:lnTo>
                  <a:pt x="49186" y="3166919"/>
                </a:lnTo>
                <a:lnTo>
                  <a:pt x="2969957" y="6857995"/>
                </a:lnTo>
                <a:lnTo>
                  <a:pt x="1452153" y="6857994"/>
                </a:lnTo>
                <a:lnTo>
                  <a:pt x="0" y="5022862"/>
                </a:lnTo>
                <a:close/>
                <a:moveTo>
                  <a:pt x="3619095" y="1098855"/>
                </a:moveTo>
                <a:cubicBezTo>
                  <a:pt x="3775888" y="1087031"/>
                  <a:pt x="3935561" y="1150769"/>
                  <a:pt x="4040476" y="1283354"/>
                </a:cubicBezTo>
                <a:lnTo>
                  <a:pt x="6590857" y="4506357"/>
                </a:lnTo>
                <a:cubicBezTo>
                  <a:pt x="6758720" y="4718492"/>
                  <a:pt x="6722832" y="5026538"/>
                  <a:pt x="6510698" y="5194403"/>
                </a:cubicBezTo>
                <a:lnTo>
                  <a:pt x="6510699" y="5194402"/>
                </a:lnTo>
                <a:cubicBezTo>
                  <a:pt x="6298565" y="5362265"/>
                  <a:pt x="5990517" y="5326376"/>
                  <a:pt x="5822654" y="5114241"/>
                </a:cubicBezTo>
                <a:lnTo>
                  <a:pt x="3272272" y="1891241"/>
                </a:lnTo>
                <a:cubicBezTo>
                  <a:pt x="3104410" y="1679105"/>
                  <a:pt x="3140297" y="1371059"/>
                  <a:pt x="3352432" y="1203194"/>
                </a:cubicBezTo>
                <a:lnTo>
                  <a:pt x="3352431" y="1203194"/>
                </a:lnTo>
                <a:cubicBezTo>
                  <a:pt x="3431981" y="1140246"/>
                  <a:pt x="3525020" y="1105949"/>
                  <a:pt x="3619095" y="1098855"/>
                </a:cubicBezTo>
                <a:close/>
                <a:moveTo>
                  <a:pt x="0" y="862997"/>
                </a:moveTo>
                <a:lnTo>
                  <a:pt x="3115974" y="4800757"/>
                </a:lnTo>
                <a:cubicBezTo>
                  <a:pt x="3294433" y="5026281"/>
                  <a:pt x="3283356" y="5341027"/>
                  <a:pt x="3105132" y="5552823"/>
                </a:cubicBezTo>
                <a:lnTo>
                  <a:pt x="3018583" y="5636727"/>
                </a:lnTo>
                <a:lnTo>
                  <a:pt x="2917028" y="5701670"/>
                </a:lnTo>
                <a:cubicBezTo>
                  <a:pt x="2669933" y="5826432"/>
                  <a:pt x="2361070" y="5764856"/>
                  <a:pt x="2182613" y="5539334"/>
                </a:cubicBezTo>
                <a:lnTo>
                  <a:pt x="0" y="2781096"/>
                </a:lnTo>
                <a:close/>
                <a:moveTo>
                  <a:pt x="3267799" y="0"/>
                </a:moveTo>
                <a:lnTo>
                  <a:pt x="4517025" y="0"/>
                </a:lnTo>
                <a:lnTo>
                  <a:pt x="6136922" y="2047119"/>
                </a:lnTo>
                <a:cubicBezTo>
                  <a:pt x="6283801" y="2232735"/>
                  <a:pt x="6274685" y="2491787"/>
                  <a:pt x="6127996" y="2666104"/>
                </a:cubicBezTo>
                <a:lnTo>
                  <a:pt x="6056761" y="2735163"/>
                </a:lnTo>
                <a:lnTo>
                  <a:pt x="5973177" y="2788613"/>
                </a:lnTo>
                <a:cubicBezTo>
                  <a:pt x="5769804" y="2891300"/>
                  <a:pt x="5515598" y="2840621"/>
                  <a:pt x="5368718" y="2655002"/>
                </a:cubicBezTo>
                <a:close/>
                <a:moveTo>
                  <a:pt x="1775790" y="0"/>
                </a:moveTo>
                <a:lnTo>
                  <a:pt x="3025019" y="0"/>
                </a:lnTo>
                <a:lnTo>
                  <a:pt x="3297613" y="344488"/>
                </a:lnTo>
                <a:cubicBezTo>
                  <a:pt x="3444493" y="530105"/>
                  <a:pt x="3435376" y="789156"/>
                  <a:pt x="3288689" y="963475"/>
                </a:cubicBezTo>
                <a:lnTo>
                  <a:pt x="3217452" y="1032534"/>
                </a:lnTo>
                <a:lnTo>
                  <a:pt x="3133869" y="1085986"/>
                </a:lnTo>
                <a:cubicBezTo>
                  <a:pt x="2930498" y="1188671"/>
                  <a:pt x="2676289" y="1137991"/>
                  <a:pt x="2529410" y="952373"/>
                </a:cubicBezTo>
                <a:close/>
                <a:moveTo>
                  <a:pt x="0" y="0"/>
                </a:moveTo>
                <a:lnTo>
                  <a:pt x="1517459" y="0"/>
                </a:lnTo>
                <a:lnTo>
                  <a:pt x="4843831" y="4222269"/>
                </a:lnTo>
                <a:cubicBezTo>
                  <a:pt x="5105346" y="4554218"/>
                  <a:pt x="5048248" y="5035316"/>
                  <a:pt x="4716299" y="5296830"/>
                </a:cubicBezTo>
                <a:lnTo>
                  <a:pt x="4716298" y="5296830"/>
                </a:lnTo>
                <a:cubicBezTo>
                  <a:pt x="4384350" y="5558344"/>
                  <a:pt x="3903252" y="5501246"/>
                  <a:pt x="3641737" y="5169297"/>
                </a:cubicBezTo>
                <a:lnTo>
                  <a:pt x="0" y="546724"/>
                </a:lnTo>
                <a:close/>
              </a:path>
            </a:pathLst>
          </a:cu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98EA67-27FF-4C42-A12E-4A209836EBD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32200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C6AC6C-28BE-4856-8A6E-3C8D60C6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424" y="1424641"/>
            <a:ext cx="10883152" cy="3012888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C3403E-4342-4A2F-86E9-3C98EF13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9305"/>
            <a:ext cx="12192000" cy="4339390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0A5D5E-12EF-4287-BC3E-653B47D1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F5ABAB-61DD-1D4E-9F28-8D5EF41FD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347411"/>
          </a:xfrm>
          <a:prstGeom prst="rect">
            <a:avLst/>
          </a:prstGeom>
          <a:pattFill prst="pct5">
            <a:fgClr>
              <a:srgbClr val="0F3057"/>
            </a:fgClr>
            <a:bgClr>
              <a:schemeClr val="bg1"/>
            </a:bgClr>
          </a:pattFill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6BA2B-1339-42C2-A346-861D9353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7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33C1FC-242D-5046-A09F-21499F6BC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1782"/>
            <a:ext cx="4876800" cy="3519054"/>
          </a:xfrm>
          <a:custGeom>
            <a:avLst/>
            <a:gdLst>
              <a:gd name="connsiteX0" fmla="*/ 0 w 4876800"/>
              <a:gd name="connsiteY0" fmla="*/ 0 h 3519054"/>
              <a:gd name="connsiteX1" fmla="*/ 4876800 w 4876800"/>
              <a:gd name="connsiteY1" fmla="*/ 0 h 3519054"/>
              <a:gd name="connsiteX2" fmla="*/ 4876800 w 4876800"/>
              <a:gd name="connsiteY2" fmla="*/ 3519054 h 3519054"/>
              <a:gd name="connsiteX3" fmla="*/ 0 w 4876800"/>
              <a:gd name="connsiteY3" fmla="*/ 3519054 h 3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3519054">
                <a:moveTo>
                  <a:pt x="0" y="0"/>
                </a:moveTo>
                <a:lnTo>
                  <a:pt x="4876800" y="0"/>
                </a:lnTo>
                <a:lnTo>
                  <a:pt x="4876800" y="3519054"/>
                </a:lnTo>
                <a:lnTo>
                  <a:pt x="0" y="3519054"/>
                </a:lnTo>
                <a:close/>
              </a:path>
            </a:pathLst>
          </a:custGeom>
          <a:pattFill prst="pct5">
            <a:fgClr>
              <a:srgbClr val="00889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DD114B-3891-480A-A105-3CCFE71D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8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9EEE8F-A1B8-854B-8A98-3A2AD6BECE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" y="533400"/>
            <a:ext cx="4292600" cy="5791200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ECD089-D536-4BD6-979D-3B5F6D37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B4EA86-41FF-4A3E-89C2-CA49E7BB9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5759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791937"/>
                </a:solidFill>
              </a:defRPr>
            </a:lvl1pPr>
          </a:lstStyle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72" r:id="rId6"/>
    <p:sldLayoutId id="2147483655" r:id="rId7"/>
    <p:sldLayoutId id="2147483656" r:id="rId8"/>
    <p:sldLayoutId id="2147483653" r:id="rId9"/>
    <p:sldLayoutId id="2147483670" r:id="rId10"/>
    <p:sldLayoutId id="2147483654" r:id="rId11"/>
    <p:sldLayoutId id="2147483665" r:id="rId12"/>
    <p:sldLayoutId id="2147483671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4" r:id="rId20"/>
    <p:sldLayoutId id="2147483666" r:id="rId21"/>
    <p:sldLayoutId id="2147483667" r:id="rId22"/>
    <p:sldLayoutId id="2147483668" r:id="rId23"/>
    <p:sldLayoutId id="214748366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431391D-FB52-FF4C-A3BC-99280B8764F1}"/>
              </a:ext>
            </a:extLst>
          </p:cNvPr>
          <p:cNvSpPr/>
          <p:nvPr/>
        </p:nvSpPr>
        <p:spPr>
          <a:xfrm>
            <a:off x="10276618" y="5195943"/>
            <a:ext cx="2288160" cy="1914318"/>
          </a:xfrm>
          <a:custGeom>
            <a:avLst/>
            <a:gdLst>
              <a:gd name="connsiteX0" fmla="*/ 2282633 w 2363786"/>
              <a:gd name="connsiteY0" fmla="*/ 0 h 1977588"/>
              <a:gd name="connsiteX1" fmla="*/ 2363786 w 2363786"/>
              <a:gd name="connsiteY1" fmla="*/ 3331 h 1977588"/>
              <a:gd name="connsiteX2" fmla="*/ 2363786 w 2363786"/>
              <a:gd name="connsiteY2" fmla="*/ 454514 h 1977588"/>
              <a:gd name="connsiteX3" fmla="*/ 2174193 w 2363786"/>
              <a:gd name="connsiteY3" fmla="*/ 464088 h 1977588"/>
              <a:gd name="connsiteX4" fmla="*/ 530294 w 2363786"/>
              <a:gd name="connsiteY4" fmla="*/ 1808564 h 1977588"/>
              <a:gd name="connsiteX5" fmla="*/ 486834 w 2363786"/>
              <a:gd name="connsiteY5" fmla="*/ 1977588 h 1977588"/>
              <a:gd name="connsiteX6" fmla="*/ 0 w 2363786"/>
              <a:gd name="connsiteY6" fmla="*/ 1977588 h 1977588"/>
              <a:gd name="connsiteX7" fmla="*/ 20426 w 2363786"/>
              <a:gd name="connsiteY7" fmla="*/ 1843751 h 1977588"/>
              <a:gd name="connsiteX8" fmla="*/ 2282633 w 2363786"/>
              <a:gd name="connsiteY8" fmla="*/ 0 h 1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6" h="1977588">
                <a:moveTo>
                  <a:pt x="2282633" y="0"/>
                </a:moveTo>
                <a:lnTo>
                  <a:pt x="2363786" y="3331"/>
                </a:lnTo>
                <a:lnTo>
                  <a:pt x="2363786" y="454514"/>
                </a:lnTo>
                <a:lnTo>
                  <a:pt x="2174193" y="464088"/>
                </a:lnTo>
                <a:cubicBezTo>
                  <a:pt x="1396569" y="543060"/>
                  <a:pt x="755583" y="1084237"/>
                  <a:pt x="530294" y="1808564"/>
                </a:cubicBezTo>
                <a:lnTo>
                  <a:pt x="486834" y="1977588"/>
                </a:lnTo>
                <a:lnTo>
                  <a:pt x="0" y="1977588"/>
                </a:lnTo>
                <a:lnTo>
                  <a:pt x="20426" y="1843751"/>
                </a:lnTo>
                <a:cubicBezTo>
                  <a:pt x="235743" y="791525"/>
                  <a:pt x="1166752" y="0"/>
                  <a:pt x="22826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0088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2">
            <a:extLst>
              <a:ext uri="{FF2B5EF4-FFF2-40B4-BE49-F238E27FC236}">
                <a16:creationId xmlns:a16="http://schemas.microsoft.com/office/drawing/2014/main" id="{160E8E82-1098-CF47-9973-4EA05137318E}"/>
              </a:ext>
            </a:extLst>
          </p:cNvPr>
          <p:cNvSpPr/>
          <p:nvPr/>
        </p:nvSpPr>
        <p:spPr>
          <a:xfrm>
            <a:off x="6189004" y="0"/>
            <a:ext cx="1509704" cy="1507687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00889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8899F2-4694-DC4F-88C6-2E2982C5B869}"/>
              </a:ext>
            </a:extLst>
          </p:cNvPr>
          <p:cNvSpPr/>
          <p:nvPr/>
        </p:nvSpPr>
        <p:spPr>
          <a:xfrm>
            <a:off x="9055510" y="1828800"/>
            <a:ext cx="191729" cy="191729"/>
          </a:xfrm>
          <a:prstGeom prst="ellipse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69AD75-CE11-AC43-9B77-1C789A48DD14}"/>
              </a:ext>
            </a:extLst>
          </p:cNvPr>
          <p:cNvSpPr/>
          <p:nvPr/>
        </p:nvSpPr>
        <p:spPr>
          <a:xfrm>
            <a:off x="7388942" y="5730789"/>
            <a:ext cx="191729" cy="191729"/>
          </a:xfrm>
          <a:prstGeom prst="ellipse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B9D3D-860B-3E42-A7F6-CF95722957A6}"/>
              </a:ext>
            </a:extLst>
          </p:cNvPr>
          <p:cNvSpPr/>
          <p:nvPr/>
        </p:nvSpPr>
        <p:spPr>
          <a:xfrm>
            <a:off x="8714534" y="4716811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192976-7C9D-0848-9BA7-9CBC925DF9BC}"/>
              </a:ext>
            </a:extLst>
          </p:cNvPr>
          <p:cNvSpPr/>
          <p:nvPr/>
        </p:nvSpPr>
        <p:spPr>
          <a:xfrm>
            <a:off x="7580671" y="2435770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1B4DD3-E205-074F-BE51-2D693460C430}"/>
              </a:ext>
            </a:extLst>
          </p:cNvPr>
          <p:cNvSpPr/>
          <p:nvPr/>
        </p:nvSpPr>
        <p:spPr>
          <a:xfrm>
            <a:off x="10883172" y="4669952"/>
            <a:ext cx="191729" cy="191729"/>
          </a:xfrm>
          <a:prstGeom prst="ellipse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A97547-C372-E444-A3C8-6C22F53C467B}"/>
              </a:ext>
            </a:extLst>
          </p:cNvPr>
          <p:cNvSpPr/>
          <p:nvPr/>
        </p:nvSpPr>
        <p:spPr>
          <a:xfrm>
            <a:off x="6275264" y="4575128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220684-38C1-AF4C-9B68-5533D317AE6A}"/>
              </a:ext>
            </a:extLst>
          </p:cNvPr>
          <p:cNvSpPr/>
          <p:nvPr/>
        </p:nvSpPr>
        <p:spPr>
          <a:xfrm>
            <a:off x="10684069" y="1296487"/>
            <a:ext cx="191729" cy="191729"/>
          </a:xfrm>
          <a:prstGeom prst="ellipse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-103659" y="-51984"/>
            <a:ext cx="12295659" cy="6858000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3640F9-97A9-4B47-97FD-10379A250E68}"/>
              </a:ext>
            </a:extLst>
          </p:cNvPr>
          <p:cNvSpPr/>
          <p:nvPr/>
        </p:nvSpPr>
        <p:spPr>
          <a:xfrm>
            <a:off x="4150310" y="49059"/>
            <a:ext cx="3664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71591-8319-4809-9490-8A84CCF7EC86}"/>
              </a:ext>
            </a:extLst>
          </p:cNvPr>
          <p:cNvSpPr/>
          <p:nvPr/>
        </p:nvSpPr>
        <p:spPr>
          <a:xfrm>
            <a:off x="793441" y="5258332"/>
            <a:ext cx="10501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নিয়মে হাত পরিষ্কার করতে হবে।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জীবাণুমুক্ত রাখার মাধ্যমে আমরা সুস্থ থাকতে পারি।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D8D022-5943-48DC-80D6-23BF58DE15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39861" y="6492875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55273-CF20-47B1-90CB-63A5F055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413" y="999503"/>
            <a:ext cx="9166256" cy="40202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69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8B893-2F1D-4966-A48E-18C35A3592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17574" y="3288449"/>
            <a:ext cx="237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16074" y="460107"/>
            <a:ext cx="893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করে শরীরের রোগ প্রতিরোধ ক্ষমতা বৃদ্ধি করে আমরা সুস্থ থাকতে পারি।</a:t>
            </a:r>
          </a:p>
        </p:txBody>
      </p:sp>
      <p:pic>
        <p:nvPicPr>
          <p:cNvPr id="1026" name="Picture 2" descr="পুষ্টি নির্দেশিকা (Nutrition Guidelines) | eToolkits">
            <a:extLst>
              <a:ext uri="{FF2B5EF4-FFF2-40B4-BE49-F238E27FC236}">
                <a16:creationId xmlns:a16="http://schemas.microsoft.com/office/drawing/2014/main" id="{D888A8DC-D1A0-4A68-9398-D0EDF76E7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0191" y="1752769"/>
            <a:ext cx="8665668" cy="474010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F57A2-9904-754E-B589-A5247D429365}"/>
              </a:ext>
            </a:extLst>
          </p:cNvPr>
          <p:cNvSpPr/>
          <p:nvPr/>
        </p:nvSpPr>
        <p:spPr>
          <a:xfrm>
            <a:off x="0" y="3214438"/>
            <a:ext cx="12191999" cy="3643562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AFFCB0EB-BFA9-D245-A98A-07B7E2687AF2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4C3DBE-3ACC-400C-A388-5F74FE3A19B4}"/>
              </a:ext>
            </a:extLst>
          </p:cNvPr>
          <p:cNvSpPr/>
          <p:nvPr/>
        </p:nvSpPr>
        <p:spPr>
          <a:xfrm>
            <a:off x="4366839" y="77220"/>
            <a:ext cx="4043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rgbClr val="12648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000" dirty="0">
              <a:ln w="0"/>
              <a:solidFill>
                <a:srgbClr val="12648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259CA-4158-4317-B0B7-57F2BD76951E}"/>
              </a:ext>
            </a:extLst>
          </p:cNvPr>
          <p:cNvCxnSpPr>
            <a:cxnSpLocks/>
          </p:cNvCxnSpPr>
          <p:nvPr/>
        </p:nvCxnSpPr>
        <p:spPr>
          <a:xfrm>
            <a:off x="0" y="5644455"/>
            <a:ext cx="12191999" cy="0"/>
          </a:xfrm>
          <a:prstGeom prst="line">
            <a:avLst/>
          </a:prstGeom>
          <a:ln w="38100">
            <a:solidFill>
              <a:srgbClr val="6A7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58BE51-5147-4053-AADE-DBEC6BB02646}"/>
              </a:ext>
            </a:extLst>
          </p:cNvPr>
          <p:cNvSpPr txBox="1"/>
          <p:nvPr/>
        </p:nvSpPr>
        <p:spPr>
          <a:xfrm>
            <a:off x="781519" y="4737997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D7A3E-E36F-4CB8-A865-174E7E3F1851}"/>
              </a:ext>
            </a:extLst>
          </p:cNvPr>
          <p:cNvSpPr txBox="1"/>
          <p:nvPr/>
        </p:nvSpPr>
        <p:spPr>
          <a:xfrm>
            <a:off x="859821" y="5739111"/>
            <a:ext cx="1010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পানির মাধ্যমে নানা রকম সংক্রামক রোগ ছড়ায়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EC177-49A6-4DE1-AB45-03D6C2BA22C7}"/>
              </a:ext>
            </a:extLst>
          </p:cNvPr>
          <p:cNvSpPr txBox="1"/>
          <p:nvPr/>
        </p:nvSpPr>
        <p:spPr>
          <a:xfrm>
            <a:off x="4658436" y="4737997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পানি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08787-76C5-4872-A778-5FC5E88FBA5B}"/>
              </a:ext>
            </a:extLst>
          </p:cNvPr>
          <p:cNvSpPr txBox="1"/>
          <p:nvPr/>
        </p:nvSpPr>
        <p:spPr>
          <a:xfrm>
            <a:off x="8415338" y="4802846"/>
            <a:ext cx="27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4EB1DD-6BC3-4DAC-955B-97D440B8C8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22" y="919142"/>
            <a:ext cx="3550890" cy="3756270"/>
          </a:xfrm>
          <a:prstGeom prst="rect">
            <a:avLst/>
          </a:prstGeom>
          <a:ln w="38100">
            <a:solidFill>
              <a:srgbClr val="00889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BB9EC1-F582-4638-B28D-EF16760907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780" y="913485"/>
            <a:ext cx="3505021" cy="3767697"/>
          </a:xfrm>
          <a:prstGeom prst="rect">
            <a:avLst/>
          </a:prstGeom>
          <a:ln w="38100">
            <a:solidFill>
              <a:srgbClr val="00889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811D00-1278-4F67-98E7-E56DEB515F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352" y="913487"/>
            <a:ext cx="3550890" cy="3794704"/>
          </a:xfrm>
          <a:prstGeom prst="rect">
            <a:avLst/>
          </a:prstGeom>
          <a:ln w="38100">
            <a:solidFill>
              <a:srgbClr val="00889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CF8434-F39F-4580-80DE-253144D7DC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68B8-4AAB-41FA-9EE0-5282323BA4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772399" y="6450261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2698587" y="6027284"/>
            <a:ext cx="4629646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7566574" y="6027284"/>
            <a:ext cx="432062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29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ED65C-22C9-4708-9FB5-304237164ABA}"/>
              </a:ext>
            </a:extLst>
          </p:cNvPr>
          <p:cNvSpPr txBox="1"/>
          <p:nvPr/>
        </p:nvSpPr>
        <p:spPr>
          <a:xfrm>
            <a:off x="3048462" y="6134699"/>
            <a:ext cx="397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সংগ্রহ করছে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C798D-1701-4667-971D-306AE01D0E5E}"/>
              </a:ext>
            </a:extLst>
          </p:cNvPr>
          <p:cNvSpPr txBox="1"/>
          <p:nvPr/>
        </p:nvSpPr>
        <p:spPr>
          <a:xfrm>
            <a:off x="7977810" y="6061000"/>
            <a:ext cx="390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করছে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291332" y="381196"/>
            <a:ext cx="9463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প্রচুর পরিমানে নিরাপদ পানি করতে হবে।তাছাড়া দৈনন্দিন নানা কাজে নিরাপদ পানি ব্যবহার করে আমারা সংক্রামক রোগ প্রতিরোধ করতে পারি।</a:t>
            </a:r>
            <a:endParaRPr lang="en-US" sz="3600" dirty="0">
              <a:ln w="0"/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586" y="2751661"/>
            <a:ext cx="4629647" cy="2972502"/>
          </a:xfrm>
          <a:prstGeom prst="rect">
            <a:avLst/>
          </a:prstGeom>
          <a:ln w="38100">
            <a:solidFill>
              <a:srgbClr val="00587A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574" y="2725539"/>
            <a:ext cx="4320625" cy="2972502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 w="38100"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16412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0C37B-E11A-40C7-BE99-A5D8EB2D88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36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786906" y="792152"/>
            <a:ext cx="906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হাচি-কাশির সময় টিস্যু,রুমাল বা হাত দিয়ে মুখ ঢেকে রেখে আমরা সংক্রামক রোগ প্রতিরোধ করতে পারি</a:t>
            </a:r>
            <a:r>
              <a:rPr lang="en-US" sz="36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042" y="2317001"/>
            <a:ext cx="4476735" cy="3743999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80" y="2317001"/>
            <a:ext cx="4389235" cy="3743999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35418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0C37B-E11A-40C7-BE99-A5D8EB2D88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36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464904" y="346738"/>
            <a:ext cx="9024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 পরিবেশ পরিষ্কার-পরিচ্ছন্ন রেখে এবং ঘরে পর্যাপ্ত আলোবাতাসের ব্যবস্থা করে আমরা সংক্রামক রোগ প্রতিরোধ করতে পারি।</a:t>
            </a:r>
            <a:endParaRPr lang="en-US" sz="36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042" y="2317002"/>
            <a:ext cx="4476735" cy="3743998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80" y="2317002"/>
            <a:ext cx="4529216" cy="3743998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17610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0C37B-E11A-40C7-BE99-A5D8EB2D88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36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042" y="2317002"/>
            <a:ext cx="4476735" cy="3743997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80" y="2317002"/>
            <a:ext cx="4529216" cy="3743998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D48CF6-45C1-40BC-8520-A2D0C2F1EE9F}"/>
              </a:ext>
            </a:extLst>
          </p:cNvPr>
          <p:cNvSpPr txBox="1"/>
          <p:nvPr/>
        </p:nvSpPr>
        <p:spPr>
          <a:xfrm>
            <a:off x="2462822" y="379802"/>
            <a:ext cx="8920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আশেপাশে পানি জমতে পারে এমন আবর্জনা যেমন-কৌটা,টায়ার,ফুলের টব ইত্যাদি পরিষ্কার হবে।</a:t>
            </a:r>
            <a:endParaRPr lang="en-US" sz="40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A9E9A-E514-4EDE-92E6-1283E3DF4958}"/>
              </a:ext>
            </a:extLst>
          </p:cNvPr>
          <p:cNvSpPr txBox="1"/>
          <p:nvPr/>
        </p:nvSpPr>
        <p:spPr>
          <a:xfrm>
            <a:off x="2957976" y="441356"/>
            <a:ext cx="770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কারণ,এখানে জমে থাকা পানিতে ডেঙ্গু এবং ম্যালেরিয়া রোগের বাহক মশা ডিম পাড়ে।</a:t>
            </a:r>
            <a:endParaRPr lang="en-US" sz="36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A0C37B-E11A-40C7-BE99-A5D8EB2D88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36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786906" y="792152"/>
            <a:ext cx="906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টিকা নিয়ে এবং অস্বাস্স্থ্যকর খাবার পরিহার করেও আমরা রোগমুক্ত থাকতে পারি।</a:t>
            </a:r>
            <a:endParaRPr lang="en-US" sz="3600" b="1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042" y="2317002"/>
            <a:ext cx="4476735" cy="3743998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80" y="2317002"/>
            <a:ext cx="4389235" cy="3743998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</p:spTree>
    <p:extLst>
      <p:ext uri="{BB962C8B-B14F-4D97-AF65-F5344CB8AC3E}">
        <p14:creationId xmlns:p14="http://schemas.microsoft.com/office/powerpoint/2010/main" val="13849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FE023D-AFB5-9442-950B-977A3554DDA5}"/>
              </a:ext>
            </a:extLst>
          </p:cNvPr>
          <p:cNvSpPr txBox="1"/>
          <p:nvPr/>
        </p:nvSpPr>
        <p:spPr>
          <a:xfrm>
            <a:off x="4523637" y="5278844"/>
            <a:ext cx="20087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George Atkinson</a:t>
            </a:r>
          </a:p>
          <a:p>
            <a:r>
              <a:rPr lang="en-US" sz="110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CEO &amp; Founder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AC9565-9035-9F4F-B6DD-C18E07F23D3F}"/>
              </a:ext>
            </a:extLst>
          </p:cNvPr>
          <p:cNvSpPr txBox="1"/>
          <p:nvPr/>
        </p:nvSpPr>
        <p:spPr>
          <a:xfrm>
            <a:off x="7003603" y="5241241"/>
            <a:ext cx="180789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Marcus Pearce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Co-Founder &amp; Vice Chairman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594E19-ECB5-E842-ACD0-E019F8904CB7}"/>
              </a:ext>
            </a:extLst>
          </p:cNvPr>
          <p:cNvSpPr txBox="1"/>
          <p:nvPr/>
        </p:nvSpPr>
        <p:spPr>
          <a:xfrm>
            <a:off x="9483566" y="5278844"/>
            <a:ext cx="2008782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Marissa Holiday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COO</a:t>
            </a: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26CCC-68CA-444E-8A8B-F29F574EADD4}"/>
              </a:ext>
            </a:extLst>
          </p:cNvPr>
          <p:cNvSpPr txBox="1"/>
          <p:nvPr/>
        </p:nvSpPr>
        <p:spPr>
          <a:xfrm>
            <a:off x="427008" y="3975674"/>
            <a:ext cx="21114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D5F2"/>
                </a:solidFill>
              </a:rPr>
              <a:t> </a:t>
            </a:r>
            <a:r>
              <a:rPr lang="bn-IN" sz="3600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75A3F-757A-4350-A1D1-36339374E2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69" y="1851681"/>
            <a:ext cx="2051579" cy="205157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2E40-5867-4C50-8416-BB7EDFEDB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444E23-2B91-4026-879D-32EC1FF4AA14}"/>
              </a:ext>
            </a:extLst>
          </p:cNvPr>
          <p:cNvSpPr txBox="1"/>
          <p:nvPr/>
        </p:nvSpPr>
        <p:spPr>
          <a:xfrm>
            <a:off x="3247869" y="1388040"/>
            <a:ext cx="8746674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সংক্রামক রোগ প্রতিকারে আমরা কী কী করতে পারি তার একটি তালিকা তৈরি করো।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0641FAC5-2F89-4DC3-A0C7-F74062011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84757"/>
              </p:ext>
            </p:extLst>
          </p:nvPr>
        </p:nvGraphicFramePr>
        <p:xfrm>
          <a:off x="3353885" y="2681200"/>
          <a:ext cx="8286223" cy="308481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286223">
                  <a:extLst>
                    <a:ext uri="{9D8B030D-6E8A-4147-A177-3AD203B41FA5}">
                      <a16:colId xmlns:a16="http://schemas.microsoft.com/office/drawing/2014/main" val="2771650898"/>
                    </a:ext>
                  </a:extLst>
                </a:gridCol>
              </a:tblGrid>
              <a:tr h="611184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bn-IN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 প্রতিকারে আমরা কী করতে পারি?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46179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734330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86931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07003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1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3F98EC-C9BD-4715-8D3B-AE4CB99C74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6" y="3281956"/>
            <a:ext cx="205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A38395-B0A1-46A3-993B-CE462473FA3C}"/>
              </a:ext>
            </a:extLst>
          </p:cNvPr>
          <p:cNvSpPr txBox="1"/>
          <p:nvPr/>
        </p:nvSpPr>
        <p:spPr>
          <a:xfrm>
            <a:off x="2568840" y="1145861"/>
            <a:ext cx="9060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586" y="2702005"/>
            <a:ext cx="4629647" cy="3358994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80" y="2668472"/>
            <a:ext cx="4529214" cy="3392528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B21DBE-2D7C-4074-A6E6-553A3D021C93}"/>
              </a:ext>
            </a:extLst>
          </p:cNvPr>
          <p:cNvSpPr txBox="1"/>
          <p:nvPr/>
        </p:nvSpPr>
        <p:spPr>
          <a:xfrm>
            <a:off x="8086281" y="1063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en-US" sz="3600" b="1" dirty="0" err="1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b="1" dirty="0">
              <a:solidFill>
                <a:srgbClr val="004A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6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3F98EC-C9BD-4715-8D3B-AE4CB99C74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6" y="3281956"/>
            <a:ext cx="2059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586" y="2668472"/>
            <a:ext cx="4629647" cy="3392528"/>
          </a:xfrm>
          <a:prstGeom prst="rect">
            <a:avLst/>
          </a:prstGeom>
          <a:ln>
            <a:solidFill>
              <a:srgbClr val="00889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F5645-6E52-44FF-98C7-E7CB1629A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980" y="2668472"/>
            <a:ext cx="4529214" cy="3392527"/>
          </a:xfrm>
          <a:custGeom>
            <a:avLst/>
            <a:gdLst>
              <a:gd name="connsiteX0" fmla="*/ 179 w 4389235"/>
              <a:gd name="connsiteY0" fmla="*/ 116 h 2923410"/>
              <a:gd name="connsiteX1" fmla="*/ 4389414 w 4389235"/>
              <a:gd name="connsiteY1" fmla="*/ 116 h 2923410"/>
              <a:gd name="connsiteX2" fmla="*/ 4389414 w 4389235"/>
              <a:gd name="connsiteY2" fmla="*/ 2923527 h 2923410"/>
              <a:gd name="connsiteX3" fmla="*/ 179 w 4389235"/>
              <a:gd name="connsiteY3" fmla="*/ 2923527 h 29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235" h="2923410">
                <a:moveTo>
                  <a:pt x="179" y="116"/>
                </a:moveTo>
                <a:lnTo>
                  <a:pt x="4389414" y="116"/>
                </a:lnTo>
                <a:lnTo>
                  <a:pt x="4389414" y="2923527"/>
                </a:lnTo>
                <a:lnTo>
                  <a:pt x="179" y="2923527"/>
                </a:lnTo>
                <a:close/>
              </a:path>
            </a:pathLst>
          </a:custGeom>
          <a:ln>
            <a:solidFill>
              <a:srgbClr val="00587A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B21DBE-2D7C-4074-A6E6-553A3D021C93}"/>
              </a:ext>
            </a:extLst>
          </p:cNvPr>
          <p:cNvSpPr txBox="1"/>
          <p:nvPr/>
        </p:nvSpPr>
        <p:spPr>
          <a:xfrm>
            <a:off x="8086281" y="1063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en-US" sz="3600" b="1" dirty="0" err="1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b="1" dirty="0">
              <a:solidFill>
                <a:srgbClr val="004A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3CC89-5D18-4A70-B862-BB0A248FDF3C}"/>
              </a:ext>
            </a:extLst>
          </p:cNvPr>
          <p:cNvSpPr txBox="1"/>
          <p:nvPr/>
        </p:nvSpPr>
        <p:spPr>
          <a:xfrm>
            <a:off x="3112068" y="1184532"/>
            <a:ext cx="843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 পরিষ্কার-পরিচ্ছন্ন রাখতে হবে এবং প্রচুর পরিমাণে নিরাপদ পানি পান করতে হবে।</a:t>
            </a:r>
            <a:endParaRPr lang="en-US" sz="3600" dirty="0">
              <a:solidFill>
                <a:srgbClr val="004A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F9F34-7D3B-4751-8F09-A40BE9A29319}"/>
              </a:ext>
            </a:extLst>
          </p:cNvPr>
          <p:cNvSpPr txBox="1"/>
          <p:nvPr/>
        </p:nvSpPr>
        <p:spPr>
          <a:xfrm>
            <a:off x="3389962" y="1184532"/>
            <a:ext cx="699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সেরে উঠতে সাহায্য করে।</a:t>
            </a:r>
            <a:endParaRPr lang="en-US" sz="3600" dirty="0">
              <a:solidFill>
                <a:srgbClr val="004A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2317001"/>
            <a:ext cx="2568839" cy="3920287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807E2-37D1-439F-8AA4-7A97B9491A7D}"/>
              </a:ext>
            </a:extLst>
          </p:cNvPr>
          <p:cNvSpPr txBox="1"/>
          <p:nvPr/>
        </p:nvSpPr>
        <p:spPr>
          <a:xfrm>
            <a:off x="204805" y="3281956"/>
            <a:ext cx="256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/>
                <a:solidFill>
                  <a:srgbClr val="FBC9E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3600" dirty="0">
              <a:ln w="0"/>
              <a:solidFill>
                <a:srgbClr val="FBC9E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F947-D722-4891-86C3-4D428F306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394" y="2088107"/>
            <a:ext cx="8679976" cy="4503762"/>
          </a:xfrm>
          <a:prstGeom prst="rect">
            <a:avLst/>
          </a:prstGeom>
          <a:ln>
            <a:solidFill>
              <a:srgbClr val="00889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52C7EA-3D93-4E2F-A98A-34CAE508A4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E8860-D0B4-43AC-A6FC-CCC88DF0B3E4}"/>
              </a:ext>
            </a:extLst>
          </p:cNvPr>
          <p:cNvSpPr txBox="1"/>
          <p:nvPr/>
        </p:nvSpPr>
        <p:spPr>
          <a:xfrm>
            <a:off x="2709583" y="621647"/>
            <a:ext cx="87552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 জ্বর হলে বা সামান্য মাথাব্যাথা করলে প্রাথমিক ভাবে কিছু গ্রহণ করলে আমরা ভালো বোধ করি। </a:t>
            </a:r>
            <a:endParaRPr lang="en-US" sz="3600" dirty="0">
              <a:solidFill>
                <a:srgbClr val="004A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5FDB5-46A8-4EE7-955E-8AD4B5F51318}"/>
              </a:ext>
            </a:extLst>
          </p:cNvPr>
          <p:cNvSpPr txBox="1"/>
          <p:nvPr/>
        </p:nvSpPr>
        <p:spPr>
          <a:xfrm>
            <a:off x="2709583" y="643801"/>
            <a:ext cx="87552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যদি জ্বর ভালো না হয়,ক্রমাগত বমি হতে থাকে এবং ভীষণ মাথাব্যথা হয় তবে অবশ্যই ডাক্তার দেখাতে হবে।</a:t>
            </a:r>
            <a:endParaRPr lang="en-US" sz="3600" dirty="0">
              <a:solidFill>
                <a:srgbClr val="004A6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0" grpId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19C706-EA48-47C2-819C-1B3FDCBFF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036" y="70993"/>
            <a:ext cx="6740953" cy="66318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BBE9D9-FC2F-4694-B0AA-0054ECBB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1CE162-8D57-F342-8580-220E2D7FE844}"/>
              </a:ext>
            </a:extLst>
          </p:cNvPr>
          <p:cNvSpPr/>
          <p:nvPr/>
        </p:nvSpPr>
        <p:spPr>
          <a:xfrm>
            <a:off x="-2451195" y="-1969056"/>
            <a:ext cx="7896652" cy="10563563"/>
          </a:xfrm>
          <a:prstGeom prst="ellipse">
            <a:avLst/>
          </a:prstGeom>
          <a:solidFill>
            <a:srgbClr val="0058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17354C6E-E8B1-F041-A61B-CE7269589B3F}"/>
              </a:ext>
            </a:extLst>
          </p:cNvPr>
          <p:cNvSpPr/>
          <p:nvPr/>
        </p:nvSpPr>
        <p:spPr>
          <a:xfrm>
            <a:off x="3109966" y="5797575"/>
            <a:ext cx="906484" cy="905274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chemeClr val="bg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EDB217-504D-495F-8189-D9BF3B16AA0D}"/>
              </a:ext>
            </a:extLst>
          </p:cNvPr>
          <p:cNvSpPr txBox="1"/>
          <p:nvPr/>
        </p:nvSpPr>
        <p:spPr>
          <a:xfrm>
            <a:off x="555099" y="2435562"/>
            <a:ext cx="4486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>
                <a:solidFill>
                  <a:schemeClr val="bg1"/>
                </a:solidFill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92B8067F-EC2A-4DC0-BD12-6174A729415B}"/>
              </a:ext>
            </a:extLst>
          </p:cNvPr>
          <p:cNvSpPr/>
          <p:nvPr/>
        </p:nvSpPr>
        <p:spPr>
          <a:xfrm>
            <a:off x="183010" y="574924"/>
            <a:ext cx="4526281" cy="890032"/>
          </a:xfrm>
          <a:prstGeom prst="wave">
            <a:avLst/>
          </a:prstGeom>
          <a:solidFill>
            <a:srgbClr val="0088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9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FE023D-AFB5-9442-950B-977A3554DDA5}"/>
              </a:ext>
            </a:extLst>
          </p:cNvPr>
          <p:cNvSpPr txBox="1"/>
          <p:nvPr/>
        </p:nvSpPr>
        <p:spPr>
          <a:xfrm>
            <a:off x="4523637" y="5278844"/>
            <a:ext cx="20087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George Atkinson</a:t>
            </a:r>
          </a:p>
          <a:p>
            <a:r>
              <a:rPr lang="en-US" sz="110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CEO &amp; Founder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AC9565-9035-9F4F-B6DD-C18E07F23D3F}"/>
              </a:ext>
            </a:extLst>
          </p:cNvPr>
          <p:cNvSpPr txBox="1"/>
          <p:nvPr/>
        </p:nvSpPr>
        <p:spPr>
          <a:xfrm>
            <a:off x="7003603" y="5241241"/>
            <a:ext cx="180789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Marcus Pearce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Co-Founder &amp; Vice Chairman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594E19-ECB5-E842-ACD0-E019F8904CB7}"/>
              </a:ext>
            </a:extLst>
          </p:cNvPr>
          <p:cNvSpPr txBox="1"/>
          <p:nvPr/>
        </p:nvSpPr>
        <p:spPr>
          <a:xfrm>
            <a:off x="9483566" y="5278844"/>
            <a:ext cx="2008782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Marissa Holiday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COO</a:t>
            </a: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A6EDA-3B58-4E84-A11C-10851F42CFC9}"/>
              </a:ext>
            </a:extLst>
          </p:cNvPr>
          <p:cNvSpPr txBox="1"/>
          <p:nvPr/>
        </p:nvSpPr>
        <p:spPr>
          <a:xfrm>
            <a:off x="293456" y="4319599"/>
            <a:ext cx="3329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দলগত কাজ</a:t>
            </a:r>
            <a:endParaRPr lang="en-US" sz="44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22501-9943-4529-9F6C-F0F70B1543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28" y="1994948"/>
            <a:ext cx="2419898" cy="241989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774443-FB0E-463E-9BA9-44874238CD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2DD76-58D0-4110-A640-34FADF3F5711}"/>
              </a:ext>
            </a:extLst>
          </p:cNvPr>
          <p:cNvSpPr txBox="1"/>
          <p:nvPr/>
        </p:nvSpPr>
        <p:spPr>
          <a:xfrm>
            <a:off x="3135563" y="3878671"/>
            <a:ext cx="8469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২: স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ংক্রামক রোগ প্রতিকারের ৩টি উপায় লেখ।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B84A9A-612E-4136-9B53-7E92FBD093DF}"/>
              </a:ext>
            </a:extLst>
          </p:cNvPr>
          <p:cNvSpPr txBox="1"/>
          <p:nvPr/>
        </p:nvSpPr>
        <p:spPr>
          <a:xfrm>
            <a:off x="3135563" y="1988356"/>
            <a:ext cx="82624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১: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সংক্রামক রোগ প্রতিরোধ করতে পারি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১টি তালিকা তৈরি কর।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0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AC9565-9035-9F4F-B6DD-C18E07F23D3F}"/>
              </a:ext>
            </a:extLst>
          </p:cNvPr>
          <p:cNvSpPr txBox="1"/>
          <p:nvPr/>
        </p:nvSpPr>
        <p:spPr>
          <a:xfrm>
            <a:off x="7003603" y="5241241"/>
            <a:ext cx="1807890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Marcus Pearce</a:t>
            </a:r>
          </a:p>
          <a:p>
            <a:r>
              <a:rPr lang="en-US" sz="1050" i="1" dirty="0">
                <a:solidFill>
                  <a:schemeClr val="bg1"/>
                </a:solidFill>
                <a:latin typeface="Poppins Medium" pitchFamily="2" charset="77"/>
                <a:ea typeface="Open Sans" panose="020B0606030504020204" pitchFamily="34" charset="0"/>
                <a:cs typeface="Poppins Medium" pitchFamily="2" charset="77"/>
              </a:rPr>
              <a:t>Co-Founder &amp; Vice Chairman</a:t>
            </a: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EF73A-B357-45ED-AF19-9F84CBBFF599}"/>
              </a:ext>
            </a:extLst>
          </p:cNvPr>
          <p:cNvSpPr txBox="1"/>
          <p:nvPr/>
        </p:nvSpPr>
        <p:spPr>
          <a:xfrm>
            <a:off x="539846" y="3954405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798FC1-E4E6-40D8-87E2-7F71D0000A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028" y="2084681"/>
            <a:ext cx="1869724" cy="18697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89E5E-CAEC-456D-9175-2265E1F67E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83E41-1958-4CC7-BC15-FBA234B69A98}"/>
              </a:ext>
            </a:extLst>
          </p:cNvPr>
          <p:cNvSpPr txBox="1"/>
          <p:nvPr/>
        </p:nvSpPr>
        <p:spPr>
          <a:xfrm>
            <a:off x="3289109" y="1524413"/>
            <a:ext cx="8712175" cy="415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000" b="1" dirty="0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 কী?</a:t>
            </a:r>
          </a:p>
          <a:p>
            <a:endParaRPr lang="bn-IN" sz="1200" b="1" dirty="0">
              <a:solidFill>
                <a:srgbClr val="005B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2"/>
            </a:pPr>
            <a:r>
              <a:rPr lang="bn-IN" sz="4000" b="1" dirty="0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বায়ুবাহিত রোগ প্রতিরোধ করা যায় তার ৫টি উপায় লেখ। </a:t>
            </a:r>
          </a:p>
          <a:p>
            <a:endParaRPr lang="bn-IN" sz="1200" b="1" dirty="0">
              <a:solidFill>
                <a:srgbClr val="005B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3"/>
            </a:pPr>
            <a:r>
              <a:rPr lang="bn-IN" sz="4000" b="1" dirty="0">
                <a:solidFill>
                  <a:srgbClr val="005B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তুমি বাড়ি বা বিদ্যালয়ের চারপাশ থেকে পানি জমতে পারে এমন বস্তু যেমন-গামলা,টায়ার ইত্যাদি সরিয়ে ফেলবে?</a:t>
            </a:r>
            <a:endParaRPr lang="en-US" sz="4000" b="1" dirty="0">
              <a:solidFill>
                <a:srgbClr val="005B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3"/>
            <a:ext cx="3111690" cy="4469921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EF73A-B357-45ED-AF19-9F84CBBFF599}"/>
              </a:ext>
            </a:extLst>
          </p:cNvPr>
          <p:cNvSpPr txBox="1"/>
          <p:nvPr/>
        </p:nvSpPr>
        <p:spPr>
          <a:xfrm>
            <a:off x="162074" y="4040885"/>
            <a:ext cx="252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D5F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FFD5F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D0D21-50EC-41DC-A6CA-8341718D4E87}"/>
              </a:ext>
            </a:extLst>
          </p:cNvPr>
          <p:cNvSpPr txBox="1"/>
          <p:nvPr/>
        </p:nvSpPr>
        <p:spPr>
          <a:xfrm>
            <a:off x="4226066" y="559315"/>
            <a:ext cx="632493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extrusionClr>
                <a:srgbClr val="FF0000"/>
              </a:extrusionClr>
            </a:sp3d>
          </a:bodyPr>
          <a:lstStyle/>
          <a:p>
            <a:r>
              <a:rPr lang="bn-IN" sz="6600" b="1" dirty="0">
                <a:solidFill>
                  <a:srgbClr val="00587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b="1" dirty="0" err="1">
                <a:solidFill>
                  <a:srgbClr val="00587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6600" b="1" dirty="0">
                <a:solidFill>
                  <a:srgbClr val="00587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solidFill>
                <a:srgbClr val="00587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8D360-1FA6-47D7-A9C3-C06B3FFC9619}"/>
              </a:ext>
            </a:extLst>
          </p:cNvPr>
          <p:cNvSpPr txBox="1"/>
          <p:nvPr/>
        </p:nvSpPr>
        <p:spPr>
          <a:xfrm>
            <a:off x="3488925" y="2363967"/>
            <a:ext cx="7799217" cy="3170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চারপাশের লোকজন কী কী ধরণের সংক্রামক রোগে আক্রান্ত হচ্ছে তা পর্যবেক্ষণ করে সেগুলো প্রতিরোধের জন্য তুমি </a:t>
            </a:r>
            <a:r>
              <a:rPr lang="en-US" sz="4000" b="1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en-US" sz="4000" b="1" dirty="0" err="1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b="1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bn-IN" sz="4000" b="1" dirty="0">
                <a:solidFill>
                  <a:srgbClr val="1264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৫টি বাক্যে লিখে আনবে।</a:t>
            </a:r>
            <a:endParaRPr lang="en-US" sz="4000" b="1" dirty="0">
              <a:solidFill>
                <a:srgbClr val="12648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E3856C-057E-4C54-B3B1-4059868A06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969" y="1829779"/>
            <a:ext cx="2268892" cy="2268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3C7CD-9E43-4218-AF05-A174C83EF6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D60A2D1-476F-47D2-A9A1-9912F811F9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21693"/>
            <a:ext cx="12192000" cy="5435429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EEB7A3-BDEE-F74B-B6D2-4D0C626A2BD5}"/>
              </a:ext>
            </a:extLst>
          </p:cNvPr>
          <p:cNvSpPr/>
          <p:nvPr/>
        </p:nvSpPr>
        <p:spPr>
          <a:xfrm>
            <a:off x="1225337" y="1961176"/>
            <a:ext cx="10252624" cy="3504542"/>
          </a:xfrm>
          <a:prstGeom prst="rect">
            <a:avLst/>
          </a:prstGeom>
          <a:solidFill>
            <a:srgbClr val="00798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E2C33-C6FE-B146-9478-6642C2FC06D8}"/>
              </a:ext>
            </a:extLst>
          </p:cNvPr>
          <p:cNvSpPr txBox="1"/>
          <p:nvPr/>
        </p:nvSpPr>
        <p:spPr>
          <a:xfrm>
            <a:off x="3432725" y="3300682"/>
            <a:ext cx="6077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ea typeface="Open Sans" panose="020B0606030504020204" pitchFamily="34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ea typeface="Open Sans" panose="020B0606030504020204" pitchFamily="34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C54ED-4672-42F7-8866-168C4B0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035DD6-3B04-B247-99E1-BD9FC5EEBD9A}"/>
              </a:ext>
            </a:extLst>
          </p:cNvPr>
          <p:cNvSpPr/>
          <p:nvPr/>
        </p:nvSpPr>
        <p:spPr>
          <a:xfrm>
            <a:off x="0" y="2882900"/>
            <a:ext cx="2264229" cy="3975100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0D87F7-3E77-4FA6-A8B8-F577B23281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2C393DF3-A869-2C4E-B587-17210F179C63}"/>
              </a:ext>
            </a:extLst>
          </p:cNvPr>
          <p:cNvSpPr/>
          <p:nvPr/>
        </p:nvSpPr>
        <p:spPr>
          <a:xfrm rot="16200000">
            <a:off x="10706558" y="-99261"/>
            <a:ext cx="1834712" cy="1534955"/>
          </a:xfrm>
          <a:custGeom>
            <a:avLst/>
            <a:gdLst>
              <a:gd name="connsiteX0" fmla="*/ 2282633 w 2363786"/>
              <a:gd name="connsiteY0" fmla="*/ 0 h 1977588"/>
              <a:gd name="connsiteX1" fmla="*/ 2363786 w 2363786"/>
              <a:gd name="connsiteY1" fmla="*/ 3331 h 1977588"/>
              <a:gd name="connsiteX2" fmla="*/ 2363786 w 2363786"/>
              <a:gd name="connsiteY2" fmla="*/ 454514 h 1977588"/>
              <a:gd name="connsiteX3" fmla="*/ 2174193 w 2363786"/>
              <a:gd name="connsiteY3" fmla="*/ 464088 h 1977588"/>
              <a:gd name="connsiteX4" fmla="*/ 530294 w 2363786"/>
              <a:gd name="connsiteY4" fmla="*/ 1808564 h 1977588"/>
              <a:gd name="connsiteX5" fmla="*/ 486834 w 2363786"/>
              <a:gd name="connsiteY5" fmla="*/ 1977588 h 1977588"/>
              <a:gd name="connsiteX6" fmla="*/ 0 w 2363786"/>
              <a:gd name="connsiteY6" fmla="*/ 1977588 h 1977588"/>
              <a:gd name="connsiteX7" fmla="*/ 20426 w 2363786"/>
              <a:gd name="connsiteY7" fmla="*/ 1843751 h 1977588"/>
              <a:gd name="connsiteX8" fmla="*/ 2282633 w 2363786"/>
              <a:gd name="connsiteY8" fmla="*/ 0 h 1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6" h="1977588">
                <a:moveTo>
                  <a:pt x="2282633" y="0"/>
                </a:moveTo>
                <a:lnTo>
                  <a:pt x="2363786" y="3331"/>
                </a:lnTo>
                <a:lnTo>
                  <a:pt x="2363786" y="454514"/>
                </a:lnTo>
                <a:lnTo>
                  <a:pt x="2174193" y="464088"/>
                </a:lnTo>
                <a:cubicBezTo>
                  <a:pt x="1396569" y="543060"/>
                  <a:pt x="755583" y="1084237"/>
                  <a:pt x="530294" y="1808564"/>
                </a:cubicBezTo>
                <a:lnTo>
                  <a:pt x="486834" y="1977588"/>
                </a:lnTo>
                <a:lnTo>
                  <a:pt x="0" y="1977588"/>
                </a:lnTo>
                <a:lnTo>
                  <a:pt x="20426" y="1843751"/>
                </a:lnTo>
                <a:cubicBezTo>
                  <a:pt x="235743" y="791525"/>
                  <a:pt x="1166752" y="0"/>
                  <a:pt x="22826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0088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210">
            <a:extLst>
              <a:ext uri="{FF2B5EF4-FFF2-40B4-BE49-F238E27FC236}">
                <a16:creationId xmlns:a16="http://schemas.microsoft.com/office/drawing/2014/main" id="{E6908930-D9D3-9C49-B232-0E45C92E941D}"/>
              </a:ext>
            </a:extLst>
          </p:cNvPr>
          <p:cNvSpPr>
            <a:spLocks noEditPoints="1"/>
          </p:cNvSpPr>
          <p:nvPr/>
        </p:nvSpPr>
        <p:spPr bwMode="auto">
          <a:xfrm>
            <a:off x="3098972" y="4649581"/>
            <a:ext cx="738862" cy="595422"/>
          </a:xfrm>
          <a:custGeom>
            <a:avLst/>
            <a:gdLst>
              <a:gd name="T0" fmla="*/ 111 w 139"/>
              <a:gd name="T1" fmla="*/ 4 h 112"/>
              <a:gd name="T2" fmla="*/ 95 w 139"/>
              <a:gd name="T3" fmla="*/ 0 h 112"/>
              <a:gd name="T4" fmla="*/ 69 w 139"/>
              <a:gd name="T5" fmla="*/ 13 h 112"/>
              <a:gd name="T6" fmla="*/ 43 w 139"/>
              <a:gd name="T7" fmla="*/ 0 h 112"/>
              <a:gd name="T8" fmla="*/ 28 w 139"/>
              <a:gd name="T9" fmla="*/ 4 h 112"/>
              <a:gd name="T10" fmla="*/ 9 w 139"/>
              <a:gd name="T11" fmla="*/ 62 h 112"/>
              <a:gd name="T12" fmla="*/ 69 w 139"/>
              <a:gd name="T13" fmla="*/ 112 h 112"/>
              <a:gd name="T14" fmla="*/ 130 w 139"/>
              <a:gd name="T15" fmla="*/ 62 h 112"/>
              <a:gd name="T16" fmla="*/ 111 w 139"/>
              <a:gd name="T17" fmla="*/ 4 h 112"/>
              <a:gd name="T18" fmla="*/ 13 w 139"/>
              <a:gd name="T19" fmla="*/ 30 h 112"/>
              <a:gd name="T20" fmla="*/ 20 w 139"/>
              <a:gd name="T21" fmla="*/ 17 h 112"/>
              <a:gd name="T22" fmla="*/ 30 w 139"/>
              <a:gd name="T23" fmla="*/ 9 h 112"/>
              <a:gd name="T24" fmla="*/ 43 w 139"/>
              <a:gd name="T25" fmla="*/ 6 h 112"/>
              <a:gd name="T26" fmla="*/ 55 w 139"/>
              <a:gd name="T27" fmla="*/ 8 h 112"/>
              <a:gd name="T28" fmla="*/ 65 w 139"/>
              <a:gd name="T29" fmla="*/ 16 h 112"/>
              <a:gd name="T30" fmla="*/ 69 w 139"/>
              <a:gd name="T31" fmla="*/ 21 h 112"/>
              <a:gd name="T32" fmla="*/ 73 w 139"/>
              <a:gd name="T33" fmla="*/ 16 h 112"/>
              <a:gd name="T34" fmla="*/ 84 w 139"/>
              <a:gd name="T35" fmla="*/ 8 h 112"/>
              <a:gd name="T36" fmla="*/ 95 w 139"/>
              <a:gd name="T37" fmla="*/ 6 h 112"/>
              <a:gd name="T38" fmla="*/ 109 w 139"/>
              <a:gd name="T39" fmla="*/ 9 h 112"/>
              <a:gd name="T40" fmla="*/ 119 w 139"/>
              <a:gd name="T41" fmla="*/ 17 h 112"/>
              <a:gd name="T42" fmla="*/ 126 w 139"/>
              <a:gd name="T43" fmla="*/ 30 h 112"/>
              <a:gd name="T44" fmla="*/ 128 w 139"/>
              <a:gd name="T45" fmla="*/ 44 h 112"/>
              <a:gd name="T46" fmla="*/ 126 w 139"/>
              <a:gd name="T47" fmla="*/ 56 h 112"/>
              <a:gd name="T48" fmla="*/ 86 w 139"/>
              <a:gd name="T49" fmla="*/ 56 h 112"/>
              <a:gd name="T50" fmla="*/ 78 w 139"/>
              <a:gd name="T51" fmla="*/ 75 h 112"/>
              <a:gd name="T52" fmla="*/ 62 w 139"/>
              <a:gd name="T53" fmla="*/ 27 h 112"/>
              <a:gd name="T54" fmla="*/ 49 w 139"/>
              <a:gd name="T55" fmla="*/ 56 h 112"/>
              <a:gd name="T56" fmla="*/ 12 w 139"/>
              <a:gd name="T57" fmla="*/ 56 h 112"/>
              <a:gd name="T58" fmla="*/ 11 w 139"/>
              <a:gd name="T59" fmla="*/ 44 h 112"/>
              <a:gd name="T60" fmla="*/ 13 w 139"/>
              <a:gd name="T61" fmla="*/ 30 h 112"/>
              <a:gd name="T62" fmla="*/ 112 w 139"/>
              <a:gd name="T63" fmla="*/ 80 h 112"/>
              <a:gd name="T64" fmla="*/ 95 w 139"/>
              <a:gd name="T65" fmla="*/ 94 h 112"/>
              <a:gd name="T66" fmla="*/ 69 w 139"/>
              <a:gd name="T67" fmla="*/ 106 h 112"/>
              <a:gd name="T68" fmla="*/ 44 w 139"/>
              <a:gd name="T69" fmla="*/ 94 h 112"/>
              <a:gd name="T70" fmla="*/ 26 w 139"/>
              <a:gd name="T71" fmla="*/ 80 h 112"/>
              <a:gd name="T72" fmla="*/ 14 w 139"/>
              <a:gd name="T73" fmla="*/ 61 h 112"/>
              <a:gd name="T74" fmla="*/ 52 w 139"/>
              <a:gd name="T75" fmla="*/ 61 h 112"/>
              <a:gd name="T76" fmla="*/ 61 w 139"/>
              <a:gd name="T77" fmla="*/ 42 h 112"/>
              <a:gd name="T78" fmla="*/ 77 w 139"/>
              <a:gd name="T79" fmla="*/ 90 h 112"/>
              <a:gd name="T80" fmla="*/ 90 w 139"/>
              <a:gd name="T81" fmla="*/ 61 h 112"/>
              <a:gd name="T82" fmla="*/ 124 w 139"/>
              <a:gd name="T83" fmla="*/ 61 h 112"/>
              <a:gd name="T84" fmla="*/ 112 w 139"/>
              <a:gd name="T85" fmla="*/ 8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12">
                <a:moveTo>
                  <a:pt x="111" y="4"/>
                </a:moveTo>
                <a:cubicBezTo>
                  <a:pt x="106" y="2"/>
                  <a:pt x="100" y="0"/>
                  <a:pt x="95" y="0"/>
                </a:cubicBezTo>
                <a:cubicBezTo>
                  <a:pt x="86" y="0"/>
                  <a:pt x="76" y="5"/>
                  <a:pt x="69" y="13"/>
                </a:cubicBezTo>
                <a:cubicBezTo>
                  <a:pt x="62" y="5"/>
                  <a:pt x="53" y="0"/>
                  <a:pt x="43" y="0"/>
                </a:cubicBezTo>
                <a:cubicBezTo>
                  <a:pt x="38" y="0"/>
                  <a:pt x="33" y="2"/>
                  <a:pt x="28" y="4"/>
                </a:cubicBezTo>
                <a:cubicBezTo>
                  <a:pt x="9" y="14"/>
                  <a:pt x="0" y="38"/>
                  <a:pt x="9" y="62"/>
                </a:cubicBezTo>
                <a:cubicBezTo>
                  <a:pt x="21" y="95"/>
                  <a:pt x="63" y="110"/>
                  <a:pt x="69" y="112"/>
                </a:cubicBezTo>
                <a:cubicBezTo>
                  <a:pt x="76" y="110"/>
                  <a:pt x="118" y="95"/>
                  <a:pt x="130" y="62"/>
                </a:cubicBezTo>
                <a:cubicBezTo>
                  <a:pt x="139" y="38"/>
                  <a:pt x="130" y="14"/>
                  <a:pt x="111" y="4"/>
                </a:cubicBezTo>
                <a:close/>
                <a:moveTo>
                  <a:pt x="13" y="30"/>
                </a:moveTo>
                <a:cubicBezTo>
                  <a:pt x="14" y="25"/>
                  <a:pt x="17" y="21"/>
                  <a:pt x="20" y="17"/>
                </a:cubicBezTo>
                <a:cubicBezTo>
                  <a:pt x="22" y="14"/>
                  <a:pt x="26" y="11"/>
                  <a:pt x="30" y="9"/>
                </a:cubicBezTo>
                <a:cubicBezTo>
                  <a:pt x="34" y="7"/>
                  <a:pt x="39" y="6"/>
                  <a:pt x="43" y="6"/>
                </a:cubicBezTo>
                <a:cubicBezTo>
                  <a:pt x="48" y="6"/>
                  <a:pt x="51" y="7"/>
                  <a:pt x="55" y="8"/>
                </a:cubicBezTo>
                <a:cubicBezTo>
                  <a:pt x="59" y="10"/>
                  <a:pt x="62" y="13"/>
                  <a:pt x="65" y="16"/>
                </a:cubicBezTo>
                <a:cubicBezTo>
                  <a:pt x="69" y="21"/>
                  <a:pt x="69" y="21"/>
                  <a:pt x="69" y="21"/>
                </a:cubicBezTo>
                <a:cubicBezTo>
                  <a:pt x="73" y="16"/>
                  <a:pt x="73" y="16"/>
                  <a:pt x="73" y="16"/>
                </a:cubicBezTo>
                <a:cubicBezTo>
                  <a:pt x="76" y="13"/>
                  <a:pt x="80" y="10"/>
                  <a:pt x="84" y="8"/>
                </a:cubicBezTo>
                <a:cubicBezTo>
                  <a:pt x="87" y="7"/>
                  <a:pt x="91" y="6"/>
                  <a:pt x="95" y="6"/>
                </a:cubicBezTo>
                <a:cubicBezTo>
                  <a:pt x="100" y="6"/>
                  <a:pt x="104" y="7"/>
                  <a:pt x="109" y="9"/>
                </a:cubicBezTo>
                <a:cubicBezTo>
                  <a:pt x="113" y="11"/>
                  <a:pt x="116" y="14"/>
                  <a:pt x="119" y="17"/>
                </a:cubicBezTo>
                <a:cubicBezTo>
                  <a:pt x="122" y="21"/>
                  <a:pt x="124" y="25"/>
                  <a:pt x="126" y="30"/>
                </a:cubicBezTo>
                <a:cubicBezTo>
                  <a:pt x="127" y="34"/>
                  <a:pt x="128" y="39"/>
                  <a:pt x="128" y="44"/>
                </a:cubicBezTo>
                <a:cubicBezTo>
                  <a:pt x="128" y="48"/>
                  <a:pt x="127" y="52"/>
                  <a:pt x="12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78" y="75"/>
                  <a:pt x="78" y="75"/>
                  <a:pt x="78" y="75"/>
                </a:cubicBezTo>
                <a:cubicBezTo>
                  <a:pt x="62" y="27"/>
                  <a:pt x="62" y="27"/>
                  <a:pt x="62" y="27"/>
                </a:cubicBezTo>
                <a:cubicBezTo>
                  <a:pt x="49" y="56"/>
                  <a:pt x="49" y="56"/>
                  <a:pt x="49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2"/>
                  <a:pt x="11" y="48"/>
                  <a:pt x="11" y="44"/>
                </a:cubicBezTo>
                <a:cubicBezTo>
                  <a:pt x="11" y="39"/>
                  <a:pt x="11" y="34"/>
                  <a:pt x="13" y="30"/>
                </a:cubicBezTo>
                <a:close/>
                <a:moveTo>
                  <a:pt x="112" y="80"/>
                </a:moveTo>
                <a:cubicBezTo>
                  <a:pt x="107" y="85"/>
                  <a:pt x="102" y="89"/>
                  <a:pt x="95" y="94"/>
                </a:cubicBezTo>
                <a:cubicBezTo>
                  <a:pt x="84" y="101"/>
                  <a:pt x="73" y="105"/>
                  <a:pt x="69" y="106"/>
                </a:cubicBezTo>
                <a:cubicBezTo>
                  <a:pt x="65" y="105"/>
                  <a:pt x="55" y="101"/>
                  <a:pt x="44" y="94"/>
                </a:cubicBezTo>
                <a:cubicBezTo>
                  <a:pt x="37" y="89"/>
                  <a:pt x="31" y="85"/>
                  <a:pt x="26" y="80"/>
                </a:cubicBezTo>
                <a:cubicBezTo>
                  <a:pt x="21" y="74"/>
                  <a:pt x="17" y="67"/>
                  <a:pt x="14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61" y="42"/>
                  <a:pt x="61" y="42"/>
                  <a:pt x="61" y="42"/>
                </a:cubicBezTo>
                <a:cubicBezTo>
                  <a:pt x="77" y="90"/>
                  <a:pt x="77" y="90"/>
                  <a:pt x="77" y="90"/>
                </a:cubicBezTo>
                <a:cubicBezTo>
                  <a:pt x="90" y="61"/>
                  <a:pt x="90" y="61"/>
                  <a:pt x="90" y="61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22" y="67"/>
                  <a:pt x="118" y="74"/>
                  <a:pt x="112" y="80"/>
                </a:cubicBezTo>
                <a:close/>
              </a:path>
            </a:pathLst>
          </a:custGeom>
          <a:solidFill>
            <a:srgbClr val="0088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DC2EE-C6A0-4B52-B3CA-ABA5EC1CF733}"/>
              </a:ext>
            </a:extLst>
          </p:cNvPr>
          <p:cNvSpPr txBox="1"/>
          <p:nvPr/>
        </p:nvSpPr>
        <p:spPr>
          <a:xfrm>
            <a:off x="5905807" y="2920799"/>
            <a:ext cx="508513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altLang="ko-KR" sz="36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B7294-6AFF-464E-90FF-16FEF18E407B}"/>
              </a:ext>
            </a:extLst>
          </p:cNvPr>
          <p:cNvSpPr txBox="1"/>
          <p:nvPr/>
        </p:nvSpPr>
        <p:spPr>
          <a:xfrm>
            <a:off x="5905807" y="3440414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AE8CD-4A36-42F4-9815-318DEDB1A357}"/>
              </a:ext>
            </a:extLst>
          </p:cNvPr>
          <p:cNvSpPr txBox="1"/>
          <p:nvPr/>
        </p:nvSpPr>
        <p:spPr>
          <a:xfrm>
            <a:off x="5534747" y="4490549"/>
            <a:ext cx="47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FF5FCC-CC08-4DEA-8AEE-7F8C32815D4B}"/>
              </a:ext>
            </a:extLst>
          </p:cNvPr>
          <p:cNvSpPr txBox="1"/>
          <p:nvPr/>
        </p:nvSpPr>
        <p:spPr>
          <a:xfrm>
            <a:off x="5905807" y="3960029"/>
            <a:ext cx="47093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altLang="ko-KR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altLang="ko-KR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E88C7-1C4C-414F-90CF-78D8668BD57B}"/>
              </a:ext>
            </a:extLst>
          </p:cNvPr>
          <p:cNvSpPr txBox="1"/>
          <p:nvPr/>
        </p:nvSpPr>
        <p:spPr>
          <a:xfrm>
            <a:off x="6021079" y="1183067"/>
            <a:ext cx="29964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ko-KR" sz="54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54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ko-KR" altLang="en-US" sz="54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2C2D5-65F9-4812-8E7C-8F8346964D99}"/>
              </a:ext>
            </a:extLst>
          </p:cNvPr>
          <p:cNvSpPr txBox="1"/>
          <p:nvPr/>
        </p:nvSpPr>
        <p:spPr>
          <a:xfrm>
            <a:off x="4476466" y="5085015"/>
            <a:ext cx="7263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</a:t>
            </a:r>
            <a:r>
              <a:rPr lang="en-US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3600" b="1" dirty="0"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 এবং প্রতিকার </a:t>
            </a:r>
            <a:endParaRPr lang="en-US" sz="3600" dirty="0"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18FD5-14B6-4F04-ABB6-94FE1615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71CE162-8D57-F342-8580-220E2D7FE844}"/>
              </a:ext>
            </a:extLst>
          </p:cNvPr>
          <p:cNvSpPr/>
          <p:nvPr/>
        </p:nvSpPr>
        <p:spPr>
          <a:xfrm>
            <a:off x="-2451195" y="-1969056"/>
            <a:ext cx="6449782" cy="10563563"/>
          </a:xfrm>
          <a:prstGeom prst="ellipse">
            <a:avLst/>
          </a:prstGeom>
          <a:solidFill>
            <a:srgbClr val="0058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17354C6E-E8B1-F041-A61B-CE7269589B3F}"/>
              </a:ext>
            </a:extLst>
          </p:cNvPr>
          <p:cNvSpPr/>
          <p:nvPr/>
        </p:nvSpPr>
        <p:spPr>
          <a:xfrm>
            <a:off x="1992908" y="5797575"/>
            <a:ext cx="906484" cy="905274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chemeClr val="bg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F488E-0347-461F-A7CD-7761FBD2C43C}"/>
              </a:ext>
            </a:extLst>
          </p:cNvPr>
          <p:cNvSpPr/>
          <p:nvPr/>
        </p:nvSpPr>
        <p:spPr>
          <a:xfrm>
            <a:off x="2981280" y="1835609"/>
            <a:ext cx="8925674" cy="2867379"/>
          </a:xfrm>
          <a:prstGeom prst="rect">
            <a:avLst/>
          </a:prstGeom>
          <a:solidFill>
            <a:srgbClr val="2E7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6FE497-1789-46F9-8CF1-F7FFB3241874}"/>
              </a:ext>
            </a:extLst>
          </p:cNvPr>
          <p:cNvSpPr/>
          <p:nvPr/>
        </p:nvSpPr>
        <p:spPr>
          <a:xfrm>
            <a:off x="715618" y="1696278"/>
            <a:ext cx="3364858" cy="3006711"/>
          </a:xfrm>
          <a:prstGeom prst="ellipse">
            <a:avLst/>
          </a:prstGeom>
          <a:solidFill>
            <a:srgbClr val="00587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7AA4C-B182-461B-884A-CC13BD8CCCE1}"/>
              </a:ext>
            </a:extLst>
          </p:cNvPr>
          <p:cNvSpPr/>
          <p:nvPr/>
        </p:nvSpPr>
        <p:spPr>
          <a:xfrm>
            <a:off x="1339333" y="2691579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69DBA-EE2D-489F-AC2B-4AF5911A8001}"/>
              </a:ext>
            </a:extLst>
          </p:cNvPr>
          <p:cNvSpPr txBox="1"/>
          <p:nvPr/>
        </p:nvSpPr>
        <p:spPr>
          <a:xfrm>
            <a:off x="4307122" y="2551837"/>
            <a:ext cx="7416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৯.২.৩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58174-183E-4125-A7A9-40A21981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7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9CA1397-4980-473D-8AE9-98B1A1D3A0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109" y="871763"/>
            <a:ext cx="3852414" cy="4552853"/>
          </a:xfrm>
          <a:ln>
            <a:solidFill>
              <a:schemeClr val="accent1"/>
            </a:solidFill>
          </a:ln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7BCC9B8-98E9-47DF-8690-1046B5EC2F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161" y="845536"/>
            <a:ext cx="3852414" cy="4552853"/>
          </a:xfrm>
          <a:ln>
            <a:solidFill>
              <a:schemeClr val="accent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82BD5C3-B05F-C740-9468-9A144E8CFC37}"/>
              </a:ext>
            </a:extLst>
          </p:cNvPr>
          <p:cNvSpPr/>
          <p:nvPr/>
        </p:nvSpPr>
        <p:spPr>
          <a:xfrm>
            <a:off x="0" y="429491"/>
            <a:ext cx="2264229" cy="642850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014C7-5FEB-4D4E-A0B9-6117231C127B}"/>
              </a:ext>
            </a:extLst>
          </p:cNvPr>
          <p:cNvSpPr/>
          <p:nvPr/>
        </p:nvSpPr>
        <p:spPr>
          <a:xfrm>
            <a:off x="1" y="1362844"/>
            <a:ext cx="3521152" cy="3743999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6C2E4-7660-2A4F-AFF1-F8E6FC192C56}"/>
              </a:ext>
            </a:extLst>
          </p:cNvPr>
          <p:cNvSpPr/>
          <p:nvPr/>
        </p:nvSpPr>
        <p:spPr>
          <a:xfrm>
            <a:off x="3731748" y="5463469"/>
            <a:ext cx="3217212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জীবানুযুক্ত হাত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Graphic 2">
            <a:extLst>
              <a:ext uri="{FF2B5EF4-FFF2-40B4-BE49-F238E27FC236}">
                <a16:creationId xmlns:a16="http://schemas.microsoft.com/office/drawing/2014/main" id="{A9B6CFF9-3723-9643-BAC0-21639476A4D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5988A-9DC6-4D34-A2A4-49DF8E433235}"/>
              </a:ext>
            </a:extLst>
          </p:cNvPr>
          <p:cNvSpPr/>
          <p:nvPr/>
        </p:nvSpPr>
        <p:spPr>
          <a:xfrm>
            <a:off x="8165474" y="5472592"/>
            <a:ext cx="3190385" cy="741218"/>
          </a:xfrm>
          <a:prstGeom prst="rect">
            <a:avLst/>
          </a:prstGeom>
          <a:solidFill>
            <a:srgbClr val="008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B1D8F5-B46D-4FC0-9D36-2D2638A5A77B}"/>
              </a:ext>
            </a:extLst>
          </p:cNvPr>
          <p:cNvSpPr txBox="1"/>
          <p:nvPr/>
        </p:nvSpPr>
        <p:spPr>
          <a:xfrm>
            <a:off x="8417263" y="5578672"/>
            <a:ext cx="25920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জীবানুমুক্ত হাত</a:t>
            </a:r>
            <a:endParaRPr lang="en-US" sz="2000" i="1" dirty="0">
              <a:solidFill>
                <a:schemeClr val="bg1"/>
              </a:solidFill>
              <a:latin typeface="Poppins Medium" pitchFamily="2" charset="77"/>
              <a:ea typeface="Open Sans" panose="020B0606030504020204" pitchFamily="34" charset="0"/>
              <a:cs typeface="Poppins Med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5CA33F-E7C7-4DAE-98C1-966C5A6DE75D}"/>
              </a:ext>
            </a:extLst>
          </p:cNvPr>
          <p:cNvSpPr/>
          <p:nvPr/>
        </p:nvSpPr>
        <p:spPr>
          <a:xfrm>
            <a:off x="80475" y="2396377"/>
            <a:ext cx="3303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04C2EF-0ED1-4375-BBBC-E1059B6627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A4329-751E-41D7-87D4-57B81085ED37}"/>
              </a:ext>
            </a:extLst>
          </p:cNvPr>
          <p:cNvSpPr txBox="1"/>
          <p:nvPr/>
        </p:nvSpPr>
        <p:spPr>
          <a:xfrm>
            <a:off x="4214051" y="173944"/>
            <a:ext cx="714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47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9" grpId="0" animBg="1"/>
      <p:bldP spid="20" grpId="0"/>
      <p:bldP spid="2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2">
            <a:extLst>
              <a:ext uri="{FF2B5EF4-FFF2-40B4-BE49-F238E27FC236}">
                <a16:creationId xmlns:a16="http://schemas.microsoft.com/office/drawing/2014/main" id="{2672DE44-388C-3C48-BFC2-6662E9AC73B5}"/>
              </a:ext>
            </a:extLst>
          </p:cNvPr>
          <p:cNvSpPr/>
          <p:nvPr/>
        </p:nvSpPr>
        <p:spPr>
          <a:xfrm flipH="1">
            <a:off x="11160270" y="-181762"/>
            <a:ext cx="1294391" cy="1292662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E7E7DE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1A1452-49B3-E44C-902F-74CFAFEBF3E8}"/>
              </a:ext>
            </a:extLst>
          </p:cNvPr>
          <p:cNvSpPr txBox="1"/>
          <p:nvPr/>
        </p:nvSpPr>
        <p:spPr>
          <a:xfrm>
            <a:off x="6917634" y="2337374"/>
            <a:ext cx="454549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44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প্রতিরোধ এবং প্রতিকার</a:t>
            </a:r>
            <a:endParaRPr lang="en-US" sz="4400" b="1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11BFC-3802-3448-8F86-E2E5AC67D39F}"/>
              </a:ext>
            </a:extLst>
          </p:cNvPr>
          <p:cNvSpPr txBox="1"/>
          <p:nvPr/>
        </p:nvSpPr>
        <p:spPr>
          <a:xfrm>
            <a:off x="7049155" y="1101674"/>
            <a:ext cx="37189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n-IN" sz="4000" b="1" dirty="0">
                <a:solidFill>
                  <a:srgbClr val="004A6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dirty="0">
              <a:solidFill>
                <a:srgbClr val="004A67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5221F4A-91A9-4E19-B4A6-F2145F4DA14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34264-E025-4B36-97D4-7157F949EE8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31F7C33-8008-4242-AADD-4C5F81FE9779}"/>
              </a:ext>
            </a:extLst>
          </p:cNvPr>
          <p:cNvSpPr/>
          <p:nvPr/>
        </p:nvSpPr>
        <p:spPr>
          <a:xfrm>
            <a:off x="9927771" y="2905866"/>
            <a:ext cx="2264229" cy="3975100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32FC659-1D73-4383-BD36-8BF899FFC9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4086" y="0"/>
            <a:ext cx="5855051" cy="6858000"/>
          </a:xfrm>
        </p:spPr>
      </p:pic>
      <p:sp>
        <p:nvSpPr>
          <p:cNvPr id="29" name="Freeform 28">
            <a:extLst>
              <a:ext uri="{FF2B5EF4-FFF2-40B4-BE49-F238E27FC236}">
                <a16:creationId xmlns:a16="http://schemas.microsoft.com/office/drawing/2014/main" id="{B9C3557E-5DD3-3D41-B179-A7DFBE8A5887}"/>
              </a:ext>
            </a:extLst>
          </p:cNvPr>
          <p:cNvSpPr/>
          <p:nvPr/>
        </p:nvSpPr>
        <p:spPr>
          <a:xfrm rot="5400000">
            <a:off x="-236400" y="5300697"/>
            <a:ext cx="1834712" cy="1534955"/>
          </a:xfrm>
          <a:custGeom>
            <a:avLst/>
            <a:gdLst>
              <a:gd name="connsiteX0" fmla="*/ 2282633 w 2363786"/>
              <a:gd name="connsiteY0" fmla="*/ 0 h 1977588"/>
              <a:gd name="connsiteX1" fmla="*/ 2363786 w 2363786"/>
              <a:gd name="connsiteY1" fmla="*/ 3331 h 1977588"/>
              <a:gd name="connsiteX2" fmla="*/ 2363786 w 2363786"/>
              <a:gd name="connsiteY2" fmla="*/ 454514 h 1977588"/>
              <a:gd name="connsiteX3" fmla="*/ 2174193 w 2363786"/>
              <a:gd name="connsiteY3" fmla="*/ 464088 h 1977588"/>
              <a:gd name="connsiteX4" fmla="*/ 530294 w 2363786"/>
              <a:gd name="connsiteY4" fmla="*/ 1808564 h 1977588"/>
              <a:gd name="connsiteX5" fmla="*/ 486834 w 2363786"/>
              <a:gd name="connsiteY5" fmla="*/ 1977588 h 1977588"/>
              <a:gd name="connsiteX6" fmla="*/ 0 w 2363786"/>
              <a:gd name="connsiteY6" fmla="*/ 1977588 h 1977588"/>
              <a:gd name="connsiteX7" fmla="*/ 20426 w 2363786"/>
              <a:gd name="connsiteY7" fmla="*/ 1843751 h 1977588"/>
              <a:gd name="connsiteX8" fmla="*/ 2282633 w 2363786"/>
              <a:gd name="connsiteY8" fmla="*/ 0 h 1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3786" h="1977588">
                <a:moveTo>
                  <a:pt x="2282633" y="0"/>
                </a:moveTo>
                <a:lnTo>
                  <a:pt x="2363786" y="3331"/>
                </a:lnTo>
                <a:lnTo>
                  <a:pt x="2363786" y="454514"/>
                </a:lnTo>
                <a:lnTo>
                  <a:pt x="2174193" y="464088"/>
                </a:lnTo>
                <a:cubicBezTo>
                  <a:pt x="1396569" y="543060"/>
                  <a:pt x="755583" y="1084237"/>
                  <a:pt x="530294" y="1808564"/>
                </a:cubicBezTo>
                <a:lnTo>
                  <a:pt x="486834" y="1977588"/>
                </a:lnTo>
                <a:lnTo>
                  <a:pt x="0" y="1977588"/>
                </a:lnTo>
                <a:lnTo>
                  <a:pt x="20426" y="1843751"/>
                </a:lnTo>
                <a:cubicBezTo>
                  <a:pt x="235743" y="791525"/>
                  <a:pt x="1166752" y="0"/>
                  <a:pt x="22826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00889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805A0-E082-1E4C-A630-4B59D534257F}"/>
              </a:ext>
            </a:extLst>
          </p:cNvPr>
          <p:cNvSpPr txBox="1"/>
          <p:nvPr/>
        </p:nvSpPr>
        <p:spPr>
          <a:xfrm>
            <a:off x="1362733" y="4658374"/>
            <a:ext cx="10727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Open Sans" panose="020B0606030504020204" pitchFamily="34" charset="0"/>
                <a:cs typeface="Poppins" pitchFamily="2" charset="77"/>
              </a:rPr>
              <a:t>78%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27210-C562-7A4C-B4AC-D87723ED27CC}"/>
              </a:ext>
            </a:extLst>
          </p:cNvPr>
          <p:cNvSpPr txBox="1"/>
          <p:nvPr/>
        </p:nvSpPr>
        <p:spPr>
          <a:xfrm>
            <a:off x="2474389" y="4684868"/>
            <a:ext cx="107275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  <a:sym typeface="Open Sans"/>
              </a:rPr>
              <a:t>Statistic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ADC3D6-73EC-EC48-9CF2-E98597087070}"/>
              </a:ext>
            </a:extLst>
          </p:cNvPr>
          <p:cNvSpPr txBox="1"/>
          <p:nvPr/>
        </p:nvSpPr>
        <p:spPr>
          <a:xfrm>
            <a:off x="5931323" y="4684868"/>
            <a:ext cx="1072751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  <a:sym typeface="Open Sans"/>
              </a:rPr>
              <a:t>Statistic</a:t>
            </a:r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E2BD8A1E-2480-0E41-9365-A358E6280B8E}"/>
              </a:ext>
            </a:extLst>
          </p:cNvPr>
          <p:cNvSpPr/>
          <p:nvPr/>
        </p:nvSpPr>
        <p:spPr>
          <a:xfrm>
            <a:off x="42863" y="159024"/>
            <a:ext cx="966586" cy="965295"/>
          </a:xfrm>
          <a:custGeom>
            <a:avLst/>
            <a:gdLst>
              <a:gd name="connsiteX0" fmla="*/ 2825722 w 2822330"/>
              <a:gd name="connsiteY0" fmla="*/ 0 h 2818562"/>
              <a:gd name="connsiteX1" fmla="*/ 1538152 w 2822330"/>
              <a:gd name="connsiteY1" fmla="*/ 0 h 2818562"/>
              <a:gd name="connsiteX2" fmla="*/ 5652 w 2822330"/>
              <a:gd name="connsiteY2" fmla="*/ 1532499 h 2818562"/>
              <a:gd name="connsiteX3" fmla="*/ 5652 w 2822330"/>
              <a:gd name="connsiteY3" fmla="*/ 2814418 h 2818562"/>
              <a:gd name="connsiteX4" fmla="*/ 0 w 2822330"/>
              <a:gd name="connsiteY4" fmla="*/ 2820070 h 2818562"/>
              <a:gd name="connsiteX5" fmla="*/ 1287571 w 2822330"/>
              <a:gd name="connsiteY5" fmla="*/ 2820070 h 2818562"/>
              <a:gd name="connsiteX6" fmla="*/ 2820070 w 2822330"/>
              <a:gd name="connsiteY6" fmla="*/ 1287571 h 2818562"/>
              <a:gd name="connsiteX7" fmla="*/ 2820070 w 2822330"/>
              <a:gd name="connsiteY7" fmla="*/ 5652 h 2818562"/>
              <a:gd name="connsiteX8" fmla="*/ 2825722 w 2822330"/>
              <a:gd name="connsiteY8" fmla="*/ 0 h 2818562"/>
              <a:gd name="connsiteX9" fmla="*/ 2057400 w 2822330"/>
              <a:gd name="connsiteY9" fmla="*/ 1620673 h 2818562"/>
              <a:gd name="connsiteX10" fmla="*/ 1621050 w 2822330"/>
              <a:gd name="connsiteY10" fmla="*/ 1620673 h 2818562"/>
              <a:gd name="connsiteX11" fmla="*/ 1621050 w 2822330"/>
              <a:gd name="connsiteY11" fmla="*/ 2057023 h 2818562"/>
              <a:gd name="connsiteX12" fmla="*/ 1199396 w 2822330"/>
              <a:gd name="connsiteY12" fmla="*/ 2057023 h 2818562"/>
              <a:gd name="connsiteX13" fmla="*/ 1199396 w 2822330"/>
              <a:gd name="connsiteY13" fmla="*/ 1626326 h 2818562"/>
              <a:gd name="connsiteX14" fmla="*/ 1205049 w 2822330"/>
              <a:gd name="connsiteY14" fmla="*/ 1620673 h 2818562"/>
              <a:gd name="connsiteX15" fmla="*/ 768699 w 2822330"/>
              <a:gd name="connsiteY15" fmla="*/ 1620673 h 2818562"/>
              <a:gd name="connsiteX16" fmla="*/ 768699 w 2822330"/>
              <a:gd name="connsiteY16" fmla="*/ 1199020 h 2818562"/>
              <a:gd name="connsiteX17" fmla="*/ 1205049 w 2822330"/>
              <a:gd name="connsiteY17" fmla="*/ 1199020 h 2818562"/>
              <a:gd name="connsiteX18" fmla="*/ 1205049 w 2822330"/>
              <a:gd name="connsiteY18" fmla="*/ 762670 h 2818562"/>
              <a:gd name="connsiteX19" fmla="*/ 1626703 w 2822330"/>
              <a:gd name="connsiteY19" fmla="*/ 762670 h 2818562"/>
              <a:gd name="connsiteX20" fmla="*/ 1627456 w 2822330"/>
              <a:gd name="connsiteY20" fmla="*/ 1192614 h 2818562"/>
              <a:gd name="connsiteX21" fmla="*/ 1621804 w 2822330"/>
              <a:gd name="connsiteY21" fmla="*/ 1198266 h 2818562"/>
              <a:gd name="connsiteX22" fmla="*/ 1621804 w 2822330"/>
              <a:gd name="connsiteY22" fmla="*/ 1199020 h 2818562"/>
              <a:gd name="connsiteX23" fmla="*/ 2057400 w 2822330"/>
              <a:gd name="connsiteY23" fmla="*/ 1199020 h 2818562"/>
              <a:gd name="connsiteX24" fmla="*/ 2057400 w 2822330"/>
              <a:gd name="connsiteY24" fmla="*/ 1620673 h 28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22330" h="2818562">
                <a:moveTo>
                  <a:pt x="2825722" y="0"/>
                </a:moveTo>
                <a:lnTo>
                  <a:pt x="1538152" y="0"/>
                </a:lnTo>
                <a:cubicBezTo>
                  <a:pt x="691829" y="0"/>
                  <a:pt x="5652" y="686177"/>
                  <a:pt x="5652" y="1532499"/>
                </a:cubicBezTo>
                <a:lnTo>
                  <a:pt x="5652" y="2814418"/>
                </a:lnTo>
                <a:lnTo>
                  <a:pt x="0" y="2820070"/>
                </a:lnTo>
                <a:lnTo>
                  <a:pt x="1287571" y="2820070"/>
                </a:lnTo>
                <a:cubicBezTo>
                  <a:pt x="2133893" y="2820070"/>
                  <a:pt x="2820070" y="2133893"/>
                  <a:pt x="2820070" y="1287571"/>
                </a:cubicBezTo>
                <a:lnTo>
                  <a:pt x="2820070" y="5652"/>
                </a:lnTo>
                <a:lnTo>
                  <a:pt x="2825722" y="0"/>
                </a:lnTo>
                <a:close/>
                <a:moveTo>
                  <a:pt x="2057400" y="1620673"/>
                </a:moveTo>
                <a:lnTo>
                  <a:pt x="1621050" y="1620673"/>
                </a:lnTo>
                <a:lnTo>
                  <a:pt x="1621050" y="2057023"/>
                </a:lnTo>
                <a:lnTo>
                  <a:pt x="1199396" y="2057023"/>
                </a:lnTo>
                <a:lnTo>
                  <a:pt x="1199396" y="1626326"/>
                </a:lnTo>
                <a:lnTo>
                  <a:pt x="1205049" y="1620673"/>
                </a:lnTo>
                <a:lnTo>
                  <a:pt x="768699" y="1620673"/>
                </a:lnTo>
                <a:lnTo>
                  <a:pt x="768699" y="1199020"/>
                </a:lnTo>
                <a:lnTo>
                  <a:pt x="1205049" y="1199020"/>
                </a:lnTo>
                <a:lnTo>
                  <a:pt x="1205049" y="762670"/>
                </a:lnTo>
                <a:lnTo>
                  <a:pt x="1626703" y="762670"/>
                </a:lnTo>
                <a:lnTo>
                  <a:pt x="1627456" y="1192614"/>
                </a:lnTo>
                <a:lnTo>
                  <a:pt x="1621804" y="1198266"/>
                </a:lnTo>
                <a:lnTo>
                  <a:pt x="1621804" y="1199020"/>
                </a:lnTo>
                <a:lnTo>
                  <a:pt x="2057400" y="1199020"/>
                </a:lnTo>
                <a:lnTo>
                  <a:pt x="2057400" y="1620673"/>
                </a:lnTo>
                <a:close/>
              </a:path>
            </a:pathLst>
          </a:custGeom>
          <a:solidFill>
            <a:srgbClr val="008891"/>
          </a:solidFill>
          <a:ln w="3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C9C106-F01B-451F-AEC3-333A994C4F01}"/>
              </a:ext>
            </a:extLst>
          </p:cNvPr>
          <p:cNvSpPr/>
          <p:nvPr/>
        </p:nvSpPr>
        <p:spPr>
          <a:xfrm>
            <a:off x="10641496" y="291548"/>
            <a:ext cx="1507641" cy="755374"/>
          </a:xfrm>
          <a:prstGeom prst="roundRect">
            <a:avLst/>
          </a:prstGeom>
          <a:solidFill>
            <a:srgbClr val="D3D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54087D-8CE6-41C8-9FF4-857207F712AD}"/>
              </a:ext>
            </a:extLst>
          </p:cNvPr>
          <p:cNvSpPr txBox="1"/>
          <p:nvPr/>
        </p:nvSpPr>
        <p:spPr>
          <a:xfrm>
            <a:off x="704099" y="2278591"/>
            <a:ext cx="461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রোগ- জীবাণুর মাধ্যমে হয়ে থাকে।</a:t>
            </a:r>
            <a:endParaRPr lang="en-US" sz="4000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A1CBF2-9D6B-491E-A066-F761BA101BF3}"/>
              </a:ext>
            </a:extLst>
          </p:cNvPr>
          <p:cNvSpPr/>
          <p:nvPr/>
        </p:nvSpPr>
        <p:spPr>
          <a:xfrm>
            <a:off x="849061" y="256950"/>
            <a:ext cx="5244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88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rgbClr val="0088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664E78-F021-4B07-AF00-D8E4DE96705C}"/>
              </a:ext>
            </a:extLst>
          </p:cNvPr>
          <p:cNvCxnSpPr>
            <a:cxnSpLocks/>
          </p:cNvCxnSpPr>
          <p:nvPr/>
        </p:nvCxnSpPr>
        <p:spPr>
          <a:xfrm>
            <a:off x="6294086" y="159657"/>
            <a:ext cx="0" cy="6519490"/>
          </a:xfrm>
          <a:prstGeom prst="line">
            <a:avLst/>
          </a:prstGeom>
          <a:ln w="57150">
            <a:solidFill>
              <a:srgbClr val="008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4597248-4603-4096-9FEC-5C20A4015ED4}"/>
              </a:ext>
            </a:extLst>
          </p:cNvPr>
          <p:cNvSpPr txBox="1"/>
          <p:nvPr/>
        </p:nvSpPr>
        <p:spPr>
          <a:xfrm>
            <a:off x="526156" y="2371442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58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কিসের মাধ্যমে হয়ে থাকে?</a:t>
            </a:r>
            <a:endParaRPr lang="en-US" sz="4000" b="1" dirty="0">
              <a:solidFill>
                <a:srgbClr val="00587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DCF08-98EA-4951-A319-A9C4F2F3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63" y="6418487"/>
            <a:ext cx="4114800" cy="365125"/>
          </a:xfrm>
        </p:spPr>
        <p:txBody>
          <a:bodyPr/>
          <a:lstStyle/>
          <a:p>
            <a:r>
              <a:rPr lang="en-US" dirty="0" err="1"/>
              <a:t>L.Narayan</a:t>
            </a:r>
            <a:r>
              <a:rPr lang="en-US" dirty="0"/>
              <a:t> Pashi, </a:t>
            </a:r>
            <a:r>
              <a:rPr lang="en-US" dirty="0" err="1"/>
              <a:t>Kamalgonj</a:t>
            </a:r>
            <a:r>
              <a:rPr lang="en-US" dirty="0"/>
              <a:t>, </a:t>
            </a:r>
            <a:r>
              <a:rPr lang="en-US" dirty="0" err="1"/>
              <a:t>Moulvibazar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1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37E13-1A31-6942-987B-DF1E9CD93AF1}"/>
              </a:ext>
            </a:extLst>
          </p:cNvPr>
          <p:cNvSpPr/>
          <p:nvPr/>
        </p:nvSpPr>
        <p:spPr>
          <a:xfrm>
            <a:off x="1" y="2958804"/>
            <a:ext cx="12192000" cy="3899195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9B670F-AAB5-48D0-9E8D-03403A39AA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409A9E-83DF-4A08-AFA7-227568267A2F}"/>
              </a:ext>
            </a:extLst>
          </p:cNvPr>
          <p:cNvSpPr txBox="1"/>
          <p:nvPr/>
        </p:nvSpPr>
        <p:spPr>
          <a:xfrm>
            <a:off x="2923643" y="4426643"/>
            <a:ext cx="6678313" cy="132343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পারবে সংক্রামক রোগ প্রতিরোধে আমরা কী কী করতে পারি?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3EFD4-7065-4828-A313-60DFEC4AA86C}"/>
              </a:ext>
            </a:extLst>
          </p:cNvPr>
          <p:cNvSpPr txBox="1"/>
          <p:nvPr/>
        </p:nvSpPr>
        <p:spPr>
          <a:xfrm>
            <a:off x="794433" y="5229150"/>
            <a:ext cx="10603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রোগ প্রতিরোধ ক্ষমতা বৃদ্ধি করা এবং রোগের জীবাণু ছড়িয়ে পড়া প্রতিরোধ করা সবচেয়ে গুরুত্বপূর্ণ।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587B79-596C-4FC1-84DA-1972E97C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4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A7F622F-6AF1-49CA-88E6-FA8B1EB4E8E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46BAA-192E-47A9-BCDD-DC0067DA6D29}"/>
              </a:ext>
            </a:extLst>
          </p:cNvPr>
          <p:cNvSpPr txBox="1"/>
          <p:nvPr/>
        </p:nvSpPr>
        <p:spPr>
          <a:xfrm>
            <a:off x="7082687" y="1264041"/>
            <a:ext cx="4257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solidFill>
                <a:srgbClr val="FBC9E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70D21A-B039-40BA-BC86-8708E8B3A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8" t="13202" r="14101" b="32074"/>
          <a:stretch/>
        </p:blipFill>
        <p:spPr>
          <a:xfrm>
            <a:off x="7417263" y="514790"/>
            <a:ext cx="2764240" cy="646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80B77C-5D4F-47C9-8B03-25BB9516BDCA}"/>
              </a:ext>
            </a:extLst>
          </p:cNvPr>
          <p:cNvSpPr txBox="1"/>
          <p:nvPr/>
        </p:nvSpPr>
        <p:spPr>
          <a:xfrm>
            <a:off x="2861128" y="807178"/>
            <a:ext cx="118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BC9E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B0F473-7B2D-4FE1-A5B2-4121FC8ED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252" y="391395"/>
            <a:ext cx="1180853" cy="12455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B4B94-5125-4837-95C6-03E200CE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L.Narayan Pashi, Kamalgonj, Moulvibazar.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6F7420-FA48-4AF3-82C1-41D36B7A8D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223" y="2151742"/>
            <a:ext cx="9857101" cy="42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844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NikoshBAN</vt:lpstr>
      <vt:lpstr>Poppins</vt:lpstr>
      <vt:lpstr>Poppins Medium</vt:lpstr>
      <vt:lpstr>Poppins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Narayan Pashi</cp:lastModifiedBy>
  <cp:revision>137</cp:revision>
  <dcterms:created xsi:type="dcterms:W3CDTF">2021-01-04T14:37:18Z</dcterms:created>
  <dcterms:modified xsi:type="dcterms:W3CDTF">2021-09-04T20:37:49Z</dcterms:modified>
</cp:coreProperties>
</file>