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26" r:id="rId4"/>
    <p:sldId id="258" r:id="rId5"/>
    <p:sldId id="271" r:id="rId6"/>
    <p:sldId id="286" r:id="rId7"/>
    <p:sldId id="309" r:id="rId8"/>
    <p:sldId id="308" r:id="rId9"/>
    <p:sldId id="310" r:id="rId10"/>
    <p:sldId id="307" r:id="rId11"/>
    <p:sldId id="312" r:id="rId12"/>
    <p:sldId id="313" r:id="rId13"/>
    <p:sldId id="321" r:id="rId14"/>
    <p:sldId id="314" r:id="rId15"/>
    <p:sldId id="322" r:id="rId16"/>
    <p:sldId id="323" r:id="rId17"/>
    <p:sldId id="327" r:id="rId18"/>
    <p:sldId id="32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8" autoAdjust="0"/>
    <p:restoredTop sz="94660"/>
  </p:normalViewPr>
  <p:slideViewPr>
    <p:cSldViewPr>
      <p:cViewPr varScale="1">
        <p:scale>
          <a:sx n="64" d="100"/>
          <a:sy n="64" d="100"/>
        </p:scale>
        <p:origin x="157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55F3D-5AB2-4A5D-B360-B4B95548E55A}" type="datetimeFigureOut">
              <a:rPr lang="en-US" smtClean="0"/>
              <a:t>7/4/2021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5ED5-C996-439C-A91B-2CDB0A6DD6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33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53133-B206-447E-8D08-45CFEE5A152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258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86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943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68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940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30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659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40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6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9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aT0BiBUDGhU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8288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    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1779" y="890080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4400" b="1" dirty="0">
                <a:solidFill>
                  <a:prstClr val="black"/>
                </a:solidFill>
              </a:rPr>
              <a:t>আজকের পাঠে সবাইকে  </a:t>
            </a:r>
            <a:r>
              <a:rPr lang="en-US" sz="6600" b="1" dirty="0">
                <a:solidFill>
                  <a:srgbClr val="FF0000"/>
                </a:solidFill>
              </a:rPr>
              <a:t>স্বা</a:t>
            </a:r>
            <a:r>
              <a:rPr lang="en-US" sz="6600" b="1" dirty="0">
                <a:solidFill>
                  <a:srgbClr val="0070C0"/>
                </a:solidFill>
              </a:rPr>
              <a:t>গ</a:t>
            </a:r>
            <a:r>
              <a:rPr lang="en-US" sz="6600" b="1" dirty="0">
                <a:solidFill>
                  <a:srgbClr val="7030A0"/>
                </a:solidFill>
              </a:rPr>
              <a:t>ত</a:t>
            </a:r>
            <a:r>
              <a:rPr lang="en-US" sz="6600" b="1" dirty="0">
                <a:solidFill>
                  <a:srgbClr val="00B050"/>
                </a:solidFill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4434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7693" y="4802088"/>
            <a:ext cx="110799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200" dirty="0">
                <a:solidFill>
                  <a:prstClr val="black"/>
                </a:solidFill>
              </a:rPr>
              <a:t>অজগর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81800" y="483331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অলঙ্কার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B43B5-9FAB-48FA-8D64-7439B057B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796282"/>
            <a:ext cx="3901778" cy="24751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424BE-9CD6-45E7-8DA5-DC7A1C743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222" y="533400"/>
            <a:ext cx="3901778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828800"/>
            <a:ext cx="22860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HeroicExtremeRightFacing"/>
              <a:lightRig rig="threePt" dir="t"/>
            </a:scene3d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আ</a:t>
            </a:r>
          </a:p>
        </p:txBody>
      </p:sp>
    </p:spTree>
    <p:extLst>
      <p:ext uri="{BB962C8B-B14F-4D97-AF65-F5344CB8AC3E}">
        <p14:creationId xmlns:p14="http://schemas.microsoft.com/office/powerpoint/2010/main" val="183176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098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আনারস</a:t>
            </a:r>
            <a:r>
              <a:rPr lang="en-US" dirty="0"/>
              <a:t>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395DD6-8AE0-4A13-9B05-A7996F9C5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22" b="93519" l="9829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6246"/>
            <a:ext cx="5867400" cy="541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08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C2069C-6CA6-49E8-A866-0F1E23491837}"/>
              </a:ext>
            </a:extLst>
          </p:cNvPr>
          <p:cNvSpPr txBox="1"/>
          <p:nvPr/>
        </p:nvSpPr>
        <p:spPr>
          <a:xfrm>
            <a:off x="0" y="22860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আম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38FA8-818F-48D1-8175-5EC974DC4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0" b="93250" l="9967" r="89701">
                        <a14:foregroundMark x1="53322" y1="93250" x2="53322" y2="93250"/>
                        <a14:foregroundMark x1="88372" y1="35500" x2="88372" y2="35500"/>
                        <a14:foregroundMark x1="47674" y1="1750" x2="47674" y2="1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0" y="1488996"/>
            <a:ext cx="57340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10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674FC4-7318-426E-B451-1F2FA4A6EF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914400"/>
            <a:ext cx="5736833" cy="38103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3F6B85-3975-4E70-906F-92D1CD2991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-228600"/>
            <a:ext cx="5870957" cy="54137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A3C9D6-1052-4EE3-9410-15B7E05DA723}"/>
              </a:ext>
            </a:extLst>
          </p:cNvPr>
          <p:cNvSpPr/>
          <p:nvPr/>
        </p:nvSpPr>
        <p:spPr>
          <a:xfrm>
            <a:off x="5715000" y="4953000"/>
            <a:ext cx="297068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6000" dirty="0">
                <a:solidFill>
                  <a:prstClr val="black"/>
                </a:solidFill>
              </a:rPr>
              <a:t>আনারস</a:t>
            </a:r>
            <a:r>
              <a:rPr lang="en-US" dirty="0">
                <a:solidFill>
                  <a:prstClr val="black"/>
                </a:solidFill>
              </a:rPr>
              <a:t>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CF87E9-31A2-4C2D-821F-95F634B68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739" y="4573786"/>
            <a:ext cx="2639797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1146" y="152400"/>
            <a:ext cx="202170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prstClr val="black"/>
                </a:solidFill>
              </a:rPr>
              <a:t>মূল্যায়ন</a:t>
            </a:r>
            <a:r>
              <a:rPr lang="en-US" sz="4000" dirty="0">
                <a:solidFill>
                  <a:prstClr val="black"/>
                </a:solidFill>
              </a:rPr>
              <a:t> 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6353" y="10668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বর্ণের  </a:t>
            </a:r>
            <a:r>
              <a:rPr lang="en-US" dirty="0" err="1"/>
              <a:t>সাথে</a:t>
            </a:r>
            <a:r>
              <a:rPr lang="en-US" dirty="0"/>
              <a:t> ছবি </a:t>
            </a:r>
            <a:r>
              <a:rPr lang="en-US" dirty="0" err="1"/>
              <a:t>দাগ</a:t>
            </a:r>
            <a:r>
              <a:rPr lang="en-US" dirty="0"/>
              <a:t> </a:t>
            </a:r>
            <a:r>
              <a:rPr lang="en-US" dirty="0" err="1"/>
              <a:t>টেনে</a:t>
            </a:r>
            <a:r>
              <a:rPr lang="en-US" dirty="0"/>
              <a:t> </a:t>
            </a:r>
            <a:r>
              <a:rPr lang="en-US" dirty="0" err="1"/>
              <a:t>মিলাই</a:t>
            </a:r>
            <a:r>
              <a:rPr lang="en-US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2600" y="294481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870898" y="1436132"/>
            <a:ext cx="76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</a:rPr>
              <a:t>অ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75332" y="4382759"/>
            <a:ext cx="76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7030A0"/>
                </a:solidFill>
              </a:rPr>
              <a:t>আ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3AA409B-8C0A-4FAE-9132-5F97FBB8E5ED}"/>
              </a:ext>
            </a:extLst>
          </p:cNvPr>
          <p:cNvCxnSpPr>
            <a:cxnSpLocks/>
          </p:cNvCxnSpPr>
          <p:nvPr/>
        </p:nvCxnSpPr>
        <p:spPr>
          <a:xfrm>
            <a:off x="1991202" y="2193761"/>
            <a:ext cx="3952398" cy="21889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6712B3E-8607-4553-A492-C2481F524271}"/>
              </a:ext>
            </a:extLst>
          </p:cNvPr>
          <p:cNvCxnSpPr>
            <a:cxnSpLocks/>
          </p:cNvCxnSpPr>
          <p:nvPr/>
        </p:nvCxnSpPr>
        <p:spPr>
          <a:xfrm flipV="1">
            <a:off x="2514600" y="3034034"/>
            <a:ext cx="3768359" cy="1876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0CBE6815-73F6-499B-B474-40CAC052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3423" y="3810000"/>
            <a:ext cx="2438400" cy="183097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DE63B7D-74A5-4727-9CA8-47789B354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544" y="821306"/>
            <a:ext cx="2680650" cy="24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5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all Tree Frame C Stock Illustration - Download Image Now - iStock">
            <a:extLst>
              <a:ext uri="{FF2B5EF4-FFF2-40B4-BE49-F238E27FC236}">
                <a16:creationId xmlns:a16="http://schemas.microsoft.com/office/drawing/2014/main" id="{A0AFAFB4-92F1-49C9-BA3A-EFDD484E0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181149"/>
            <a:ext cx="12337773" cy="6858000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2D54F5-2265-4011-9957-F3877CDE3485}"/>
              </a:ext>
            </a:extLst>
          </p:cNvPr>
          <p:cNvSpPr txBox="1"/>
          <p:nvPr/>
        </p:nvSpPr>
        <p:spPr>
          <a:xfrm>
            <a:off x="1066800" y="2141366"/>
            <a:ext cx="11976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b="1" dirty="0"/>
              <a:t>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2DD3C7-FE47-441C-A210-1BBB87D78C08}"/>
              </a:ext>
            </a:extLst>
          </p:cNvPr>
          <p:cNvSpPr txBox="1"/>
          <p:nvPr/>
        </p:nvSpPr>
        <p:spPr>
          <a:xfrm>
            <a:off x="1135029" y="4036259"/>
            <a:ext cx="130337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/>
              <a:t>আ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EDB54F2-7F63-47C7-BB2E-CDE2837E5BD9}"/>
              </a:ext>
            </a:extLst>
          </p:cNvPr>
          <p:cNvCxnSpPr>
            <a:cxnSpLocks/>
          </p:cNvCxnSpPr>
          <p:nvPr/>
        </p:nvCxnSpPr>
        <p:spPr>
          <a:xfrm flipV="1">
            <a:off x="2351804" y="2741530"/>
            <a:ext cx="4201396" cy="1679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D4DA3C91-CD62-4C56-8868-DDE42EB493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4464" y="2807154"/>
            <a:ext cx="4615072" cy="1243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AF408B-5388-4DC7-A705-1EC79919A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3336" y="3626387"/>
            <a:ext cx="2598771" cy="1733055"/>
          </a:xfrm>
          <a:prstGeom prst="rect">
            <a:avLst/>
          </a:prstGeom>
        </p:spPr>
      </p:pic>
      <p:pic>
        <p:nvPicPr>
          <p:cNvPr id="1026" name="Picture 2" descr="আতা ফল খেলে কী হয়?">
            <a:extLst>
              <a:ext uri="{FF2B5EF4-FFF2-40B4-BE49-F238E27FC236}">
                <a16:creationId xmlns:a16="http://schemas.microsoft.com/office/drawing/2014/main" id="{97DC5DC0-2498-4D05-B9C9-C8FEB86C0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572" y="1539793"/>
            <a:ext cx="3066304" cy="15944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32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A96A3C-2815-4CAF-8ADD-6155FCE09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4300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30D584E-CB49-4A2B-95E5-FB8CB6668BF1}"/>
              </a:ext>
            </a:extLst>
          </p:cNvPr>
          <p:cNvSpPr txBox="1"/>
          <p:nvPr/>
        </p:nvSpPr>
        <p:spPr>
          <a:xfrm>
            <a:off x="2681899" y="2286000"/>
            <a:ext cx="37802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9600" dirty="0">
                <a:solidFill>
                  <a:srgbClr val="FF0000"/>
                </a:solidFill>
              </a:rPr>
              <a:t>ধন্যবাদ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28673F-89AB-4A69-AD61-58C18ECE18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2" t="8125" r="9210" b="13855"/>
          <a:stretch/>
        </p:blipFill>
        <p:spPr>
          <a:xfrm>
            <a:off x="-1371600" y="152400"/>
            <a:ext cx="11887200" cy="61242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8CBBBB-F38B-4BBB-A076-0667B553F371}"/>
              </a:ext>
            </a:extLst>
          </p:cNvPr>
          <p:cNvSpPr txBox="1"/>
          <p:nvPr/>
        </p:nvSpPr>
        <p:spPr>
          <a:xfrm>
            <a:off x="4495800" y="2505670"/>
            <a:ext cx="4648200" cy="18466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স্মৃতি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রানী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প্রধান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কাশিপুর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প্রাথমিক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বিদ্যালয়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রাজনগর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মৌলভীবাজার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,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CE4843-91A7-4B52-ADE9-3B292ECB82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95" y="1956910"/>
            <a:ext cx="2443926" cy="251520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B0D2FA-CE94-4197-A81E-60C5C38C116A}"/>
              </a:ext>
            </a:extLst>
          </p:cNvPr>
          <p:cNvSpPr txBox="1"/>
          <p:nvPr/>
        </p:nvSpPr>
        <p:spPr>
          <a:xfrm>
            <a:off x="4953000" y="1295400"/>
            <a:ext cx="3352800" cy="70788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/>
              <a:t>শিক্ষক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2386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12954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n-BD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71700" y="2459504"/>
            <a:ext cx="4800600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প্রাক-প্রাথমিক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থেকে শব্দ শিখি</a:t>
            </a:r>
            <a:endParaRPr lang="bn-BD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 আ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৭/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২০২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24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3451009" y="1511718"/>
            <a:ext cx="1959191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r>
              <a:rPr lang="bn-BD" sz="3200" b="1" dirty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4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227" y="304800"/>
            <a:ext cx="6553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lvl="0" algn="ctr"/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 যা যা শিখবে</a:t>
            </a:r>
          </a:p>
        </p:txBody>
      </p:sp>
      <p:sp>
        <p:nvSpPr>
          <p:cNvPr id="3" name="Striped Right Arrow 2"/>
          <p:cNvSpPr/>
          <p:nvPr/>
        </p:nvSpPr>
        <p:spPr>
          <a:xfrm>
            <a:off x="521109" y="1860157"/>
            <a:ext cx="2222091" cy="1382343"/>
          </a:xfrm>
          <a:prstGeom prst="stripedRigh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 extrusionH="19050"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32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2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0400" y="2043498"/>
            <a:ext cx="5791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৩.২.৮  ধবনির প্রতীক  বর্ণ শনাক্ত করতে পারবে ।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৩.২.৯  শব্দ থেকে বর্ণ শনাক্ত কতে পারবে । </a:t>
            </a:r>
          </a:p>
        </p:txBody>
      </p:sp>
    </p:spTree>
    <p:extLst>
      <p:ext uri="{BB962C8B-B14F-4D97-AF65-F5344CB8AC3E}">
        <p14:creationId xmlns:p14="http://schemas.microsoft.com/office/powerpoint/2010/main" val="301268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28900" y="228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/>
              <a:t>চলো</a:t>
            </a:r>
            <a:r>
              <a:rPr lang="en-US" b="1" dirty="0"/>
              <a:t>,  </a:t>
            </a:r>
            <a:r>
              <a:rPr lang="en-US" b="1" dirty="0" err="1"/>
              <a:t>আমরা</a:t>
            </a:r>
            <a:r>
              <a:rPr lang="en-US" b="1" dirty="0"/>
              <a:t> </a:t>
            </a:r>
            <a:r>
              <a:rPr lang="en-US" b="1" dirty="0" err="1"/>
              <a:t>একটা</a:t>
            </a:r>
            <a:r>
              <a:rPr lang="en-US" b="1" dirty="0"/>
              <a:t> </a:t>
            </a:r>
            <a:r>
              <a:rPr lang="en-US" b="1" dirty="0" err="1"/>
              <a:t>ভিডিও</a:t>
            </a:r>
            <a:r>
              <a:rPr lang="en-US" b="1" dirty="0"/>
              <a:t> </a:t>
            </a:r>
            <a:r>
              <a:rPr lang="en-US" b="1" dirty="0" err="1"/>
              <a:t>দেখি</a:t>
            </a:r>
            <a:r>
              <a:rPr lang="en-US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3A728-EA99-4A58-A6F4-9CDB13FC88AC}"/>
              </a:ext>
            </a:extLst>
          </p:cNvPr>
          <p:cNvSpPr txBox="1"/>
          <p:nvPr/>
        </p:nvSpPr>
        <p:spPr>
          <a:xfrm>
            <a:off x="2286000" y="324081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https://youtu.be/aT0BiBUDGhU</a:t>
            </a:r>
          </a:p>
        </p:txBody>
      </p:sp>
      <p:pic>
        <p:nvPicPr>
          <p:cNvPr id="3" name="Online Media 2" title="Aye ajagar | oi ojogor asche tere | অ'য় অজগর আসছে তেড়ে | Bengali Rhymes Jugnu kids Bangla">
            <a:hlinkClick r:id="" action="ppaction://media"/>
            <a:extLst>
              <a:ext uri="{FF2B5EF4-FFF2-40B4-BE49-F238E27FC236}">
                <a16:creationId xmlns:a16="http://schemas.microsoft.com/office/drawing/2014/main" id="{4CFED1BD-F4F5-4A0D-B7BE-655C74E8B1A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971800" y="152400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67000" y="381000"/>
            <a:ext cx="3962400" cy="36933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আজকে</a:t>
            </a:r>
            <a:r>
              <a:rPr lang="en-US" dirty="0"/>
              <a:t> </a:t>
            </a:r>
            <a:r>
              <a:rPr lang="en-US" dirty="0" err="1"/>
              <a:t>পড়ব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2133600"/>
            <a:ext cx="7010400" cy="1569660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rgbClr val="FF0000"/>
              </a:gs>
              <a:gs pos="43750">
                <a:srgbClr val="AA476B"/>
              </a:gs>
              <a:gs pos="81000">
                <a:schemeClr val="accent6">
                  <a:lumMod val="75000"/>
                </a:schemeClr>
              </a:gs>
              <a:gs pos="25000">
                <a:srgbClr val="00B050"/>
              </a:gs>
            </a:gsLst>
            <a:lin ang="5400000" scaled="1"/>
            <a:tileRect/>
          </a:gradFill>
          <a:scene3d>
            <a:camera prst="perspectiveRelaxed" fov="0"/>
            <a:lightRig rig="soft" dir="t"/>
          </a:scene3d>
          <a:sp3d z="12700"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9600" dirty="0"/>
              <a:t>অ        আ </a:t>
            </a:r>
          </a:p>
        </p:txBody>
      </p:sp>
    </p:spTree>
    <p:extLst>
      <p:ext uri="{BB962C8B-B14F-4D97-AF65-F5344CB8AC3E}">
        <p14:creationId xmlns:p14="http://schemas.microsoft.com/office/powerpoint/2010/main" val="84799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500" y="1600200"/>
            <a:ext cx="3429000" cy="2646878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rgbClr val="FF0000"/>
                </a:solidFill>
              </a:rPr>
              <a:t>অ</a:t>
            </a:r>
          </a:p>
        </p:txBody>
      </p:sp>
    </p:spTree>
    <p:extLst>
      <p:ext uri="{BB962C8B-B14F-4D97-AF65-F5344CB8AC3E}">
        <p14:creationId xmlns:p14="http://schemas.microsoft.com/office/powerpoint/2010/main" val="16107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অজগর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426DB8-50AC-4425-B32B-651CD282F6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3077" l="3171" r="91463">
                        <a14:foregroundMark x1="3171" y1="54615" x2="3171" y2="54615"/>
                        <a14:foregroundMark x1="61951" y1="93077" x2="61951" y2="93077"/>
                        <a14:foregroundMark x1="91463" y1="68462" x2="91463" y2="68462"/>
                        <a14:foregroundMark x1="35854" y1="84615" x2="35854" y2="84615"/>
                        <a14:foregroundMark x1="55366" y1="83077" x2="55366" y2="83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39052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70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94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অলঙ্কার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9342F1-67F4-4A6C-8B51-7D84E8DC0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7" b="89877" l="5926" r="96852">
                        <a14:foregroundMark x1="6111" y1="53580" x2="6111" y2="53580"/>
                        <a14:foregroundMark x1="20185" y1="247" x2="20185" y2="247"/>
                        <a14:foregroundMark x1="96852" y1="51111" x2="96852" y2="5111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29000" y="1306085"/>
            <a:ext cx="51435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3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1184</TotalTime>
  <Words>106</Words>
  <Application>Microsoft Office PowerPoint</Application>
  <PresentationFormat>On-screen Show (4:3)</PresentationFormat>
  <Paragraphs>39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NikoshBAN</vt:lpstr>
      <vt:lpstr>Times New Roman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iTpark</dc:creator>
  <cp:lastModifiedBy>HP</cp:lastModifiedBy>
  <cp:revision>138</cp:revision>
  <dcterms:created xsi:type="dcterms:W3CDTF">2006-08-16T00:00:00Z</dcterms:created>
  <dcterms:modified xsi:type="dcterms:W3CDTF">2021-07-05T02:59:24Z</dcterms:modified>
</cp:coreProperties>
</file>