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3" r:id="rId5"/>
    <p:sldId id="262" r:id="rId6"/>
    <p:sldId id="258" r:id="rId7"/>
    <p:sldId id="259" r:id="rId8"/>
    <p:sldId id="281" r:id="rId9"/>
    <p:sldId id="273" r:id="rId10"/>
    <p:sldId id="285" r:id="rId11"/>
    <p:sldId id="274" r:id="rId12"/>
    <p:sldId id="275" r:id="rId13"/>
    <p:sldId id="277" r:id="rId14"/>
    <p:sldId id="278" r:id="rId15"/>
    <p:sldId id="270" r:id="rId16"/>
    <p:sldId id="280" r:id="rId17"/>
    <p:sldId id="284" r:id="rId18"/>
    <p:sldId id="279" r:id="rId19"/>
    <p:sldId id="27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404"/>
    <a:srgbClr val="781F04"/>
    <a:srgbClr val="AA3EC0"/>
    <a:srgbClr val="B945A0"/>
    <a:srgbClr val="4D0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6276A-2496-4A05-9A27-56374CDCDD72}" v="1196" dt="2021-05-08T06:22:36.218"/>
    <p1510:client id="{C64BFBDA-D93C-4F93-BF1A-799F0F96BF50}" v="680" dt="2021-05-07T14:29:11.368"/>
    <p1510:client id="{F3A67828-7125-4584-80AE-6852DB3438BE}" v="414" dt="2021-05-08T05:05:02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66" d="100"/>
          <a:sy n="66" d="100"/>
        </p:scale>
        <p:origin x="-69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me sarmin" userId="1a671cacd43745a0" providerId="Windows Live" clId="Web-{C64BFBDA-D93C-4F93-BF1A-799F0F96BF50}"/>
    <pc:docChg chg="addSld modSld sldOrd">
      <pc:chgData name="umme sarmin" userId="1a671cacd43745a0" providerId="Windows Live" clId="Web-{C64BFBDA-D93C-4F93-BF1A-799F0F96BF50}" dt="2021-05-07T14:29:11.352" v="380" actId="20577"/>
      <pc:docMkLst>
        <pc:docMk/>
      </pc:docMkLst>
      <pc:sldChg chg="addSp delSp modSp ord modTransition addAnim delAnim modAnim">
        <pc:chgData name="umme sarmin" userId="1a671cacd43745a0" providerId="Windows Live" clId="Web-{C64BFBDA-D93C-4F93-BF1A-799F0F96BF50}" dt="2021-05-07T14:03:06.597" v="86"/>
        <pc:sldMkLst>
          <pc:docMk/>
          <pc:sldMk cId="109857222" sldId="256"/>
        </pc:sldMkLst>
        <pc:spChg chg="mod">
          <ac:chgData name="umme sarmin" userId="1a671cacd43745a0" providerId="Windows Live" clId="Web-{C64BFBDA-D93C-4F93-BF1A-799F0F96BF50}" dt="2021-05-07T14:01:37.298" v="8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umme sarmin" userId="1a671cacd43745a0" providerId="Windows Live" clId="Web-{C64BFBDA-D93C-4F93-BF1A-799F0F96BF50}" dt="2021-05-07T13:54:18.523" v="26" actId="14100"/>
          <ac:spMkLst>
            <pc:docMk/>
            <pc:sldMk cId="109857222" sldId="256"/>
            <ac:spMk id="3" creationId="{00000000-0000-0000-0000-000000000000}"/>
          </ac:spMkLst>
        </pc:spChg>
        <pc:spChg chg="add mod ord">
          <ac:chgData name="umme sarmin" userId="1a671cacd43745a0" providerId="Windows Live" clId="Web-{C64BFBDA-D93C-4F93-BF1A-799F0F96BF50}" dt="2021-05-07T13:56:49.307" v="42" actId="14100"/>
          <ac:spMkLst>
            <pc:docMk/>
            <pc:sldMk cId="109857222" sldId="256"/>
            <ac:spMk id="5" creationId="{37A62D28-E998-4A99-B109-72BF06513001}"/>
          </ac:spMkLst>
        </pc:spChg>
        <pc:picChg chg="add del mod ord">
          <ac:chgData name="umme sarmin" userId="1a671cacd43745a0" providerId="Windows Live" clId="Web-{C64BFBDA-D93C-4F93-BF1A-799F0F96BF50}" dt="2021-05-07T14:01:26.688" v="79"/>
          <ac:picMkLst>
            <pc:docMk/>
            <pc:sldMk cId="109857222" sldId="256"/>
            <ac:picMk id="4" creationId="{41A3FC5D-52D1-46BC-BB26-9A195642908B}"/>
          </ac:picMkLst>
        </pc:picChg>
      </pc:sldChg>
      <pc:sldChg chg="addSp delSp modSp new ord modTransition addAnim delAnim modAnim">
        <pc:chgData name="umme sarmin" userId="1a671cacd43745a0" providerId="Windows Live" clId="Web-{C64BFBDA-D93C-4F93-BF1A-799F0F96BF50}" dt="2021-05-07T14:03:57.941" v="88" actId="14100"/>
        <pc:sldMkLst>
          <pc:docMk/>
          <pc:sldMk cId="2663529313" sldId="257"/>
        </pc:sldMkLst>
        <pc:spChg chg="mod">
          <ac:chgData name="umme sarmin" userId="1a671cacd43745a0" providerId="Windows Live" clId="Web-{C64BFBDA-D93C-4F93-BF1A-799F0F96BF50}" dt="2021-05-07T14:03:57.941" v="88" actId="14100"/>
          <ac:spMkLst>
            <pc:docMk/>
            <pc:sldMk cId="2663529313" sldId="257"/>
            <ac:spMk id="2" creationId="{58496429-E715-4DF3-B764-9C8C57253D16}"/>
          </ac:spMkLst>
        </pc:spChg>
        <pc:spChg chg="del">
          <ac:chgData name="umme sarmin" userId="1a671cacd43745a0" providerId="Windows Live" clId="Web-{C64BFBDA-D93C-4F93-BF1A-799F0F96BF50}" dt="2021-05-07T13:59:42.623" v="57"/>
          <ac:spMkLst>
            <pc:docMk/>
            <pc:sldMk cId="2663529313" sldId="257"/>
            <ac:spMk id="3" creationId="{4B9B1ED2-25DC-49A2-B678-1B728B9AF2DC}"/>
          </ac:spMkLst>
        </pc:spChg>
        <pc:picChg chg="add mod ord">
          <ac:chgData name="umme sarmin" userId="1a671cacd43745a0" providerId="Windows Live" clId="Web-{C64BFBDA-D93C-4F93-BF1A-799F0F96BF50}" dt="2021-05-07T14:00:55.938" v="74" actId="14100"/>
          <ac:picMkLst>
            <pc:docMk/>
            <pc:sldMk cId="2663529313" sldId="257"/>
            <ac:picMk id="4" creationId="{82758DF2-0019-4394-8C7F-B67383D278CC}"/>
          </ac:picMkLst>
        </pc:picChg>
      </pc:sldChg>
      <pc:sldChg chg="modSp new">
        <pc:chgData name="umme sarmin" userId="1a671cacd43745a0" providerId="Windows Live" clId="Web-{C64BFBDA-D93C-4F93-BF1A-799F0F96BF50}" dt="2021-05-07T14:12:25.487" v="194" actId="14100"/>
        <pc:sldMkLst>
          <pc:docMk/>
          <pc:sldMk cId="655409843" sldId="258"/>
        </pc:sldMkLst>
        <pc:spChg chg="mod">
          <ac:chgData name="umme sarmin" userId="1a671cacd43745a0" providerId="Windows Live" clId="Web-{C64BFBDA-D93C-4F93-BF1A-799F0F96BF50}" dt="2021-05-07T14:11:41.705" v="190" actId="20577"/>
          <ac:spMkLst>
            <pc:docMk/>
            <pc:sldMk cId="655409843" sldId="258"/>
            <ac:spMk id="2" creationId="{A2D606F1-A8D0-455F-94D7-D2AE33472ED6}"/>
          </ac:spMkLst>
        </pc:spChg>
        <pc:spChg chg="mod">
          <ac:chgData name="umme sarmin" userId="1a671cacd43745a0" providerId="Windows Live" clId="Web-{C64BFBDA-D93C-4F93-BF1A-799F0F96BF50}" dt="2021-05-07T14:12:25.487" v="194" actId="14100"/>
          <ac:spMkLst>
            <pc:docMk/>
            <pc:sldMk cId="655409843" sldId="258"/>
            <ac:spMk id="3" creationId="{F244AA8B-91B2-4218-B511-05E1E454FE19}"/>
          </ac:spMkLst>
        </pc:spChg>
      </pc:sldChg>
      <pc:sldChg chg="new">
        <pc:chgData name="umme sarmin" userId="1a671cacd43745a0" providerId="Windows Live" clId="Web-{C64BFBDA-D93C-4F93-BF1A-799F0F96BF50}" dt="2021-05-07T14:12:43.862" v="195"/>
        <pc:sldMkLst>
          <pc:docMk/>
          <pc:sldMk cId="2351851472" sldId="259"/>
        </pc:sldMkLst>
      </pc:sldChg>
      <pc:sldChg chg="addSp delSp modSp new">
        <pc:chgData name="umme sarmin" userId="1a671cacd43745a0" providerId="Windows Live" clId="Web-{C64BFBDA-D93C-4F93-BF1A-799F0F96BF50}" dt="2021-05-07T14:24:57.863" v="295" actId="1076"/>
        <pc:sldMkLst>
          <pc:docMk/>
          <pc:sldMk cId="245759132" sldId="260"/>
        </pc:sldMkLst>
        <pc:spChg chg="mod">
          <ac:chgData name="umme sarmin" userId="1a671cacd43745a0" providerId="Windows Live" clId="Web-{C64BFBDA-D93C-4F93-BF1A-799F0F96BF50}" dt="2021-05-07T14:24:52.441" v="294" actId="14100"/>
          <ac:spMkLst>
            <pc:docMk/>
            <pc:sldMk cId="245759132" sldId="260"/>
            <ac:spMk id="2" creationId="{6D27E0CC-1239-4DA4-8E30-8073D1686B38}"/>
          </ac:spMkLst>
        </pc:spChg>
        <pc:spChg chg="del">
          <ac:chgData name="umme sarmin" userId="1a671cacd43745a0" providerId="Windows Live" clId="Web-{C64BFBDA-D93C-4F93-BF1A-799F0F96BF50}" dt="2021-05-07T14:23:26.767" v="287"/>
          <ac:spMkLst>
            <pc:docMk/>
            <pc:sldMk cId="245759132" sldId="260"/>
            <ac:spMk id="3" creationId="{5CBBC932-5875-45FC-8EFC-2559F3FD985A}"/>
          </ac:spMkLst>
        </pc:spChg>
        <pc:spChg chg="add mod">
          <ac:chgData name="umme sarmin" userId="1a671cacd43745a0" providerId="Windows Live" clId="Web-{C64BFBDA-D93C-4F93-BF1A-799F0F96BF50}" dt="2021-05-07T14:17:45.775" v="286" actId="14100"/>
          <ac:spMkLst>
            <pc:docMk/>
            <pc:sldMk cId="245759132" sldId="260"/>
            <ac:spMk id="4" creationId="{6372418C-B045-4E21-95D5-1EC1C631ED60}"/>
          </ac:spMkLst>
        </pc:spChg>
        <pc:picChg chg="add mod ord">
          <ac:chgData name="umme sarmin" userId="1a671cacd43745a0" providerId="Windows Live" clId="Web-{C64BFBDA-D93C-4F93-BF1A-799F0F96BF50}" dt="2021-05-07T14:24:57.863" v="295" actId="1076"/>
          <ac:picMkLst>
            <pc:docMk/>
            <pc:sldMk cId="245759132" sldId="260"/>
            <ac:picMk id="5" creationId="{18484697-3315-4A5A-9C28-680F2AFD965F}"/>
          </ac:picMkLst>
        </pc:picChg>
      </pc:sldChg>
      <pc:sldChg chg="modSp new">
        <pc:chgData name="umme sarmin" userId="1a671cacd43745a0" providerId="Windows Live" clId="Web-{C64BFBDA-D93C-4F93-BF1A-799F0F96BF50}" dt="2021-05-07T14:29:11.352" v="380" actId="20577"/>
        <pc:sldMkLst>
          <pc:docMk/>
          <pc:sldMk cId="2461318592" sldId="261"/>
        </pc:sldMkLst>
        <pc:spChg chg="mod">
          <ac:chgData name="umme sarmin" userId="1a671cacd43745a0" providerId="Windows Live" clId="Web-{C64BFBDA-D93C-4F93-BF1A-799F0F96BF50}" dt="2021-05-07T14:25:56.114" v="310" actId="20577"/>
          <ac:spMkLst>
            <pc:docMk/>
            <pc:sldMk cId="2461318592" sldId="261"/>
            <ac:spMk id="2" creationId="{DB4D52D5-DF40-4118-8E21-5D732BA81358}"/>
          </ac:spMkLst>
        </pc:spChg>
        <pc:spChg chg="mod">
          <ac:chgData name="umme sarmin" userId="1a671cacd43745a0" providerId="Windows Live" clId="Web-{C64BFBDA-D93C-4F93-BF1A-799F0F96BF50}" dt="2021-05-07T14:29:11.352" v="380" actId="20577"/>
          <ac:spMkLst>
            <pc:docMk/>
            <pc:sldMk cId="2461318592" sldId="261"/>
            <ac:spMk id="3" creationId="{2E977917-2911-44BD-B9A0-F4EAC05B1DA8}"/>
          </ac:spMkLst>
        </pc:spChg>
      </pc:sldChg>
    </pc:docChg>
  </pc:docChgLst>
  <pc:docChgLst>
    <pc:chgData name="umme sarmin" userId="1a671cacd43745a0" providerId="Windows Live" clId="Web-{F3A67828-7125-4584-80AE-6852DB3438BE}"/>
    <pc:docChg chg="addSld modSld">
      <pc:chgData name="umme sarmin" userId="1a671cacd43745a0" providerId="Windows Live" clId="Web-{F3A67828-7125-4584-80AE-6852DB3438BE}" dt="2021-05-08T05:05:02.452" v="211" actId="20577"/>
      <pc:docMkLst>
        <pc:docMk/>
      </pc:docMkLst>
      <pc:sldChg chg="modSp">
        <pc:chgData name="umme sarmin" userId="1a671cacd43745a0" providerId="Windows Live" clId="Web-{F3A67828-7125-4584-80AE-6852DB3438BE}" dt="2021-05-08T04:53:36.776" v="80" actId="20577"/>
        <pc:sldMkLst>
          <pc:docMk/>
          <pc:sldMk cId="2351851472" sldId="259"/>
        </pc:sldMkLst>
        <pc:spChg chg="mod">
          <ac:chgData name="umme sarmin" userId="1a671cacd43745a0" providerId="Windows Live" clId="Web-{F3A67828-7125-4584-80AE-6852DB3438BE}" dt="2021-05-08T04:51:16.867" v="63" actId="20577"/>
          <ac:spMkLst>
            <pc:docMk/>
            <pc:sldMk cId="2351851472" sldId="259"/>
            <ac:spMk id="2" creationId="{074A4923-B150-49B0-98F0-E3930024B8F0}"/>
          </ac:spMkLst>
        </pc:spChg>
        <pc:spChg chg="mod">
          <ac:chgData name="umme sarmin" userId="1a671cacd43745a0" providerId="Windows Live" clId="Web-{F3A67828-7125-4584-80AE-6852DB3438BE}" dt="2021-05-08T04:53:36.776" v="80" actId="20577"/>
          <ac:spMkLst>
            <pc:docMk/>
            <pc:sldMk cId="2351851472" sldId="259"/>
            <ac:spMk id="3" creationId="{C4074ACB-ED05-4776-8975-B6C600905C12}"/>
          </ac:spMkLst>
        </pc:spChg>
      </pc:sldChg>
      <pc:sldChg chg="addSp modSp">
        <pc:chgData name="umme sarmin" userId="1a671cacd43745a0" providerId="Windows Live" clId="Web-{F3A67828-7125-4584-80AE-6852DB3438BE}" dt="2021-05-08T04:49:02.723" v="41" actId="14100"/>
        <pc:sldMkLst>
          <pc:docMk/>
          <pc:sldMk cId="2461318592" sldId="261"/>
        </pc:sldMkLst>
        <pc:spChg chg="mod">
          <ac:chgData name="umme sarmin" userId="1a671cacd43745a0" providerId="Windows Live" clId="Web-{F3A67828-7125-4584-80AE-6852DB3438BE}" dt="2021-05-08T04:47:36.283" v="35" actId="20577"/>
          <ac:spMkLst>
            <pc:docMk/>
            <pc:sldMk cId="2461318592" sldId="261"/>
            <ac:spMk id="2" creationId="{DB4D52D5-DF40-4118-8E21-5D732BA81358}"/>
          </ac:spMkLst>
        </pc:spChg>
        <pc:spChg chg="mod">
          <ac:chgData name="umme sarmin" userId="1a671cacd43745a0" providerId="Windows Live" clId="Web-{F3A67828-7125-4584-80AE-6852DB3438BE}" dt="2021-05-08T04:47:09.985" v="32" actId="14100"/>
          <ac:spMkLst>
            <pc:docMk/>
            <pc:sldMk cId="2461318592" sldId="261"/>
            <ac:spMk id="3" creationId="{2E977917-2911-44BD-B9A0-F4EAC05B1DA8}"/>
          </ac:spMkLst>
        </pc:spChg>
        <pc:picChg chg="add mod">
          <ac:chgData name="umme sarmin" userId="1a671cacd43745a0" providerId="Windows Live" clId="Web-{F3A67828-7125-4584-80AE-6852DB3438BE}" dt="2021-05-08T04:47:25.876" v="34" actId="14100"/>
          <ac:picMkLst>
            <pc:docMk/>
            <pc:sldMk cId="2461318592" sldId="261"/>
            <ac:picMk id="4" creationId="{16131EF6-0000-4D2B-868B-41B1EC2BEC19}"/>
          </ac:picMkLst>
        </pc:picChg>
        <pc:picChg chg="add mod">
          <ac:chgData name="umme sarmin" userId="1a671cacd43745a0" providerId="Windows Live" clId="Web-{F3A67828-7125-4584-80AE-6852DB3438BE}" dt="2021-05-08T04:49:02.723" v="41" actId="14100"/>
          <ac:picMkLst>
            <pc:docMk/>
            <pc:sldMk cId="2461318592" sldId="261"/>
            <ac:picMk id="5" creationId="{76F3FE8B-B5A2-4E0C-8A63-3DAE1E1E5EB0}"/>
          </ac:picMkLst>
        </pc:picChg>
      </pc:sldChg>
      <pc:sldChg chg="modSp new">
        <pc:chgData name="umme sarmin" userId="1a671cacd43745a0" providerId="Windows Live" clId="Web-{F3A67828-7125-4584-80AE-6852DB3438BE}" dt="2021-05-08T05:05:02.452" v="211" actId="20577"/>
        <pc:sldMkLst>
          <pc:docMk/>
          <pc:sldMk cId="3116583103" sldId="262"/>
        </pc:sldMkLst>
        <pc:spChg chg="mod">
          <ac:chgData name="umme sarmin" userId="1a671cacd43745a0" providerId="Windows Live" clId="Web-{F3A67828-7125-4584-80AE-6852DB3438BE}" dt="2021-05-08T04:53:52.323" v="88" actId="20577"/>
          <ac:spMkLst>
            <pc:docMk/>
            <pc:sldMk cId="3116583103" sldId="262"/>
            <ac:spMk id="2" creationId="{D5398380-B3B1-4778-A7F4-CE9832CC8775}"/>
          </ac:spMkLst>
        </pc:spChg>
        <pc:spChg chg="mod">
          <ac:chgData name="umme sarmin" userId="1a671cacd43745a0" providerId="Windows Live" clId="Web-{F3A67828-7125-4584-80AE-6852DB3438BE}" dt="2021-05-08T05:05:02.452" v="211" actId="20577"/>
          <ac:spMkLst>
            <pc:docMk/>
            <pc:sldMk cId="3116583103" sldId="262"/>
            <ac:spMk id="3" creationId="{89D8209B-2BFC-40CB-A71E-EA5BE1C9556C}"/>
          </ac:spMkLst>
        </pc:spChg>
      </pc:sldChg>
    </pc:docChg>
  </pc:docChgLst>
  <pc:docChgLst>
    <pc:chgData name="umme sarmin" userId="1a671cacd43745a0" providerId="Windows Live" clId="Web-{9586276A-2496-4A05-9A27-56374CDCDD72}"/>
    <pc:docChg chg="addSld modSld">
      <pc:chgData name="umme sarmin" userId="1a671cacd43745a0" providerId="Windows Live" clId="Web-{9586276A-2496-4A05-9A27-56374CDCDD72}" dt="2021-05-08T06:22:36.218" v="664" actId="1076"/>
      <pc:docMkLst>
        <pc:docMk/>
      </pc:docMkLst>
      <pc:sldChg chg="addSp modSp addAnim modAnim">
        <pc:chgData name="umme sarmin" userId="1a671cacd43745a0" providerId="Windows Live" clId="Web-{9586276A-2496-4A05-9A27-56374CDCDD72}" dt="2021-05-08T05:37:49.904" v="233" actId="14100"/>
        <pc:sldMkLst>
          <pc:docMk/>
          <pc:sldMk cId="2351851472" sldId="259"/>
        </pc:sldMkLst>
        <pc:spChg chg="mod">
          <ac:chgData name="umme sarmin" userId="1a671cacd43745a0" providerId="Windows Live" clId="Web-{9586276A-2496-4A05-9A27-56374CDCDD72}" dt="2021-05-08T05:37:14.887" v="228"/>
          <ac:spMkLst>
            <pc:docMk/>
            <pc:sldMk cId="2351851472" sldId="259"/>
            <ac:spMk id="3" creationId="{C4074ACB-ED05-4776-8975-B6C600905C12}"/>
          </ac:spMkLst>
        </pc:spChg>
        <pc:spChg chg="add mod">
          <ac:chgData name="umme sarmin" userId="1a671cacd43745a0" providerId="Windows Live" clId="Web-{9586276A-2496-4A05-9A27-56374CDCDD72}" dt="2021-05-08T05:37:49.904" v="233" actId="14100"/>
          <ac:spMkLst>
            <pc:docMk/>
            <pc:sldMk cId="2351851472" sldId="259"/>
            <ac:spMk id="4" creationId="{307AEEFB-AF3E-4D81-B2D9-FAC631341394}"/>
          </ac:spMkLst>
        </pc:spChg>
      </pc:sldChg>
      <pc:sldChg chg="modSp">
        <pc:chgData name="umme sarmin" userId="1a671cacd43745a0" providerId="Windows Live" clId="Web-{9586276A-2496-4A05-9A27-56374CDCDD72}" dt="2021-05-08T05:24:34.762" v="120" actId="20577"/>
        <pc:sldMkLst>
          <pc:docMk/>
          <pc:sldMk cId="3116583103" sldId="262"/>
        </pc:sldMkLst>
        <pc:spChg chg="mod">
          <ac:chgData name="umme sarmin" userId="1a671cacd43745a0" providerId="Windows Live" clId="Web-{9586276A-2496-4A05-9A27-56374CDCDD72}" dt="2021-05-08T05:23:16.699" v="107" actId="20577"/>
          <ac:spMkLst>
            <pc:docMk/>
            <pc:sldMk cId="3116583103" sldId="262"/>
            <ac:spMk id="2" creationId="{D5398380-B3B1-4778-A7F4-CE9832CC8775}"/>
          </ac:spMkLst>
        </pc:spChg>
        <pc:spChg chg="mod">
          <ac:chgData name="umme sarmin" userId="1a671cacd43745a0" providerId="Windows Live" clId="Web-{9586276A-2496-4A05-9A27-56374CDCDD72}" dt="2021-05-08T05:24:34.762" v="120" actId="20577"/>
          <ac:spMkLst>
            <pc:docMk/>
            <pc:sldMk cId="3116583103" sldId="262"/>
            <ac:spMk id="3" creationId="{89D8209B-2BFC-40CB-A71E-EA5BE1C9556C}"/>
          </ac:spMkLst>
        </pc:spChg>
      </pc:sldChg>
      <pc:sldChg chg="modSp new">
        <pc:chgData name="umme sarmin" userId="1a671cacd43745a0" providerId="Windows Live" clId="Web-{9586276A-2496-4A05-9A27-56374CDCDD72}" dt="2021-05-08T05:27:13.656" v="158" actId="20577"/>
        <pc:sldMkLst>
          <pc:docMk/>
          <pc:sldMk cId="859517582" sldId="263"/>
        </pc:sldMkLst>
        <pc:spChg chg="mod">
          <ac:chgData name="umme sarmin" userId="1a671cacd43745a0" providerId="Windows Live" clId="Web-{9586276A-2496-4A05-9A27-56374CDCDD72}" dt="2021-05-08T05:26:52.671" v="153" actId="20577"/>
          <ac:spMkLst>
            <pc:docMk/>
            <pc:sldMk cId="859517582" sldId="263"/>
            <ac:spMk id="2" creationId="{C5925063-388C-4162-AEB9-8DC1F2FF6AE7}"/>
          </ac:spMkLst>
        </pc:spChg>
        <pc:spChg chg="mod">
          <ac:chgData name="umme sarmin" userId="1a671cacd43745a0" providerId="Windows Live" clId="Web-{9586276A-2496-4A05-9A27-56374CDCDD72}" dt="2021-05-08T05:27:13.656" v="158" actId="20577"/>
          <ac:spMkLst>
            <pc:docMk/>
            <pc:sldMk cId="859517582" sldId="263"/>
            <ac:spMk id="3" creationId="{33E6D6D3-2811-4D73-9D09-8E91D397ED1F}"/>
          </ac:spMkLst>
        </pc:spChg>
      </pc:sldChg>
      <pc:sldChg chg="addSp delSp modSp new">
        <pc:chgData name="umme sarmin" userId="1a671cacd43745a0" providerId="Windows Live" clId="Web-{9586276A-2496-4A05-9A27-56374CDCDD72}" dt="2021-05-08T05:57:52.299" v="369" actId="14100"/>
        <pc:sldMkLst>
          <pc:docMk/>
          <pc:sldMk cId="1137227358" sldId="264"/>
        </pc:sldMkLst>
        <pc:spChg chg="mod">
          <ac:chgData name="umme sarmin" userId="1a671cacd43745a0" providerId="Windows Live" clId="Web-{9586276A-2496-4A05-9A27-56374CDCDD72}" dt="2021-05-08T05:57:52.299" v="369" actId="14100"/>
          <ac:spMkLst>
            <pc:docMk/>
            <pc:sldMk cId="1137227358" sldId="264"/>
            <ac:spMk id="2" creationId="{CB65D355-D9DB-4462-8206-07AEF7B2D4CE}"/>
          </ac:spMkLst>
        </pc:spChg>
        <pc:spChg chg="del">
          <ac:chgData name="umme sarmin" userId="1a671cacd43745a0" providerId="Windows Live" clId="Web-{9586276A-2496-4A05-9A27-56374CDCDD72}" dt="2021-05-08T05:41:19.032" v="235"/>
          <ac:spMkLst>
            <pc:docMk/>
            <pc:sldMk cId="1137227358" sldId="264"/>
            <ac:spMk id="3" creationId="{431A54FB-0FA2-4E01-B352-1A353F3AEA30}"/>
          </ac:spMkLst>
        </pc:spChg>
        <pc:picChg chg="add mod ord">
          <ac:chgData name="umme sarmin" userId="1a671cacd43745a0" providerId="Windows Live" clId="Web-{9586276A-2496-4A05-9A27-56374CDCDD72}" dt="2021-05-08T05:51:08.589" v="289" actId="14100"/>
          <ac:picMkLst>
            <pc:docMk/>
            <pc:sldMk cId="1137227358" sldId="264"/>
            <ac:picMk id="4" creationId="{ED7DB3B0-296A-43BD-B072-E9400886429F}"/>
          </ac:picMkLst>
        </pc:picChg>
        <pc:picChg chg="add mod">
          <ac:chgData name="umme sarmin" userId="1a671cacd43745a0" providerId="Windows Live" clId="Web-{9586276A-2496-4A05-9A27-56374CDCDD72}" dt="2021-05-08T05:51:02.823" v="286" actId="14100"/>
          <ac:picMkLst>
            <pc:docMk/>
            <pc:sldMk cId="1137227358" sldId="264"/>
            <ac:picMk id="5" creationId="{B580B368-8039-4A4B-9D70-2595C684A7A4}"/>
          </ac:picMkLst>
        </pc:picChg>
        <pc:picChg chg="add del mod">
          <ac:chgData name="umme sarmin" userId="1a671cacd43745a0" providerId="Windows Live" clId="Web-{9586276A-2496-4A05-9A27-56374CDCDD72}" dt="2021-05-08T05:44:58.129" v="240"/>
          <ac:picMkLst>
            <pc:docMk/>
            <pc:sldMk cId="1137227358" sldId="264"/>
            <ac:picMk id="6" creationId="{1B9E485A-B8B8-4E59-BBDE-873A8AFDD3ED}"/>
          </ac:picMkLst>
        </pc:picChg>
      </pc:sldChg>
      <pc:sldChg chg="addSp delSp modSp new">
        <pc:chgData name="umme sarmin" userId="1a671cacd43745a0" providerId="Windows Live" clId="Web-{9586276A-2496-4A05-9A27-56374CDCDD72}" dt="2021-05-08T05:57:45.142" v="367" actId="14100"/>
        <pc:sldMkLst>
          <pc:docMk/>
          <pc:sldMk cId="3241320073" sldId="265"/>
        </pc:sldMkLst>
        <pc:spChg chg="mod">
          <ac:chgData name="umme sarmin" userId="1a671cacd43745a0" providerId="Windows Live" clId="Web-{9586276A-2496-4A05-9A27-56374CDCDD72}" dt="2021-05-08T05:57:45.142" v="367" actId="14100"/>
          <ac:spMkLst>
            <pc:docMk/>
            <pc:sldMk cId="3241320073" sldId="265"/>
            <ac:spMk id="2" creationId="{1B3CF84A-E407-4917-809D-60437A6F297F}"/>
          </ac:spMkLst>
        </pc:spChg>
        <pc:spChg chg="del">
          <ac:chgData name="umme sarmin" userId="1a671cacd43745a0" providerId="Windows Live" clId="Web-{9586276A-2496-4A05-9A27-56374CDCDD72}" dt="2021-05-08T05:46:28.865" v="244"/>
          <ac:spMkLst>
            <pc:docMk/>
            <pc:sldMk cId="3241320073" sldId="265"/>
            <ac:spMk id="3" creationId="{0F108DA8-494C-4A0C-B262-1460A4F43A71}"/>
          </ac:spMkLst>
        </pc:spChg>
        <pc:picChg chg="add mod ord">
          <ac:chgData name="umme sarmin" userId="1a671cacd43745a0" providerId="Windows Live" clId="Web-{9586276A-2496-4A05-9A27-56374CDCDD72}" dt="2021-05-08T05:55:29.921" v="329" actId="14100"/>
          <ac:picMkLst>
            <pc:docMk/>
            <pc:sldMk cId="3241320073" sldId="265"/>
            <ac:picMk id="4" creationId="{B9DDD6CA-775B-4380-BAAD-B4B8A9822182}"/>
          </ac:picMkLst>
        </pc:picChg>
        <pc:picChg chg="add mod">
          <ac:chgData name="umme sarmin" userId="1a671cacd43745a0" providerId="Windows Live" clId="Web-{9586276A-2496-4A05-9A27-56374CDCDD72}" dt="2021-05-08T05:55:34.156" v="330" actId="14100"/>
          <ac:picMkLst>
            <pc:docMk/>
            <pc:sldMk cId="3241320073" sldId="265"/>
            <ac:picMk id="5" creationId="{BC9FC209-0AA7-4992-8BCF-64291D28606A}"/>
          </ac:picMkLst>
        </pc:picChg>
      </pc:sldChg>
      <pc:sldChg chg="addSp delSp modSp new">
        <pc:chgData name="umme sarmin" userId="1a671cacd43745a0" providerId="Windows Live" clId="Web-{9586276A-2496-4A05-9A27-56374CDCDD72}" dt="2021-05-08T05:57:35.970" v="365" actId="14100"/>
        <pc:sldMkLst>
          <pc:docMk/>
          <pc:sldMk cId="1466881473" sldId="266"/>
        </pc:sldMkLst>
        <pc:spChg chg="mod">
          <ac:chgData name="umme sarmin" userId="1a671cacd43745a0" providerId="Windows Live" clId="Web-{9586276A-2496-4A05-9A27-56374CDCDD72}" dt="2021-05-08T05:57:35.970" v="365" actId="14100"/>
          <ac:spMkLst>
            <pc:docMk/>
            <pc:sldMk cId="1466881473" sldId="266"/>
            <ac:spMk id="2" creationId="{E7382E7B-619B-4126-BE64-C703D1A28E5F}"/>
          </ac:spMkLst>
        </pc:spChg>
        <pc:spChg chg="del">
          <ac:chgData name="umme sarmin" userId="1a671cacd43745a0" providerId="Windows Live" clId="Web-{9586276A-2496-4A05-9A27-56374CDCDD72}" dt="2021-05-08T05:48:09.461" v="247"/>
          <ac:spMkLst>
            <pc:docMk/>
            <pc:sldMk cId="1466881473" sldId="266"/>
            <ac:spMk id="3" creationId="{8A1AB775-FB80-4879-A220-58B6E4E18DD1}"/>
          </ac:spMkLst>
        </pc:spChg>
        <pc:picChg chg="add mod ord">
          <ac:chgData name="umme sarmin" userId="1a671cacd43745a0" providerId="Windows Live" clId="Web-{9586276A-2496-4A05-9A27-56374CDCDD72}" dt="2021-05-08T05:57:09.985" v="357" actId="14100"/>
          <ac:picMkLst>
            <pc:docMk/>
            <pc:sldMk cId="1466881473" sldId="266"/>
            <ac:picMk id="4" creationId="{9D650C28-2F8D-4D5C-8A36-7B1379617A37}"/>
          </ac:picMkLst>
        </pc:picChg>
        <pc:picChg chg="add mod">
          <ac:chgData name="umme sarmin" userId="1a671cacd43745a0" providerId="Windows Live" clId="Web-{9586276A-2496-4A05-9A27-56374CDCDD72}" dt="2021-05-08T05:57:26.361" v="363" actId="14100"/>
          <ac:picMkLst>
            <pc:docMk/>
            <pc:sldMk cId="1466881473" sldId="266"/>
            <ac:picMk id="5" creationId="{BC160562-9A17-42CE-8254-E0F38DFBEA7F}"/>
          </ac:picMkLst>
        </pc:picChg>
        <pc:picChg chg="add del mod">
          <ac:chgData name="umme sarmin" userId="1a671cacd43745a0" providerId="Windows Live" clId="Web-{9586276A-2496-4A05-9A27-56374CDCDD72}" dt="2021-05-08T05:48:40.180" v="251"/>
          <ac:picMkLst>
            <pc:docMk/>
            <pc:sldMk cId="1466881473" sldId="266"/>
            <ac:picMk id="6" creationId="{8946BCC4-8D51-44B2-AE5A-6BCB87DCB0AF}"/>
          </ac:picMkLst>
        </pc:picChg>
      </pc:sldChg>
      <pc:sldChg chg="addSp delSp modSp new">
        <pc:chgData name="umme sarmin" userId="1a671cacd43745a0" providerId="Windows Live" clId="Web-{9586276A-2496-4A05-9A27-56374CDCDD72}" dt="2021-05-08T05:59:18.909" v="389" actId="14100"/>
        <pc:sldMkLst>
          <pc:docMk/>
          <pc:sldMk cId="1492800281" sldId="267"/>
        </pc:sldMkLst>
        <pc:spChg chg="mod">
          <ac:chgData name="umme sarmin" userId="1a671cacd43745a0" providerId="Windows Live" clId="Web-{9586276A-2496-4A05-9A27-56374CDCDD72}" dt="2021-05-08T05:59:09.581" v="387" actId="14100"/>
          <ac:spMkLst>
            <pc:docMk/>
            <pc:sldMk cId="1492800281" sldId="267"/>
            <ac:spMk id="2" creationId="{BA502893-C83D-49C0-8F8E-6B5D023A899E}"/>
          </ac:spMkLst>
        </pc:spChg>
        <pc:spChg chg="del">
          <ac:chgData name="umme sarmin" userId="1a671cacd43745a0" providerId="Windows Live" clId="Web-{9586276A-2496-4A05-9A27-56374CDCDD72}" dt="2021-05-08T05:48:58.805" v="253"/>
          <ac:spMkLst>
            <pc:docMk/>
            <pc:sldMk cId="1492800281" sldId="267"/>
            <ac:spMk id="3" creationId="{416CE7CE-A614-4F4E-8D7D-DEEB27E13E96}"/>
          </ac:spMkLst>
        </pc:spChg>
        <pc:picChg chg="add mod ord">
          <ac:chgData name="umme sarmin" userId="1a671cacd43745a0" providerId="Windows Live" clId="Web-{9586276A-2496-4A05-9A27-56374CDCDD72}" dt="2021-05-08T05:59:18.909" v="389" actId="14100"/>
          <ac:picMkLst>
            <pc:docMk/>
            <pc:sldMk cId="1492800281" sldId="267"/>
            <ac:picMk id="4" creationId="{A7139ED2-A1D0-45DF-8EE5-3E2F38BBFE13}"/>
          </ac:picMkLst>
        </pc:picChg>
        <pc:picChg chg="add mod">
          <ac:chgData name="umme sarmin" userId="1a671cacd43745a0" providerId="Windows Live" clId="Web-{9586276A-2496-4A05-9A27-56374CDCDD72}" dt="2021-05-08T05:59:15.581" v="388" actId="14100"/>
          <ac:picMkLst>
            <pc:docMk/>
            <pc:sldMk cId="1492800281" sldId="267"/>
            <ac:picMk id="5" creationId="{7F19E45B-8D2B-405B-AB36-58CA575B9AE6}"/>
          </ac:picMkLst>
        </pc:picChg>
        <pc:picChg chg="add mod">
          <ac:chgData name="umme sarmin" userId="1a671cacd43745a0" providerId="Windows Live" clId="Web-{9586276A-2496-4A05-9A27-56374CDCDD72}" dt="2021-05-08T05:58:50.534" v="382" actId="14100"/>
          <ac:picMkLst>
            <pc:docMk/>
            <pc:sldMk cId="1492800281" sldId="267"/>
            <ac:picMk id="6" creationId="{1F3BAFCD-7566-4F08-A348-50E59163C60B}"/>
          </ac:picMkLst>
        </pc:picChg>
      </pc:sldChg>
      <pc:sldChg chg="addSp delSp modSp new">
        <pc:chgData name="umme sarmin" userId="1a671cacd43745a0" providerId="Windows Live" clId="Web-{9586276A-2496-4A05-9A27-56374CDCDD72}" dt="2021-05-08T06:05:44.916" v="502" actId="14100"/>
        <pc:sldMkLst>
          <pc:docMk/>
          <pc:sldMk cId="1438773775" sldId="268"/>
        </pc:sldMkLst>
        <pc:spChg chg="mod">
          <ac:chgData name="umme sarmin" userId="1a671cacd43745a0" providerId="Windows Live" clId="Web-{9586276A-2496-4A05-9A27-56374CDCDD72}" dt="2021-05-08T06:05:35.587" v="500" actId="14100"/>
          <ac:spMkLst>
            <pc:docMk/>
            <pc:sldMk cId="1438773775" sldId="268"/>
            <ac:spMk id="2" creationId="{EA01411F-CA8A-4CE4-8D17-5ACE09F65D89}"/>
          </ac:spMkLst>
        </pc:spChg>
        <pc:spChg chg="del">
          <ac:chgData name="umme sarmin" userId="1a671cacd43745a0" providerId="Windows Live" clId="Web-{9586276A-2496-4A05-9A27-56374CDCDD72}" dt="2021-05-08T06:05:01.853" v="492"/>
          <ac:spMkLst>
            <pc:docMk/>
            <pc:sldMk cId="1438773775" sldId="268"/>
            <ac:spMk id="3" creationId="{08FF5EFB-FC8C-4BAC-A604-7B5B6AD3D01F}"/>
          </ac:spMkLst>
        </pc:spChg>
        <pc:picChg chg="add mod ord">
          <ac:chgData name="umme sarmin" userId="1a671cacd43745a0" providerId="Windows Live" clId="Web-{9586276A-2496-4A05-9A27-56374CDCDD72}" dt="2021-05-08T06:05:44.916" v="502" actId="14100"/>
          <ac:picMkLst>
            <pc:docMk/>
            <pc:sldMk cId="1438773775" sldId="268"/>
            <ac:picMk id="4" creationId="{AE5C51AF-E061-48BF-A9C8-6DB84626699B}"/>
          </ac:picMkLst>
        </pc:picChg>
      </pc:sldChg>
      <pc:sldChg chg="addSp delSp modSp new">
        <pc:chgData name="umme sarmin" userId="1a671cacd43745a0" providerId="Windows Live" clId="Web-{9586276A-2496-4A05-9A27-56374CDCDD72}" dt="2021-05-08T06:03:44.898" v="479" actId="14100"/>
        <pc:sldMkLst>
          <pc:docMk/>
          <pc:sldMk cId="1423729140" sldId="269"/>
        </pc:sldMkLst>
        <pc:spChg chg="mod">
          <ac:chgData name="umme sarmin" userId="1a671cacd43745a0" providerId="Windows Live" clId="Web-{9586276A-2496-4A05-9A27-56374CDCDD72}" dt="2021-05-08T06:03:09.913" v="471" actId="14100"/>
          <ac:spMkLst>
            <pc:docMk/>
            <pc:sldMk cId="1423729140" sldId="269"/>
            <ac:spMk id="2" creationId="{338D8410-7D90-45EC-82F4-181BC2825386}"/>
          </ac:spMkLst>
        </pc:spChg>
        <pc:spChg chg="del">
          <ac:chgData name="umme sarmin" userId="1a671cacd43745a0" providerId="Windows Live" clId="Web-{9586276A-2496-4A05-9A27-56374CDCDD72}" dt="2021-05-08T05:59:54.426" v="392"/>
          <ac:spMkLst>
            <pc:docMk/>
            <pc:sldMk cId="1423729140" sldId="269"/>
            <ac:spMk id="3" creationId="{B99E9D7B-DF77-4D40-94B5-3E5C59C3A55F}"/>
          </ac:spMkLst>
        </pc:spChg>
        <pc:picChg chg="add mod ord">
          <ac:chgData name="umme sarmin" userId="1a671cacd43745a0" providerId="Windows Live" clId="Web-{9586276A-2496-4A05-9A27-56374CDCDD72}" dt="2021-05-08T06:03:44.898" v="479" actId="14100"/>
          <ac:picMkLst>
            <pc:docMk/>
            <pc:sldMk cId="1423729140" sldId="269"/>
            <ac:picMk id="4" creationId="{30E05B99-A4DD-446B-AEE2-E2EE6DDDC3F5}"/>
          </ac:picMkLst>
        </pc:picChg>
      </pc:sldChg>
      <pc:sldChg chg="addSp delSp modSp new">
        <pc:chgData name="umme sarmin" userId="1a671cacd43745a0" providerId="Windows Live" clId="Web-{9586276A-2496-4A05-9A27-56374CDCDD72}" dt="2021-05-08T06:11:50.567" v="549" actId="14100"/>
        <pc:sldMkLst>
          <pc:docMk/>
          <pc:sldMk cId="3055529359" sldId="270"/>
        </pc:sldMkLst>
        <pc:spChg chg="mod">
          <ac:chgData name="umme sarmin" userId="1a671cacd43745a0" providerId="Windows Live" clId="Web-{9586276A-2496-4A05-9A27-56374CDCDD72}" dt="2021-05-08T06:11:44.254" v="548" actId="14100"/>
          <ac:spMkLst>
            <pc:docMk/>
            <pc:sldMk cId="3055529359" sldId="270"/>
            <ac:spMk id="2" creationId="{530E56C4-C858-446C-9222-EA0D754D2620}"/>
          </ac:spMkLst>
        </pc:spChg>
        <pc:spChg chg="del">
          <ac:chgData name="umme sarmin" userId="1a671cacd43745a0" providerId="Windows Live" clId="Web-{9586276A-2496-4A05-9A27-56374CDCDD72}" dt="2021-05-08T06:11:11.410" v="542"/>
          <ac:spMkLst>
            <pc:docMk/>
            <pc:sldMk cId="3055529359" sldId="270"/>
            <ac:spMk id="3" creationId="{6F7C5BE6-332B-4497-B6C5-362389166969}"/>
          </ac:spMkLst>
        </pc:spChg>
        <pc:picChg chg="add mod ord">
          <ac:chgData name="umme sarmin" userId="1a671cacd43745a0" providerId="Windows Live" clId="Web-{9586276A-2496-4A05-9A27-56374CDCDD72}" dt="2021-05-08T06:11:50.567" v="549" actId="14100"/>
          <ac:picMkLst>
            <pc:docMk/>
            <pc:sldMk cId="3055529359" sldId="270"/>
            <ac:picMk id="4" creationId="{1F44E369-A2D7-4EC5-8439-5786B6CA1F4E}"/>
          </ac:picMkLst>
        </pc:picChg>
      </pc:sldChg>
      <pc:sldChg chg="addSp delSp modSp new addAnim modAnim">
        <pc:chgData name="umme sarmin" userId="1a671cacd43745a0" providerId="Windows Live" clId="Web-{9586276A-2496-4A05-9A27-56374CDCDD72}" dt="2021-05-08T06:19:56.450" v="618"/>
        <pc:sldMkLst>
          <pc:docMk/>
          <pc:sldMk cId="2528684230" sldId="271"/>
        </pc:sldMkLst>
        <pc:spChg chg="mod">
          <ac:chgData name="umme sarmin" userId="1a671cacd43745a0" providerId="Windows Live" clId="Web-{9586276A-2496-4A05-9A27-56374CDCDD72}" dt="2021-05-08T06:19:50.543" v="616" actId="14100"/>
          <ac:spMkLst>
            <pc:docMk/>
            <pc:sldMk cId="2528684230" sldId="271"/>
            <ac:spMk id="2" creationId="{71CDBC7C-0D59-4C3C-85EC-CBED40C84CF7}"/>
          </ac:spMkLst>
        </pc:spChg>
        <pc:spChg chg="mod">
          <ac:chgData name="umme sarmin" userId="1a671cacd43745a0" providerId="Windows Live" clId="Web-{9586276A-2496-4A05-9A27-56374CDCDD72}" dt="2021-05-08T06:19:37.012" v="615" actId="20577"/>
          <ac:spMkLst>
            <pc:docMk/>
            <pc:sldMk cId="2528684230" sldId="271"/>
            <ac:spMk id="3" creationId="{1541EFF5-2561-4B0B-BDA6-2E3281C6FF20}"/>
          </ac:spMkLst>
        </pc:spChg>
        <pc:graphicFrameChg chg="add del mod modGraphic">
          <ac:chgData name="umme sarmin" userId="1a671cacd43745a0" providerId="Windows Live" clId="Web-{9586276A-2496-4A05-9A27-56374CDCDD72}" dt="2021-05-08T06:16:03.524" v="579"/>
          <ac:graphicFrameMkLst>
            <pc:docMk/>
            <pc:sldMk cId="2528684230" sldId="271"/>
            <ac:graphicFrameMk id="4" creationId="{84764C1B-36B1-4A7D-B94E-FF4C82D466BA}"/>
          </ac:graphicFrameMkLst>
        </pc:graphicFrameChg>
      </pc:sldChg>
      <pc:sldChg chg="modSp new addAnim modAnim">
        <pc:chgData name="umme sarmin" userId="1a671cacd43745a0" providerId="Windows Live" clId="Web-{9586276A-2496-4A05-9A27-56374CDCDD72}" dt="2021-05-08T06:22:36.218" v="664" actId="1076"/>
        <pc:sldMkLst>
          <pc:docMk/>
          <pc:sldMk cId="2814523060" sldId="272"/>
        </pc:sldMkLst>
        <pc:spChg chg="mod">
          <ac:chgData name="umme sarmin" userId="1a671cacd43745a0" providerId="Windows Live" clId="Web-{9586276A-2496-4A05-9A27-56374CDCDD72}" dt="2021-05-08T06:22:16.327" v="659" actId="20577"/>
          <ac:spMkLst>
            <pc:docMk/>
            <pc:sldMk cId="2814523060" sldId="272"/>
            <ac:spMk id="2" creationId="{8D25A945-70D7-4A0A-AE9A-DAFE3E2FA4B9}"/>
          </ac:spMkLst>
        </pc:spChg>
        <pc:spChg chg="mod">
          <ac:chgData name="umme sarmin" userId="1a671cacd43745a0" providerId="Windows Live" clId="Web-{9586276A-2496-4A05-9A27-56374CDCDD72}" dt="2021-05-08T06:22:36.218" v="664" actId="1076"/>
          <ac:spMkLst>
            <pc:docMk/>
            <pc:sldMk cId="2814523060" sldId="272"/>
            <ac:spMk id="3" creationId="{85EB5B3B-EC19-4F00-B927-B73A7186A3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18"/>
            <a:ext cx="12192000" cy="697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96429-E715-4DF3-B764-9C8C5725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55336">
            <a:off x="2958856" y="1120234"/>
            <a:ext cx="6683433" cy="1339940"/>
          </a:xfrm>
        </p:spPr>
        <p:txBody>
          <a:bodyPr>
            <a:prstTxWarp prst="textStop">
              <a:avLst/>
            </a:prstTxWarp>
            <a:no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9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29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257" y="1825624"/>
            <a:ext cx="10515600" cy="786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009976"/>
              </p:ext>
            </p:extLst>
          </p:nvPr>
        </p:nvGraphicFramePr>
        <p:xfrm>
          <a:off x="3628571" y="2725509"/>
          <a:ext cx="4731657" cy="246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657"/>
              </a:tblGrid>
              <a:tr h="47568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781F0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আবহাওয়ার</a:t>
                      </a:r>
                      <a:r>
                        <a:rPr lang="en-US" sz="3600" baseline="0" dirty="0" smtClean="0">
                          <a:solidFill>
                            <a:srgbClr val="781F0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781F0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en-US" sz="3600" baseline="0" dirty="0" smtClean="0">
                          <a:solidFill>
                            <a:srgbClr val="781F0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781F04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51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51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51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51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16000"/>
            <a:ext cx="47625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885" y="5138058"/>
            <a:ext cx="11582399" cy="17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118" y="0"/>
            <a:ext cx="10515600" cy="123734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3" y="1820906"/>
            <a:ext cx="2349841" cy="234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58" y="1868463"/>
            <a:ext cx="2488955" cy="230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620" y="1549632"/>
            <a:ext cx="2998558" cy="299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72" y="1671984"/>
            <a:ext cx="2421238" cy="269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485" y="4170747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রৌদ্রোজ্জ্বল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7462" y="4170746"/>
            <a:ext cx="3163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মেঘাচ্ছন্ন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9705" y="4186702"/>
            <a:ext cx="1901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14857" y="4336805"/>
            <a:ext cx="150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বজ্রবৃষ্টি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58" y="856343"/>
            <a:ext cx="543882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649" y="4956142"/>
            <a:ext cx="11437256" cy="18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15" y="1"/>
            <a:ext cx="10515600" cy="100148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8" y="1663983"/>
            <a:ext cx="4462916" cy="268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51" y="1640114"/>
            <a:ext cx="4521581" cy="272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01" y="769258"/>
            <a:ext cx="47625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5371" y="4362633"/>
            <a:ext cx="4368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রৌদ্রোজ্জ্বল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4551" y="4385312"/>
            <a:ext cx="4521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রৌদ্রোজ্জ্বল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398" y="5021943"/>
            <a:ext cx="11495313" cy="17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82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আর্দ্রতা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21" y="1699497"/>
            <a:ext cx="4063321" cy="29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2" y="1738150"/>
            <a:ext cx="4024539" cy="287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21" y="976150"/>
            <a:ext cx="476250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1142" y="4442606"/>
            <a:ext cx="4024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93592" y="4425433"/>
            <a:ext cx="40494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1142" y="4410044"/>
            <a:ext cx="402453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5192" y="4403239"/>
            <a:ext cx="40494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430" y="5130983"/>
            <a:ext cx="11567884" cy="17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1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78" y="1732642"/>
            <a:ext cx="4007579" cy="22152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14" y="1674585"/>
            <a:ext cx="4229554" cy="2378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515" y="4059997"/>
            <a:ext cx="4644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885" y="4063343"/>
            <a:ext cx="520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ডালপালা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78" y="1043213"/>
            <a:ext cx="4762500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297" y="4669781"/>
            <a:ext cx="11157175" cy="21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E56C4-C858-446C-9222-EA0D754D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3"/>
            <a:ext cx="10515600" cy="111190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4D094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solidFill>
                  <a:srgbClr val="4D094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4D094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solidFill>
                  <a:srgbClr val="4D094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4D094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F44E369-A2D7-4EC5-8439-5786B6CA1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227" y="1898606"/>
            <a:ext cx="4727250" cy="307979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841829"/>
            <a:ext cx="47625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055" y="4978400"/>
            <a:ext cx="11393713" cy="18796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027649"/>
              </p:ext>
            </p:extLst>
          </p:nvPr>
        </p:nvGraphicFramePr>
        <p:xfrm>
          <a:off x="5921827" y="1902820"/>
          <a:ext cx="5370288" cy="3075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145"/>
                <a:gridCol w="2177143"/>
              </a:tblGrid>
              <a:tr h="7868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781F0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আবহাওয়ার</a:t>
                      </a:r>
                      <a:r>
                        <a:rPr lang="en-US" sz="3600" baseline="0" dirty="0" smtClean="0">
                          <a:solidFill>
                            <a:srgbClr val="781F0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781F0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en-US" sz="3600" baseline="0" dirty="0" smtClean="0">
                          <a:solidFill>
                            <a:srgbClr val="781F0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781F04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781F0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উদাহরণ</a:t>
                      </a:r>
                      <a:r>
                        <a:rPr lang="en-US" sz="3600" dirty="0" smtClean="0">
                          <a:solidFill>
                            <a:srgbClr val="781F0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781F04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2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2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21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2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5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141" y="3899970"/>
            <a:ext cx="5239658" cy="1005631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78" y="743113"/>
            <a:ext cx="4762500" cy="7620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73" y="1621227"/>
            <a:ext cx="2763383" cy="356014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 flipH="1">
            <a:off x="5762169" y="1843315"/>
            <a:ext cx="4455887" cy="1867970"/>
          </a:xfrm>
          <a:prstGeom prst="homePlate">
            <a:avLst/>
          </a:prstGeom>
          <a:solidFill>
            <a:srgbClr val="AA3EC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৬৯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855" y="4905601"/>
            <a:ext cx="11437258" cy="1952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3371" y="-43880"/>
            <a:ext cx="4078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2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7" y="949666"/>
            <a:ext cx="6662057" cy="762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9" y="1600881"/>
            <a:ext cx="78771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0" y="3413466"/>
            <a:ext cx="2870230" cy="172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05" y="3413466"/>
            <a:ext cx="3077194" cy="192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3413466"/>
            <a:ext cx="2599913" cy="172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3413466"/>
            <a:ext cx="2945039" cy="16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498" y="5143160"/>
            <a:ext cx="11732757" cy="1628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0605" y="5165556"/>
            <a:ext cx="30771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498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86" y="0"/>
            <a:ext cx="10515600" cy="1325563"/>
          </a:xfrm>
        </p:spPr>
        <p:txBody>
          <a:bodyPr/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79" y="964180"/>
            <a:ext cx="4762500" cy="762000"/>
          </a:xfrm>
        </p:spPr>
      </p:pic>
      <p:sp>
        <p:nvSpPr>
          <p:cNvPr id="5" name="TextBox 4"/>
          <p:cNvSpPr txBox="1"/>
          <p:nvPr/>
        </p:nvSpPr>
        <p:spPr>
          <a:xfrm>
            <a:off x="2365827" y="2380343"/>
            <a:ext cx="83021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915" y="4630057"/>
            <a:ext cx="11640456" cy="22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5A945-70D7-4A0A-AE9A-DAFE3E2F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err="1">
                <a:solidFill>
                  <a:srgbClr val="4D094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rgbClr val="4D094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4D094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4D094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EB5B3B-EC19-4F00-B927-B73A7186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2914"/>
            <a:ext cx="10515600" cy="2069172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8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আর্দ্রতা</a:t>
            </a:r>
            <a:r>
              <a:rPr lang="en-US" sz="48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8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আর্দ্রতা</a:t>
            </a:r>
            <a:r>
              <a:rPr lang="en-US" sz="48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8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8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8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solidFill>
                <a:srgbClr val="781F0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335313"/>
            <a:ext cx="47625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856" y="4731430"/>
            <a:ext cx="11480799" cy="21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27E0CC-1239-4DA4-8E30-8073D168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23" y="1876517"/>
            <a:ext cx="4484077" cy="3942242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b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চরডিক্রী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মুলাদী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8484697-3315-4A5A-9C28-680F2AFD9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7869" y="1989907"/>
            <a:ext cx="3087423" cy="375883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72418C-B045-4E21-95D5-1EC1C631ED60}"/>
              </a:ext>
            </a:extLst>
          </p:cNvPr>
          <p:cNvSpPr txBox="1"/>
          <p:nvPr/>
        </p:nvSpPr>
        <p:spPr>
          <a:xfrm>
            <a:off x="4206815" y="310551"/>
            <a:ext cx="402278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172308"/>
            <a:ext cx="4762500" cy="762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49108" y="2051538"/>
            <a:ext cx="0" cy="318867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1539" y="2286000"/>
            <a:ext cx="11723" cy="336452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73969" y="2579077"/>
            <a:ext cx="0" cy="347003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7" y="6049108"/>
            <a:ext cx="11538856" cy="5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04"/>
            <a:ext cx="12192000" cy="684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961429"/>
            <a:ext cx="3657600" cy="1325563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4D52D5-DF40-4118-8E21-5D732BA8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977917-2911-44BD-B9A0-F4EAC05B1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00" y="2340253"/>
            <a:ext cx="5857337" cy="38483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65" y="1242646"/>
            <a:ext cx="4762500" cy="762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201507" y="2518851"/>
            <a:ext cx="41030" cy="320201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02215" y="2907323"/>
            <a:ext cx="35170" cy="309489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26370" y="3094892"/>
            <a:ext cx="46892" cy="315350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9" y="2340253"/>
            <a:ext cx="2801011" cy="3720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48400"/>
            <a:ext cx="11582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18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25063-388C-4162-AEB9-8DC1F2FF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গান গাই-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E6D6D3-2811-4D73-9D09-8E91D397E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15" y="2583543"/>
            <a:ext cx="10515600" cy="234689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মালার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…………… 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65" y="1277816"/>
            <a:ext cx="47625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028" y="5050744"/>
            <a:ext cx="10276113" cy="16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17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98380-B3B1-4778-A7F4-CE9832CC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D8209B-2BFC-40CB-A71E-EA5BE1C95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984" y="2590800"/>
            <a:ext cx="10515600" cy="2730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pPr marL="0" indent="0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১৩.১.২।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418492"/>
            <a:ext cx="47625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37" y="4314092"/>
            <a:ext cx="11359661" cy="22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3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606F1-A8D0-455F-94D7-D2AE334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3" y="823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33" y="996155"/>
            <a:ext cx="4762500" cy="762000"/>
          </a:xfrm>
        </p:spPr>
      </p:pic>
      <p:sp>
        <p:nvSpPr>
          <p:cNvPr id="3" name="TextBox 2"/>
          <p:cNvSpPr txBox="1"/>
          <p:nvPr/>
        </p:nvSpPr>
        <p:spPr>
          <a:xfrm>
            <a:off x="4644569" y="2453098"/>
            <a:ext cx="7271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781F0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569" y="3222355"/>
            <a:ext cx="869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গতকালের</a:t>
            </a:r>
            <a:r>
              <a:rPr lang="en-US" sz="4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781F0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569" y="3991613"/>
            <a:ext cx="7489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781F0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26" y="5007429"/>
            <a:ext cx="11901715" cy="1850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3" y="2453098"/>
            <a:ext cx="4104865" cy="23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4A4923-B150-49B0-98F0-E3930024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6" y="0"/>
            <a:ext cx="10515600" cy="1325563"/>
          </a:xfrm>
        </p:spPr>
        <p:txBody>
          <a:bodyPr/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074ACB-ED05-4776-8975-B6C600905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13" y="1719943"/>
            <a:ext cx="8737601" cy="1652525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indent="0" algn="ctr">
              <a:buNone/>
            </a:pPr>
            <a:endParaRPr lang="en-US" sz="6600" dirty="0">
              <a:solidFill>
                <a:srgbClr val="C00000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1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7AEEFB-AF3E-4D81-B2D9-FAC631341394}"/>
              </a:ext>
            </a:extLst>
          </p:cNvPr>
          <p:cNvSpPr txBox="1"/>
          <p:nvPr/>
        </p:nvSpPr>
        <p:spPr>
          <a:xfrm>
            <a:off x="317995" y="3459018"/>
            <a:ext cx="11526979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বুজতে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5" y="957943"/>
            <a:ext cx="56896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93" y="5213344"/>
            <a:ext cx="11526979" cy="16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1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936" y="2821666"/>
            <a:ext cx="4295321" cy="1483632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5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5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5400" dirty="0" smtClean="0">
                <a:solidFill>
                  <a:srgbClr val="781F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solidFill>
                <a:srgbClr val="781F0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93" y="957943"/>
            <a:ext cx="4762500" cy="762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03" y="1952171"/>
            <a:ext cx="5080810" cy="284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742" y="4934857"/>
            <a:ext cx="11669486" cy="17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57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" y="1676060"/>
            <a:ext cx="3183766" cy="187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135" y="1692605"/>
            <a:ext cx="3105036" cy="20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" y="3903796"/>
            <a:ext cx="3183767" cy="171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135" y="3903796"/>
            <a:ext cx="3137320" cy="171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5594" y="1714325"/>
            <a:ext cx="309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872" y="2519846"/>
            <a:ext cx="253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আর্দ্রতা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5595" y="3967621"/>
            <a:ext cx="261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3854" y="4966485"/>
            <a:ext cx="1638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51" y="914060"/>
            <a:ext cx="476250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8970" y="5950857"/>
            <a:ext cx="582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1526</TotalTime>
  <Words>193</Words>
  <Application>Microsoft Office PowerPoint</Application>
  <PresentationFormat>Custom</PresentationFormat>
  <Paragraphs>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</vt:lpstr>
      <vt:lpstr>উম্মে শারমিন  সহকারি শিক্ষক চরডিক্রী সঃ প্রাঃ বিঃ মুলাদী, বরিশাল</vt:lpstr>
      <vt:lpstr>পাঠ পরিচিতি</vt:lpstr>
      <vt:lpstr>এসো একটি গান গাই- </vt:lpstr>
      <vt:lpstr>শিখনফলঃ</vt:lpstr>
      <vt:lpstr>পূর্বজ্ঞান যাচাই</vt:lpstr>
      <vt:lpstr>আজকের পাঠ </vt:lpstr>
      <vt:lpstr>আজকের পাঠের প্রশ্ন </vt:lpstr>
      <vt:lpstr>ছবিতে দেখ </vt:lpstr>
      <vt:lpstr>জোড়ায় কাজ </vt:lpstr>
      <vt:lpstr>আকাশের অবস্থা  </vt:lpstr>
      <vt:lpstr>তাপমাত্রা </vt:lpstr>
      <vt:lpstr>আর্দ্রতা </vt:lpstr>
      <vt:lpstr>বায়ুপ্রবাহ </vt:lpstr>
      <vt:lpstr>দলীয় কাজ </vt:lpstr>
      <vt:lpstr>পাঠের অংশটুকু পড়  </vt:lpstr>
      <vt:lpstr>পাঠের সারসংক্ষেপ আলোচনা</vt:lpstr>
      <vt:lpstr>মূল্যায়ন </vt:lpstr>
      <vt:lpstr>বাড়ির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OPU</dc:creator>
  <cp:lastModifiedBy>OPU</cp:lastModifiedBy>
  <cp:revision>709</cp:revision>
  <dcterms:created xsi:type="dcterms:W3CDTF">2021-04-27T05:34:54Z</dcterms:created>
  <dcterms:modified xsi:type="dcterms:W3CDTF">2021-09-05T08:17:25Z</dcterms:modified>
</cp:coreProperties>
</file>