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9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1" autoAdjust="0"/>
  </p:normalViewPr>
  <p:slideViewPr>
    <p:cSldViewPr>
      <p:cViewPr varScale="1">
        <p:scale>
          <a:sx n="53" d="100"/>
          <a:sy n="53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838200" y="0"/>
            <a:ext cx="12192000" cy="6858000"/>
            <a:chOff x="76201" y="0"/>
            <a:chExt cx="12192000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76201" y="0"/>
              <a:ext cx="12192000" cy="6858000"/>
              <a:chOff x="0" y="0"/>
              <a:chExt cx="12192000" cy="6858000"/>
            </a:xfrm>
          </p:grpSpPr>
          <p:sp>
            <p:nvSpPr>
              <p:cNvPr id="8" name="Bevel 7"/>
              <p:cNvSpPr/>
              <p:nvPr/>
            </p:nvSpPr>
            <p:spPr>
              <a:xfrm>
                <a:off x="0" y="0"/>
                <a:ext cx="12192000" cy="6858000"/>
              </a:xfrm>
              <a:prstGeom prst="bevel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4400" y="1177634"/>
                <a:ext cx="10363200" cy="4849091"/>
              </a:xfrm>
              <a:prstGeom prst="rect">
                <a:avLst/>
              </a:prstGeom>
            </p:spPr>
          </p:pic>
        </p:grpSp>
        <p:sp>
          <p:nvSpPr>
            <p:cNvPr id="7" name="Rectangle 6"/>
            <p:cNvSpPr/>
            <p:nvPr/>
          </p:nvSpPr>
          <p:spPr>
            <a:xfrm>
              <a:off x="2902528" y="1510145"/>
              <a:ext cx="617912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28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তোমাদের সকলকে আন্তরিক মোবারকবাদ</a:t>
              </a:r>
              <a:endPara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184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772356" y="304800"/>
            <a:ext cx="4628444" cy="1140178"/>
          </a:xfrm>
          <a:prstGeom prst="double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الاختبار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304800" y="1981200"/>
            <a:ext cx="8534400" cy="40386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ما هؤ الاخلاص فئ العبادة*1</a:t>
            </a:r>
            <a:endParaRPr lang="bn-IN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sz="4800" dirty="0" smtClean="0">
                <a:solidFill>
                  <a:srgbClr val="00B050"/>
                </a:solidFill>
              </a:rPr>
              <a:t>ما هؤ الاخلاص فئ الدرس*2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1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066800" y="381000"/>
            <a:ext cx="5638800" cy="2819400"/>
          </a:xfrm>
          <a:prstGeom prst="downArrowCallou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b="1" dirty="0" smtClean="0">
                <a:solidFill>
                  <a:srgbClr val="002060"/>
                </a:solidFill>
              </a:rPr>
              <a:t>عمل البيت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" name="Flowchart: Display 2"/>
          <p:cNvSpPr/>
          <p:nvPr/>
        </p:nvSpPr>
        <p:spPr>
          <a:xfrm>
            <a:off x="-618067" y="3098800"/>
            <a:ext cx="7239000" cy="3276600"/>
          </a:xfrm>
          <a:prstGeom prst="flowChartDisplay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accent2"/>
                </a:solidFill>
              </a:rPr>
              <a:t>اكتب صحيح اؤ خاطا مع تصيح الخاطا</a:t>
            </a:r>
          </a:p>
          <a:p>
            <a:pPr algn="r"/>
            <a:r>
              <a:rPr lang="ar-SA" sz="2400" b="1" dirty="0" smtClean="0">
                <a:solidFill>
                  <a:srgbClr val="C00000"/>
                </a:solidFill>
              </a:rPr>
              <a:t>1*عائ المسلم ان يخاص النية فئ كل عمل-</a:t>
            </a:r>
          </a:p>
          <a:p>
            <a:pPr algn="r"/>
            <a:r>
              <a:rPr lang="ar-SA" sz="2400" b="1" dirty="0" smtClean="0">
                <a:solidFill>
                  <a:schemeClr val="tx1"/>
                </a:solidFill>
              </a:rPr>
              <a:t>2*ان الاعمل لا تقبل الا بثلاثة شرؤط</a:t>
            </a:r>
            <a:r>
              <a:rPr lang="ar-SA" b="1" dirty="0" smtClean="0">
                <a:solidFill>
                  <a:schemeClr val="tx1"/>
                </a:solidFill>
              </a:rPr>
              <a:t>-</a:t>
            </a:r>
          </a:p>
          <a:p>
            <a:pPr algn="r"/>
            <a:r>
              <a:rPr lang="ar-SA" sz="2400" b="1" dirty="0" smtClean="0">
                <a:solidFill>
                  <a:srgbClr val="00B050"/>
                </a:solidFill>
              </a:rPr>
              <a:t>3*الطالب يتقئمرضة الله ؤ نفع المسلم-</a:t>
            </a:r>
          </a:p>
          <a:p>
            <a:pPr algn="r"/>
            <a:r>
              <a:rPr lang="ar-SA" b="1" dirty="0" smtClean="0"/>
              <a:t> </a:t>
            </a:r>
            <a:r>
              <a:rPr lang="ar-SA" sz="2800" b="1" dirty="0" smtClean="0">
                <a:solidFill>
                  <a:srgbClr val="002060"/>
                </a:solidFill>
              </a:rPr>
              <a:t>4*الاخلاص صفة مذمؤمة للمسلم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819401"/>
            <a:ext cx="3276600" cy="3733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77934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rt 4"/>
          <p:cNvSpPr/>
          <p:nvPr/>
        </p:nvSpPr>
        <p:spPr>
          <a:xfrm>
            <a:off x="1828800" y="0"/>
            <a:ext cx="5943600" cy="6248400"/>
          </a:xfrm>
          <a:prstGeom prst="hear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مع السلام</a:t>
            </a:r>
          </a:p>
          <a:p>
            <a:pPr algn="ctr"/>
            <a:r>
              <a:rPr lang="ar-SA" sz="6600" b="1" dirty="0" smtClean="0"/>
              <a:t>الئ اللقاء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615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78118"/>
            <a:ext cx="3386668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sz="4400" dirty="0" smtClean="0">
                <a:solidFill>
                  <a:schemeClr val="accent6">
                    <a:lumMod val="75000"/>
                  </a:schemeClr>
                </a:solidFill>
              </a:rPr>
              <a:t>تعريف الاستاذ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7615"/>
            <a:ext cx="1662112" cy="1687265"/>
          </a:xfrm>
          <a:prstGeom prst="rect">
            <a:avLst/>
          </a:prstGeom>
        </p:spPr>
      </p:pic>
      <p:sp>
        <p:nvSpPr>
          <p:cNvPr id="6" name="Bevel 5"/>
          <p:cNvSpPr/>
          <p:nvPr/>
        </p:nvSpPr>
        <p:spPr>
          <a:xfrm>
            <a:off x="1011766" y="2362201"/>
            <a:ext cx="7204363" cy="4267200"/>
          </a:xfrm>
          <a:prstGeom prst="beve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তোফাজ্জল হক আনসারী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মৌলভী 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হাফিজপুর মহিলা দাখিল মাদ্রাসা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–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০১৭১৪৭৫৩১৩৫ 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thofazzul1983@gmail.com</a:t>
            </a:r>
            <a:endParaRPr lang="bn-IN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1490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828800" y="2878667"/>
            <a:ext cx="6824133" cy="3429000"/>
          </a:xfrm>
          <a:prstGeom prst="round2SameRect">
            <a:avLst/>
          </a:prstGeom>
          <a:solidFill>
            <a:schemeClr val="tx2"/>
          </a:solidFill>
          <a:ln>
            <a:solidFill>
              <a:srgbClr val="EB9BCB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dirty="0" smtClean="0">
              <a:solidFill>
                <a:srgbClr val="FFC000"/>
              </a:solidFill>
            </a:endParaRPr>
          </a:p>
          <a:p>
            <a:pPr algn="ctr"/>
            <a:endParaRPr lang="bn-IN" dirty="0" smtClean="0">
              <a:solidFill>
                <a:srgbClr val="FFC000"/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ar-SA" sz="2800" b="1" dirty="0" smtClean="0">
                <a:solidFill>
                  <a:srgbClr val="00B050"/>
                </a:solidFill>
              </a:rPr>
              <a:t>المؤضؤع:اللغة العربية الاتصالية</a:t>
            </a:r>
          </a:p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الصف العاشر</a:t>
            </a:r>
          </a:p>
          <a:p>
            <a:pPr algn="ctr"/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 الؤقت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40دقيقة</a:t>
            </a:r>
            <a:endParaRPr lang="ar-SA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التاريخ: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05/09/2021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2421466" y="1167702"/>
            <a:ext cx="5638800" cy="1304565"/>
          </a:xfrm>
          <a:prstGeom prst="wedgeRect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002060"/>
                </a:solidFill>
              </a:rPr>
              <a:t>تعريف الدرس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2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2422" y="550128"/>
            <a:ext cx="5607756" cy="83099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solidFill>
                  <a:srgbClr val="C00000"/>
                </a:solidFill>
              </a:rPr>
              <a:t>انظر هذه الصؤرة ؤ تفقر</a:t>
            </a:r>
            <a:endParaRPr lang="en-US" sz="4800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884865"/>
            <a:ext cx="5072429" cy="2162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3314700"/>
            <a:ext cx="228600" cy="228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76856"/>
            <a:ext cx="4876798" cy="3007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229" y="1884865"/>
            <a:ext cx="4024115" cy="497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447800"/>
            <a:ext cx="8686800" cy="35394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SA" sz="9600" b="1" dirty="0" smtClean="0">
                <a:solidFill>
                  <a:srgbClr val="002060"/>
                </a:solidFill>
              </a:rPr>
              <a:t>عنؤان الدرس:عبادة الله بالاخلاص</a:t>
            </a:r>
            <a:endParaRPr lang="en-US" sz="9600" b="1" dirty="0" smtClean="0">
              <a:solidFill>
                <a:srgbClr val="002060"/>
              </a:solidFill>
            </a:endParaRPr>
          </a:p>
          <a:p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56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413933" y="533400"/>
            <a:ext cx="6400800" cy="1981200"/>
          </a:xfrm>
          <a:prstGeom prst="downArrowCallou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tx2"/>
                </a:solidFill>
              </a:rPr>
              <a:t>نتيجة الدرس</a:t>
            </a:r>
            <a:endParaRPr lang="en-US" sz="5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212068"/>
            <a:ext cx="6595534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ar-SA" sz="4000" dirty="0" smtClean="0">
                <a:solidFill>
                  <a:schemeClr val="accent2"/>
                </a:solidFill>
              </a:rPr>
              <a:t>يستطيع الطلاب ان يشرح بالاخلاص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295398" y="4038600"/>
            <a:ext cx="7010402" cy="609599"/>
          </a:xfrm>
          <a:prstGeom prst="homePlat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/>
              <a:t>يستطيع الطلاب ان يخرج </a:t>
            </a:r>
            <a:r>
              <a:rPr lang="ar-SA" sz="3200" b="1" dirty="0" smtClean="0"/>
              <a:t> اسم فعل حرؤف</a:t>
            </a:r>
            <a:endParaRPr lang="en-US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1397000" y="5105400"/>
            <a:ext cx="6671735" cy="685800"/>
          </a:xfrm>
          <a:prstGeom prst="homePlate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FFC000"/>
                </a:solidFill>
              </a:rPr>
              <a:t>يستطيع الطلاب ان يبين تعريف الاخلاص</a:t>
            </a:r>
            <a:endParaRPr lang="en-US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66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828800" y="228600"/>
            <a:ext cx="5181600" cy="1676400"/>
          </a:xfrm>
          <a:prstGeom prst="leftRightArrow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rgbClr val="0070C0"/>
                </a:solidFill>
              </a:rPr>
              <a:t>تقديم الدرس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860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/>
              <a:t> امرالله جل جلا له نبيه صلي الله غليه وسلم ان يعبد ه في حا ل كونه مخلصا له في عباد ته من جميع انواع الشرك صغيرها وكبيرها فالا خلاص هو ان يجعل المسلم كل اعماله  لله سبحانه ابتغا ء مرضا ته وليس طلبا للريا ء والسمة فهو لا يعمل ليراه الناس ويتحدثوا ويثنوا عليه فعلي المسلم ان يخلص النية في كل عمل يقوم به حتي يتقبله الله منه لان الا عما ل لا تقبل الا     برشرطين الا خلا ص والمتا بعة للرسول صلي الله عليه وسلم  قال الله جل جلاله  وما امروا الا ليعبدوا الله  مخلصين له  الدين حنفا ء ويقيموا الصلا ة ويؤتو ا الزكا ة وذالك دين القيمة </a:t>
            </a:r>
          </a:p>
        </p:txBody>
      </p:sp>
    </p:spTree>
    <p:extLst>
      <p:ext uri="{BB962C8B-B14F-4D97-AF65-F5344CB8AC3E}">
        <p14:creationId xmlns:p14="http://schemas.microsoft.com/office/powerpoint/2010/main" val="30945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2057400" y="533400"/>
            <a:ext cx="5029200" cy="1524000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rgbClr val="FFC000"/>
                </a:solidFill>
              </a:rPr>
              <a:t>عمل الفرد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6" name="Snip Single Corner Rectangle 5"/>
          <p:cNvSpPr/>
          <p:nvPr/>
        </p:nvSpPr>
        <p:spPr>
          <a:xfrm>
            <a:off x="0" y="2286000"/>
            <a:ext cx="4724400" cy="4114799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3200" b="1" dirty="0" smtClean="0"/>
          </a:p>
          <a:p>
            <a:pPr algn="ctr"/>
            <a:r>
              <a:rPr lang="ar-SA" sz="4400" b="1" dirty="0" smtClean="0">
                <a:solidFill>
                  <a:srgbClr val="FFFF00"/>
                </a:solidFill>
              </a:rPr>
              <a:t>اجب عن الاسءلة التالية</a:t>
            </a:r>
          </a:p>
          <a:p>
            <a:pPr algn="r"/>
            <a:r>
              <a:rPr lang="ar-SA" sz="3200" b="1" dirty="0" smtClean="0">
                <a:solidFill>
                  <a:schemeClr val="tx1"/>
                </a:solidFill>
              </a:rPr>
              <a:t>1 *ما هؤ الاخلاص</a:t>
            </a:r>
          </a:p>
          <a:p>
            <a:pPr algn="r"/>
            <a:r>
              <a:rPr lang="ar-SA" sz="3200" b="1" dirty="0" smtClean="0">
                <a:solidFill>
                  <a:srgbClr val="C00000"/>
                </a:solidFill>
              </a:rPr>
              <a:t>2 *ما الشرطان لقبؤل العبادة</a:t>
            </a:r>
          </a:p>
          <a:p>
            <a:pPr algn="r"/>
            <a:r>
              <a:rPr lang="ar-SA" sz="3200" dirty="0" smtClean="0">
                <a:solidFill>
                  <a:srgbClr val="002060"/>
                </a:solidFill>
              </a:rPr>
              <a:t>3 *ماذا قال الله بالاجلاص</a:t>
            </a:r>
          </a:p>
          <a:p>
            <a:pPr algn="r"/>
            <a:r>
              <a:rPr lang="ar-SA" sz="3200" b="1" dirty="0" smtClean="0">
                <a:solidFill>
                  <a:srgbClr val="7030A0"/>
                </a:solidFill>
              </a:rPr>
              <a:t>4* ماذا يطلب التاجر الامين</a:t>
            </a:r>
          </a:p>
          <a:p>
            <a:pPr algn="ctr"/>
            <a:endParaRPr lang="en-US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85999"/>
            <a:ext cx="4343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2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2859921" y="152400"/>
            <a:ext cx="2971800" cy="1143000"/>
          </a:xfrm>
          <a:prstGeom prst="notched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عمل الاجتماع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-685800" y="1143000"/>
            <a:ext cx="6019800" cy="4724400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املا الفراغ التالئ فئ الجملة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1*ان الله لا يقبل من -----الا ما كان له خالصا-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2*العامل يتقن عمله لان الله ----باتقانالعمل-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3*----يتقئ الله فئ تجارته-</a:t>
            </a:r>
          </a:p>
          <a:p>
            <a:pPr algn="r"/>
            <a:r>
              <a:rPr lang="ar-SA" sz="2800" dirty="0" smtClean="0">
                <a:solidFill>
                  <a:schemeClr val="tx1"/>
                </a:solidFill>
              </a:rPr>
              <a:t>4*---- صفة الانبياء عليهم السلام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758" y="1828800"/>
            <a:ext cx="4323242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8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4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293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</dc:creator>
  <cp:lastModifiedBy>Rasel</cp:lastModifiedBy>
  <cp:revision>110</cp:revision>
  <dcterms:created xsi:type="dcterms:W3CDTF">2006-08-16T00:00:00Z</dcterms:created>
  <dcterms:modified xsi:type="dcterms:W3CDTF">2021-09-05T15:54:51Z</dcterms:modified>
</cp:coreProperties>
</file>