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90" r:id="rId4"/>
    <p:sldId id="333" r:id="rId5"/>
    <p:sldId id="285" r:id="rId6"/>
    <p:sldId id="345" r:id="rId7"/>
    <p:sldId id="259" r:id="rId8"/>
    <p:sldId id="263" r:id="rId9"/>
    <p:sldId id="264" r:id="rId10"/>
    <p:sldId id="335" r:id="rId11"/>
    <p:sldId id="334" r:id="rId12"/>
    <p:sldId id="347" r:id="rId13"/>
    <p:sldId id="349" r:id="rId14"/>
    <p:sldId id="351" r:id="rId15"/>
    <p:sldId id="352" r:id="rId16"/>
    <p:sldId id="353" r:id="rId17"/>
    <p:sldId id="354" r:id="rId18"/>
    <p:sldId id="350" r:id="rId19"/>
    <p:sldId id="348" r:id="rId20"/>
    <p:sldId id="346" r:id="rId21"/>
    <p:sldId id="338" r:id="rId22"/>
    <p:sldId id="337" r:id="rId23"/>
    <p:sldId id="332" r:id="rId24"/>
    <p:sldId id="344" r:id="rId25"/>
    <p:sldId id="343" r:id="rId26"/>
    <p:sldId id="342" r:id="rId27"/>
    <p:sldId id="281" r:id="rId28"/>
    <p:sldId id="280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647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780" y="-258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337086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253446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93902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433935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11299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692914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217872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631805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398236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114100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21665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"/>
                <a:lumOff val="96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21255">
              <a:schemeClr val="accent6">
                <a:lumMod val="20000"/>
                <a:lumOff val="80000"/>
              </a:schemeClr>
            </a:gs>
            <a:gs pos="95625">
              <a:srgbClr val="E6F2DE">
                <a:alpha val="56000"/>
              </a:srgbClr>
            </a:gs>
            <a:gs pos="91250">
              <a:srgbClr val="EAF4E3"/>
            </a:gs>
            <a:gs pos="82500">
              <a:srgbClr val="F1F8EC"/>
            </a:gs>
            <a:gs pos="67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5" y="160279"/>
            <a:ext cx="11835686" cy="643370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75265" y="4956991"/>
            <a:ext cx="9403570" cy="134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r>
              <a:rPr lang="bn-BD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0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910176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5058" y="5228312"/>
            <a:ext cx="9681882" cy="66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r>
              <a:rPr lang="en-US" sz="3618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Windows </a:t>
            </a:r>
            <a:r>
              <a:rPr lang="bn-BD" sz="3618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চালু হওয়ার পর সর্বপ্রথম </a:t>
            </a:r>
            <a:r>
              <a:rPr lang="en-US" sz="3618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Desktop</a:t>
            </a:r>
            <a:r>
              <a:rPr lang="bn-BD" sz="3618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প্রদর্শিত হয়।</a:t>
            </a:r>
            <a:endParaRPr lang="en-US" sz="3618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11334" y="5887218"/>
            <a:ext cx="10104884" cy="66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en-US" sz="3618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Desktop</a:t>
            </a:r>
            <a:r>
              <a:rPr lang="bn-BD" sz="3618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থেকেই কম্পিউটারের যাবতীয় কাজ শুরু করতে হয়। </a:t>
            </a:r>
            <a:endParaRPr lang="en-US" sz="3618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78972"/>
            <a:ext cx="9971314" cy="4707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865062" y="1625600"/>
            <a:ext cx="333551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prstTxWarp prst="textPlain">
              <a:avLst/>
            </a:prstTxWarp>
            <a:spAutoFit/>
          </a:bodyPr>
          <a:lstStyle/>
          <a:p>
            <a:pPr marL="605150" indent="-605150" algn="ctr">
              <a:buFont typeface="Wingdings" panose="05000000000000000000" pitchFamily="2" charset="2"/>
              <a:buChar char="v"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Desktop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424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01470" y="584354"/>
            <a:ext cx="6019054" cy="7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733" tIns="51866" rIns="103733" bIns="51866">
            <a:spAutoFit/>
          </a:bodyPr>
          <a:lstStyle/>
          <a:p>
            <a:pPr algn="ctr">
              <a:defRPr/>
            </a:pPr>
            <a:r>
              <a:rPr lang="en-US" sz="4236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423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bn-BD" sz="423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423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028982" y="1542567"/>
            <a:ext cx="2164976" cy="3581400"/>
            <a:chOff x="762000" y="571500"/>
            <a:chExt cx="7620000" cy="57150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3824" y="1542568"/>
            <a:ext cx="2554941" cy="357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86118" y="5643921"/>
            <a:ext cx="2070847" cy="57317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89896" tIns="44948" rIns="89896" bIns="44948" anchor="ctr"/>
          <a:lstStyle/>
          <a:p>
            <a:pPr algn="ctr"/>
            <a:r>
              <a:rPr lang="en-US" sz="2471" b="1" dirty="0">
                <a:latin typeface="NikoshBAN" pitchFamily="2" charset="0"/>
                <a:cs typeface="NikoshBAN" pitchFamily="2" charset="0"/>
              </a:rPr>
              <a:t>Start Click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1187824" y="4971567"/>
            <a:ext cx="470647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9896" tIns="44948" rIns="89896" bIns="44948"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H="1">
            <a:off x="4146177" y="3626861"/>
            <a:ext cx="739588" cy="8068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9896" tIns="44948" rIns="89896" bIns="44948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39353" y="5307744"/>
            <a:ext cx="2343430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89896" tIns="44948" rIns="89896" bIns="44948" anchor="ctr"/>
          <a:lstStyle/>
          <a:p>
            <a:pPr algn="ctr"/>
            <a:r>
              <a:rPr lang="en-US" sz="2382" b="1" dirty="0">
                <a:latin typeface="NikoshBAN" pitchFamily="2" charset="0"/>
                <a:cs typeface="NikoshBAN" pitchFamily="2" charset="0"/>
              </a:rPr>
              <a:t>All Programs Click </a:t>
            </a:r>
          </a:p>
        </p:txBody>
      </p:sp>
      <p:pic>
        <p:nvPicPr>
          <p:cNvPr id="13" name="Picture 12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0471" y="1542567"/>
            <a:ext cx="2353235" cy="3563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 rot="5400000">
            <a:off x="6829843" y="2153432"/>
            <a:ext cx="842687" cy="56225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27059" y="5307744"/>
            <a:ext cx="2794466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89896" tIns="44948" rIns="89896" bIns="44948" anchor="ctr"/>
          <a:lstStyle/>
          <a:p>
            <a:pPr algn="ctr"/>
            <a:r>
              <a:rPr lang="en-US" sz="2471" b="1" dirty="0">
                <a:latin typeface="NikoshBAN" pitchFamily="2" charset="0"/>
                <a:cs typeface="NikoshBAN" pitchFamily="2" charset="0"/>
              </a:rPr>
              <a:t> Microsoft </a:t>
            </a:r>
          </a:p>
          <a:p>
            <a:pPr algn="ctr"/>
            <a:r>
              <a:rPr lang="en-US" sz="2471" b="1" dirty="0">
                <a:latin typeface="NikoshBAN" pitchFamily="2" charset="0"/>
                <a:cs typeface="NikoshBAN" pitchFamily="2" charset="0"/>
              </a:rPr>
              <a:t>Office Click</a:t>
            </a:r>
          </a:p>
        </p:txBody>
      </p:sp>
      <p:pic>
        <p:nvPicPr>
          <p:cNvPr id="16" name="Picture 15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5412" y="1542567"/>
            <a:ext cx="2353235" cy="3563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8650941" y="4097508"/>
            <a:ext cx="403412" cy="9412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9896" tIns="44948" rIns="89896" bIns="44948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449236" y="5307744"/>
            <a:ext cx="2794466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89896" tIns="44948" rIns="89896" bIns="44948" anchor="ctr"/>
          <a:lstStyle/>
          <a:p>
            <a:pPr algn="ctr"/>
            <a:r>
              <a:rPr lang="en-US" sz="2471" b="1" dirty="0">
                <a:latin typeface="NikoshBAN" pitchFamily="2" charset="0"/>
                <a:cs typeface="NikoshBAN" pitchFamily="2" charset="0"/>
              </a:rPr>
              <a:t> Microsoft </a:t>
            </a:r>
          </a:p>
          <a:p>
            <a:pPr algn="ctr"/>
            <a:r>
              <a:rPr lang="en-US" sz="2471" b="1" dirty="0">
                <a:latin typeface="NikoshBAN" pitchFamily="2" charset="0"/>
                <a:cs typeface="NikoshBAN" pitchFamily="2" charset="0"/>
              </a:rPr>
              <a:t>Word Click</a:t>
            </a:r>
          </a:p>
        </p:txBody>
      </p:sp>
    </p:spTree>
    <p:extLst>
      <p:ext uri="{BB962C8B-B14F-4D97-AF65-F5344CB8AC3E}">
        <p14:creationId xmlns="" xmlns:p14="http://schemas.microsoft.com/office/powerpoint/2010/main" val="1485424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/>
      <p:bldP spid="15" grpId="0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439" y="200298"/>
            <a:ext cx="11726817" cy="63456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966686" y="1963478"/>
            <a:ext cx="6172200" cy="81237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17564" tIns="58782" rIns="117564" bIns="58782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  <a:defRPr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সফটওয়্যার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3058886"/>
            <a:ext cx="8534400" cy="270403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Microsoft  Word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হচ্ছে একটি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Word Processing Program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Microsoft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অফিসের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কী-বোর্ডের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 শব্দ টাইপ করে প্রয়োজন অনুযায়ী সুসজ্জিত করে মনিটরের পর্দায় উপস্থাপন করা হয় তাকে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 Processing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বলে ।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Microsoft Word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কে সংক্ষেপে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MS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Word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424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Bouquet"/>
          <p:cNvSpPr>
            <a:spLocks noChangeArrowheads="1"/>
          </p:cNvSpPr>
          <p:nvPr/>
        </p:nvSpPr>
        <p:spPr bwMode="auto">
          <a:xfrm>
            <a:off x="3875720" y="553791"/>
            <a:ext cx="3154176" cy="39212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315281" y="1171481"/>
            <a:ext cx="4321890" cy="319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6808" y="4734048"/>
            <a:ext cx="4168588" cy="48011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83531" indent="-583531"/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ওয়ার্ড প্রসেসিং কি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9573" y="5487277"/>
            <a:ext cx="7664824" cy="59178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83531" indent="-583531"/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ওয়ার্ড প্রসেসর দিয়ে কিছু লিখতে গেলে প্রথমে কী প্রয়োজন হয়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="" xmlns:p14="http://schemas.microsoft.com/office/powerpoint/2010/main" val="34430359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b="5148"/>
          <a:stretch>
            <a:fillRect/>
          </a:stretch>
        </p:blipFill>
        <p:spPr bwMode="auto">
          <a:xfrm>
            <a:off x="787494" y="228600"/>
            <a:ext cx="10673884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I_PDF_1(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7" y="605117"/>
            <a:ext cx="1479176" cy="4034118"/>
          </a:xfrm>
          <a:prstGeom prst="rect">
            <a:avLst/>
          </a:prstGeom>
        </p:spPr>
      </p:pic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2801471" y="1748118"/>
            <a:ext cx="7059706" cy="94129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618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18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618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18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18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18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18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3618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18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1120588" y="67235"/>
            <a:ext cx="1277471" cy="67235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 flipV="1">
            <a:off x="1389529" y="1344706"/>
            <a:ext cx="874059" cy="9412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pic>
        <p:nvPicPr>
          <p:cNvPr id="8" name="Picture 7" descr="Capture 67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177" y="2235069"/>
            <a:ext cx="6144483" cy="3614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4953000" y="2017059"/>
            <a:ext cx="201706" cy="134470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7978588" y="4303059"/>
            <a:ext cx="672353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2" name="Rounded Rectangle 1"/>
          <p:cNvSpPr>
            <a:spLocks noChangeArrowheads="1"/>
          </p:cNvSpPr>
          <p:nvPr/>
        </p:nvSpPr>
        <p:spPr bwMode="auto">
          <a:xfrm>
            <a:off x="1201271" y="5867400"/>
            <a:ext cx="10071847" cy="990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r>
              <a:rPr lang="en-US" sz="2735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click &gt; New click &gt; Blank Document &gt; Create Click</a:t>
            </a:r>
            <a:r>
              <a:rPr lang="bn-BD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424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b="5148"/>
          <a:stretch>
            <a:fillRect/>
          </a:stretch>
        </p:blipFill>
        <p:spPr bwMode="auto">
          <a:xfrm>
            <a:off x="649942" y="228600"/>
            <a:ext cx="10811436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I_PDF_1(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21" y="605118"/>
            <a:ext cx="1566340" cy="3429000"/>
          </a:xfrm>
          <a:prstGeom prst="rect">
            <a:avLst/>
          </a:prstGeom>
        </p:spPr>
      </p:pic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2801471" y="1075765"/>
            <a:ext cx="7059706" cy="94129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3618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18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 flipV="1">
            <a:off x="1053353" y="806823"/>
            <a:ext cx="1075765" cy="6051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 flipV="1">
            <a:off x="1524000" y="3899647"/>
            <a:ext cx="605118" cy="107576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pic>
        <p:nvPicPr>
          <p:cNvPr id="8" name="Picture 7" descr="Capture 9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118" y="1546412"/>
            <a:ext cx="5715000" cy="387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4751294" y="2756647"/>
            <a:ext cx="537882" cy="121023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7642412" y="4370294"/>
            <a:ext cx="1008529" cy="8068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8882" y="5513295"/>
            <a:ext cx="10085294" cy="526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24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File Click &gt; Save as click &gt; File Name </a:t>
            </a:r>
            <a:r>
              <a:rPr lang="en-US" sz="2824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24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&gt; Save click</a:t>
            </a:r>
            <a:endParaRPr lang="en-US" sz="2824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424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b="5148"/>
          <a:stretch>
            <a:fillRect/>
          </a:stretch>
        </p:blipFill>
        <p:spPr bwMode="auto">
          <a:xfrm>
            <a:off x="649942" y="228600"/>
            <a:ext cx="10811436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I_PDF_1(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21" y="605118"/>
            <a:ext cx="1566340" cy="3429000"/>
          </a:xfrm>
          <a:prstGeom prst="rect">
            <a:avLst/>
          </a:prstGeom>
        </p:spPr>
      </p:pic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2532529" y="1411941"/>
            <a:ext cx="7059706" cy="94129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3618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18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1053353" y="268941"/>
            <a:ext cx="1075765" cy="53788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 flipV="1">
            <a:off x="1322294" y="2017059"/>
            <a:ext cx="605118" cy="8068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pic>
        <p:nvPicPr>
          <p:cNvPr id="8" name="Picture 7" descr="Capture3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235" y="1949824"/>
            <a:ext cx="6790765" cy="3739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5490882" y="2891118"/>
            <a:ext cx="874059" cy="739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7978588" y="4572000"/>
            <a:ext cx="739588" cy="8068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2" name="Rounded Rectangle 1"/>
          <p:cNvSpPr>
            <a:spLocks noChangeArrowheads="1"/>
          </p:cNvSpPr>
          <p:nvPr/>
        </p:nvSpPr>
        <p:spPr bwMode="auto">
          <a:xfrm>
            <a:off x="1376083" y="5647765"/>
            <a:ext cx="8552329" cy="53788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r>
              <a:rPr lang="en-US" sz="2471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File click &gt; Open click &gt; </a:t>
            </a:r>
            <a:r>
              <a:rPr lang="en-US" sz="2471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File Name Select &gt; Open click</a:t>
            </a:r>
            <a:r>
              <a:rPr lang="bn-BD" sz="247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7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424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180113" y="310990"/>
            <a:ext cx="3294317" cy="6179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405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7176" y="1249297"/>
            <a:ext cx="8001000" cy="1571211"/>
          </a:xfrm>
          <a:prstGeom prst="rect">
            <a:avLst/>
          </a:prstGeom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Cut =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অনেক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ডকুমেন্টের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অক্ষর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শব্দ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বাক্য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অংশকে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এক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জায়গা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অন্য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জায়গায়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সরাতে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Cut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।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2118" y="3186954"/>
            <a:ext cx="8095129" cy="1571211"/>
          </a:xfrm>
          <a:prstGeom prst="rect">
            <a:avLst/>
          </a:prstGeom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Copy =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অনেক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ডকুমেন্টের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অক্ষর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শব্দ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বাক্য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অংশের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অনুলিপি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কপি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এক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জায়গা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অন্য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জায়গায়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নিতে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Copy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।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4882" y="4939553"/>
            <a:ext cx="8566204" cy="1218255"/>
          </a:xfrm>
          <a:prstGeom prst="rect">
            <a:avLst/>
          </a:prstGeom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Paste =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কাট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কপি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পরের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কাজ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হল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নির্বাচিত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অক্ষর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,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শব্দ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,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বাক্য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অংশকে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নির্ধারিত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স্থানে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পেস্ট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18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618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 ।</a:t>
            </a:r>
            <a:endParaRPr lang="en-US" sz="3618" dirty="0"/>
          </a:p>
        </p:txBody>
      </p:sp>
      <p:pic>
        <p:nvPicPr>
          <p:cNvPr id="7" name="Picture 6" descr="7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68" y="1078753"/>
            <a:ext cx="2353235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55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11" y="4783525"/>
            <a:ext cx="22860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88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54" y="2932953"/>
            <a:ext cx="22860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85424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ater droplets"/>
          <p:cNvSpPr>
            <a:spLocks noChangeArrowheads="1"/>
          </p:cNvSpPr>
          <p:nvPr/>
        </p:nvSpPr>
        <p:spPr bwMode="auto">
          <a:xfrm>
            <a:off x="4108744" y="516515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12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41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2399" y="1340222"/>
            <a:ext cx="4726745" cy="333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117748" y="4966068"/>
            <a:ext cx="9681882" cy="9906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rtlCol="0" anchor="ctr"/>
          <a:lstStyle/>
          <a:p>
            <a:pPr marL="389021" indent="-389021" algn="ctr">
              <a:buFontTx/>
              <a:buAutoNum type="arabicPeriod"/>
            </a:pPr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8694" indent="-518694">
              <a:buFont typeface="+mj-lt"/>
              <a:buAutoNum type="arabicPeriod"/>
            </a:pP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Font typeface="+mj-lt"/>
              <a:buAutoNum type="arabicPeriod"/>
            </a:pPr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ডকুমেন্ট কাট,কপি ও পেস্ট করার নিয়ম লিখ।</a:t>
            </a:r>
          </a:p>
          <a:p>
            <a:pPr marL="518694" indent="-518694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368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5371" y="605391"/>
            <a:ext cx="7322457" cy="7078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রাইটার ও </a:t>
            </a:r>
            <a:r>
              <a:rPr lang="bn-BD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মধ্যে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1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743" y="1894035"/>
            <a:ext cx="4566978" cy="2734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1" descr="Pictur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862" y="1915829"/>
            <a:ext cx="4631509" cy="2727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71919" y="4838604"/>
            <a:ext cx="4838700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  ভুল সংশোধন করা য়ায়।</a:t>
            </a: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979" y="4885646"/>
            <a:ext cx="4953000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 রাইটারে ভুল সংশোধন করা যায় না।</a:t>
            </a:r>
            <a:endParaRPr lang="en-US" sz="28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424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643717" y="669446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824" y="1614433"/>
            <a:ext cx="1804429" cy="168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62822" y="3361634"/>
            <a:ext cx="56122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09">
              <a:defRPr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০১871117308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22" y="1264154"/>
            <a:ext cx="1685487" cy="202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542468" y="3446546"/>
            <a:ext cx="4730650" cy="25599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17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17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17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৫০মি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6515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19" r="13792"/>
          <a:stretch/>
        </p:blipFill>
        <p:spPr>
          <a:xfrm>
            <a:off x="7728218" y="1944486"/>
            <a:ext cx="2279300" cy="1788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7F9EB5F-E122-4078-B776-434574CEDA21}"/>
              </a:ext>
            </a:extLst>
          </p:cNvPr>
          <p:cNvSpPr txBox="1">
            <a:spLocks noChangeArrowheads="1"/>
          </p:cNvSpPr>
          <p:nvPr/>
        </p:nvSpPr>
        <p:spPr>
          <a:xfrm>
            <a:off x="2301999" y="522515"/>
            <a:ext cx="6130802" cy="7481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Wingdings" panose="05000000000000000000" pitchFamily="2" charset="2"/>
              <a:buChar char="Ø"/>
              <a:defRPr/>
            </a:pPr>
            <a:r>
              <a:rPr lang="bn-BD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ওয়াড</a:t>
            </a:r>
            <a:r>
              <a:rPr lang="bn-BD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প্রসেসর ব্যবহারের সুবিধা</a:t>
            </a:r>
            <a:endParaRPr lang="en-US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EE4AD3C-5CD2-441F-97BA-DF0694498ACC}"/>
              </a:ext>
            </a:extLst>
          </p:cNvPr>
          <p:cNvSpPr txBox="1">
            <a:spLocks noChangeArrowheads="1"/>
          </p:cNvSpPr>
          <p:nvPr/>
        </p:nvSpPr>
        <p:spPr>
          <a:xfrm>
            <a:off x="1168400" y="1460455"/>
            <a:ext cx="5334000" cy="4904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১.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-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বো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র্ড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লে-আউট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২. সম্পাদনা করা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৩. ফাইল ব্যবস্থাপনা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৪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. প্রিন্ট </a:t>
            </a:r>
            <a:r>
              <a:rPr lang="bn-BD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প্রিভিউ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৫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.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চিত্র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,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প্রতীক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ইত্যাদির ব্যবহার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৬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. টেবিল ব্যবহার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৭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. ডকুমেন্ট </a:t>
            </a:r>
            <a:r>
              <a:rPr lang="bn-BD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ফরমেটিং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৮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. ভুল সংশোধন 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৯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.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সা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র্চ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করা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১০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. প্রিন্ট করা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424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9258" y="609600"/>
            <a:ext cx="7086600" cy="51797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bn-BD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ডকুমেন্ট  তৈরি করতে কী ব্যবহার করা </a:t>
            </a:r>
            <a: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? </a:t>
            </a:r>
            <a:endParaRPr lang="bn-BD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28913" y="1308383"/>
            <a:ext cx="10305143" cy="208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 নির্দেশ দেয়ার জন্য সবচেয়ে বেশি ব্যবহৃত ইনপুট  </a:t>
            </a:r>
            <a:r>
              <a:rPr lang="en-US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Device</a:t>
            </a:r>
            <a:r>
              <a:rPr lang="bn-BD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হচ্ছে </a:t>
            </a: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 বোর্ড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তাছাড়া </a:t>
            </a:r>
            <a:r>
              <a:rPr lang="bn-BD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Word </a:t>
            </a:r>
            <a:r>
              <a:rPr lang="en-US" sz="32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Procesing</a:t>
            </a:r>
            <a:r>
              <a:rPr lang="en-US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 ব্যবহৃত প্রধান </a:t>
            </a: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 </a:t>
            </a:r>
            <a:r>
              <a:rPr lang="bn-BD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অপারেটিং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 করে এ্যাপ্লিকেশন সফটওয়্যারের প্রতিটি </a:t>
            </a: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কী- </a:t>
            </a:r>
            <a:r>
              <a:rPr lang="bn-BD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 অত্যাবশ্যকীয় ভুমিকা পালন করে ।</a:t>
            </a:r>
            <a:endParaRPr lang="en-US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19" y="3673559"/>
            <a:ext cx="4671424" cy="2364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D:\Teachers,gov,bd OK\New Picture june\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9251" y="3747912"/>
            <a:ext cx="4303820" cy="2290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85424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4401" y="406400"/>
            <a:ext cx="7086600" cy="51797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bn-BD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ডকুমেন্ট  তৈরি করতে কী ব্যবহার করা </a:t>
            </a:r>
            <a: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? </a:t>
            </a:r>
            <a:endParaRPr lang="bn-BD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86319" y="1016000"/>
            <a:ext cx="8545553" cy="2569030"/>
            <a:chOff x="1674194" y="2001179"/>
            <a:chExt cx="9458557" cy="3939171"/>
          </a:xfrm>
        </p:grpSpPr>
        <p:grpSp>
          <p:nvGrpSpPr>
            <p:cNvPr id="5" name="Group 3"/>
            <p:cNvGrpSpPr/>
            <p:nvPr/>
          </p:nvGrpSpPr>
          <p:grpSpPr>
            <a:xfrm>
              <a:off x="1674194" y="2001179"/>
              <a:ext cx="8686801" cy="3939171"/>
              <a:chOff x="3003923" y="1518926"/>
              <a:chExt cx="6869954" cy="3939171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03923" y="1518926"/>
                <a:ext cx="6869954" cy="392966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8" name="Rectangle 2"/>
              <p:cNvSpPr/>
              <p:nvPr/>
            </p:nvSpPr>
            <p:spPr>
              <a:xfrm>
                <a:off x="4114800" y="3047999"/>
                <a:ext cx="4648200" cy="2410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ওয়ার্ড প্রসেসর: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কম্পিউটারের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সাহায্যে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লেখালেখির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যে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Software 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 মাধ্যমে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হ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য় তাকে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ওয়ার্ড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প্রসেস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 বলে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Oval 4"/>
            <p:cNvSpPr/>
            <p:nvPr/>
          </p:nvSpPr>
          <p:spPr>
            <a:xfrm>
              <a:off x="9329579" y="3362425"/>
              <a:ext cx="1803172" cy="2254034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845" tIns="29845" rIns="29845" bIns="29845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700" kern="1200" dirty="0"/>
            </a:p>
          </p:txBody>
        </p:sp>
      </p:grpSp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1567542" y="3743612"/>
            <a:ext cx="7924800" cy="60806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  <a:defRPr/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সফটওয়্যা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6175" y="4470393"/>
            <a:ext cx="975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</a:t>
            </a:r>
            <a:r>
              <a:rPr lang="as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 জনপ্রিয় ওয়ার্ডপ্রেসিং প্রোগ্রাম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Ms-Word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6175" y="5156193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6175" y="5918193"/>
            <a:ext cx="982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 </a:t>
            </a:r>
            <a:r>
              <a:rPr lang="as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বোর্ড ব্যবহার করার জন্য কী টাইপ করতে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Ctrl+Alt+B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424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ater droplets"/>
          <p:cNvSpPr>
            <a:spLocks noChangeArrowheads="1"/>
          </p:cNvSpPr>
          <p:nvPr/>
        </p:nvSpPr>
        <p:spPr bwMode="auto">
          <a:xfrm>
            <a:off x="4108744" y="516515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70" y="1198871"/>
            <a:ext cx="4999875" cy="3615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139372" y="5003801"/>
            <a:ext cx="10094685" cy="1353457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রাইটার ও কম্পিউটার এর মধ্যে ২ টি পার্থক্য লিখ। </a:t>
            </a:r>
            <a:endParaRPr lang="en-US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40867" indent="-440867">
              <a:buFontTx/>
              <a:buAutoNum type="arabicPeriod"/>
            </a:pP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  তৈরি করতে কী ব্যবহার করা হয়? </a:t>
            </a:r>
          </a:p>
        </p:txBody>
      </p:sp>
    </p:spTree>
    <p:extLst>
      <p:ext uri="{BB962C8B-B14F-4D97-AF65-F5344CB8AC3E}">
        <p14:creationId xmlns="" xmlns:p14="http://schemas.microsoft.com/office/powerpoint/2010/main" val="3311368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2515" y="464456"/>
            <a:ext cx="5410200" cy="46082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endParaRPr lang="en-US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14" y="1308396"/>
            <a:ext cx="9695329" cy="329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00121" y="5058228"/>
            <a:ext cx="9075644" cy="1082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বিজয়-কি-বোর্ড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Alt + Ctrl + B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1485424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8286" y="435429"/>
            <a:ext cx="5410200" cy="44631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endParaRPr lang="en-US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8883" y="1308024"/>
            <a:ext cx="10152529" cy="100271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প্রসেসিংয়ে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5276" y="2554941"/>
            <a:ext cx="3268783" cy="470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যা</a:t>
            </a:r>
            <a:r>
              <a:rPr lang="en-US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16567" y="2554941"/>
            <a:ext cx="3182492" cy="537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28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8883" y="3086981"/>
            <a:ext cx="3268783" cy="53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2118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8941" y="3162838"/>
            <a:ext cx="1634965" cy="467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CTRL  +  ]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8941" y="3716581"/>
            <a:ext cx="1621518" cy="467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CTRL  +  [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8883" y="3682963"/>
            <a:ext cx="3268783" cy="535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1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2118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9854" y="2377976"/>
            <a:ext cx="3543207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/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/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A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সিলেক্ট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অল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B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টেক্সট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বোল্ড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C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কিছু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কপি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</a:p>
          <a:p>
            <a:pPr lvl="0"/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N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নতুন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ডকুমেন্ট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খোলার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O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পূর্বে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তৈরী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ফাইল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খোলার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P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ডকুমেন্ট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প্রিন্ট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4117" y="4325668"/>
            <a:ext cx="5647765" cy="199349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S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ফাইল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সেভ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V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টেক্সট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পেষ্ট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W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ফাইল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বন্ধ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X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ডকুমেন্ট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কিছু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বাদ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b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Ctrl + Z =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আন্ডু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পূর্বের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অবস্থায়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ফিরিয়ে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আনা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424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5714" y="435429"/>
            <a:ext cx="5410200" cy="5334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endParaRPr lang="en-US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250" y="1143001"/>
            <a:ext cx="3590365" cy="113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73465" y="2408514"/>
            <a:ext cx="9761770" cy="91807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মুনীর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১৯৬৫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বিজ্ঞানসম্মত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লে-আউট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1647" y="3456052"/>
            <a:ext cx="10421471" cy="11810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wrap="none" anchor="ctr">
            <a:prstTxWarp prst="textPlain">
              <a:avLst/>
            </a:prstTxWarp>
          </a:bodyPr>
          <a:lstStyle/>
          <a:p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Shift key </a:t>
            </a: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চেপে ধরে বড় ও ছেড়ে দিলে ছোট হাতের লেখা হবে।</a:t>
            </a:r>
          </a:p>
          <a:p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(খ)লেখার মাঝে 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Space bar </a:t>
            </a: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দিলে ফাঁকা হবে।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ইন্টার চাপ দিলে নতুন প্যারাগ্রাফ লেখা শুরু হবে।</a:t>
            </a:r>
          </a:p>
          <a:p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Delete </a:t>
            </a: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চাপ দিলে র্কারসর এর পড়ের অংশ মোছা যাবে।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Bac</a:t>
            </a: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চাপ দিলে আগের অংশ মোছা যাবে।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910690" y="4759245"/>
            <a:ext cx="2011130" cy="479773"/>
          </a:xfrm>
          <a:prstGeom prst="flowChartAlternateProcess">
            <a:avLst/>
          </a:prstGeom>
          <a:solidFill>
            <a:srgbClr val="1DE35A"/>
          </a:solidFill>
          <a:ln w="3810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বিশেষ যুক্তাক্ষর 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7374" y="5509078"/>
            <a:ext cx="690348" cy="7395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endParaRPr lang="en-US" sz="423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0212" y="5509078"/>
            <a:ext cx="689674" cy="7395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ষ্ণ</a:t>
            </a:r>
            <a:endParaRPr lang="en-US" sz="423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2531" y="5471245"/>
            <a:ext cx="689509" cy="7395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ঞ্চ</a:t>
            </a:r>
            <a:endParaRPr lang="en-US" sz="423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7723" y="5487200"/>
            <a:ext cx="689592" cy="7395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ঞ্জ</a:t>
            </a:r>
            <a:endParaRPr lang="en-US" sz="423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43323" y="5471245"/>
            <a:ext cx="689954" cy="7395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ঞ্ছ</a:t>
            </a:r>
            <a:endParaRPr lang="en-US" sz="423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50605" y="5471245"/>
            <a:ext cx="689758" cy="7395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endParaRPr lang="en-US" sz="423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97353" y="5471245"/>
            <a:ext cx="689423" cy="7395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জ্ঞ</a:t>
            </a:r>
            <a:endParaRPr lang="en-US" sz="423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424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4307486" y="471980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213462" y="1169074"/>
            <a:ext cx="4467497" cy="3186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154206" y="4616522"/>
            <a:ext cx="9883588" cy="519051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/>
          <a:p>
            <a:pPr marL="583531" indent="-583531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 প্রতিদিন ওয়ার্ড প্রসেসিং এর ব্যবহারকারীর সংখ্যা দিন দিন বাড়ছে?  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016726" y="5449388"/>
            <a:ext cx="8992721" cy="694765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rtlCol="0" anchor="ctr"/>
          <a:lstStyle/>
          <a:p>
            <a:pPr marL="583531" indent="-583531"/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/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  তৈরি করতে কী ব্যবহার করা হয়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83531" indent="-583531">
              <a:buFont typeface="+mj-lt"/>
              <a:buAutoNum type="arabicPeriod"/>
            </a:pPr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517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hoto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68" y="244565"/>
            <a:ext cx="11712303" cy="6388463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4285342" y="188686"/>
            <a:ext cx="3200400" cy="104611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55320" y="5028954"/>
            <a:ext cx="10941594" cy="1610483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</a:t>
            </a:r>
            <a:r>
              <a:rPr lang="bn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 লেখা  এবং ওয়ার্ড প্রসেসরে লেখার মধ্যে কী কী </a:t>
            </a:r>
            <a:endParaRPr lang="en-US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 </a:t>
            </a:r>
            <a:r>
              <a:rPr lang="bn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পরিলক্ষিত হয় তা ব্যাখ্যা কর।  </a:t>
            </a:r>
            <a:endParaRPr lang="en-US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New Accounting -9\indexBari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599" y="1313899"/>
            <a:ext cx="5046980" cy="35227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6965512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0" y="310567"/>
            <a:ext cx="11549801" cy="62576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ound Single Corner Rectangle 4"/>
          <p:cNvSpPr/>
          <p:nvPr/>
        </p:nvSpPr>
        <p:spPr>
          <a:xfrm>
            <a:off x="1674254" y="5409128"/>
            <a:ext cx="8873543" cy="778134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6959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9524" y="5422185"/>
            <a:ext cx="6387354" cy="57029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as-IN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সাহায্যে কোন কাজ করা যায়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17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4471" y="4253023"/>
            <a:ext cx="3274716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 বিশ্লেষণ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4" descr="E:\Teachers,gov,bd OK\Bakti Jibon Ict\Pictur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837" y="1338922"/>
            <a:ext cx="4571364" cy="236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E:\Teachers,gov,bd OK\Bakti Jibon Ict\Pic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706" y="1338923"/>
            <a:ext cx="4504765" cy="2369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78386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14" y="1247387"/>
            <a:ext cx="4572000" cy="254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1" y="1286600"/>
            <a:ext cx="4207743" cy="246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495919" y="5354986"/>
            <a:ext cx="9211235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কম্পিউটারে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তথ্য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নির্দেশ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প্রবেশ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করানো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 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4258" y="4251766"/>
            <a:ext cx="4014557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কীবোর্ডের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386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43235" y="48920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8" y="1452789"/>
            <a:ext cx="4572000" cy="280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35" y="1466211"/>
            <a:ext cx="4639235" cy="279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444027" y="5513295"/>
            <a:ext cx="8766064" cy="61571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52146" indent="-252146">
              <a:buFont typeface="Wingdings" panose="05000000000000000000" pitchFamily="2" charset="2"/>
              <a:buChar char="Ø"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লেখালেখির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 করতে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8752" y="4346758"/>
            <a:ext cx="3361818" cy="744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36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423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endParaRPr lang="en-US" sz="423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3211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514966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Picture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5059" y="1411941"/>
            <a:ext cx="4289612" cy="236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Picture1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17024" y="1344706"/>
            <a:ext cx="4450976" cy="241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712968" y="5357611"/>
            <a:ext cx="8766064" cy="60765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লেখালেখির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7295" y="4058771"/>
            <a:ext cx="2889223" cy="744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96354" y="4109513"/>
            <a:ext cx="2889223" cy="744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="" xmlns:p14="http://schemas.microsoft.com/office/powerpoint/2010/main" val="10547010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514966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6" descr="images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709" y="1385910"/>
            <a:ext cx="4656115" cy="271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01036" y="4394399"/>
            <a:ext cx="8000999" cy="539254"/>
          </a:xfrm>
          <a:prstGeom prst="rect">
            <a:avLst/>
          </a:prstGeom>
          <a:noFill/>
        </p:spPr>
        <p:txBody>
          <a:bodyPr wrap="square" lIns="103733" tIns="51866" rIns="103733" bIns="51866" numCol="1" rtlCol="0">
            <a:prstTxWarp prst="textPlain">
              <a:avLst/>
            </a:prstTxWarp>
            <a:spAutoFit/>
          </a:bodyPr>
          <a:lstStyle/>
          <a:p>
            <a:pPr marL="403433" indent="-403433">
              <a:buFont typeface="Wingdings" panose="05000000000000000000" pitchFamily="2" charset="2"/>
              <a:buChar char="ü"/>
            </a:pPr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 লেখালেখি করা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প্রিন্টারে যেকোন ডকুমেন্ট প্রিন্ট করা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INSTITUTIONAL INFORMATION\Rajib CPD\Download\Class Eight Lecture\ICT\pic\hqdefault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06" y="1348221"/>
            <a:ext cx="4571999" cy="2753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471" y="5415381"/>
            <a:ext cx="9308127" cy="57029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দিক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?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7010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b="5148"/>
          <a:stretch>
            <a:fillRect/>
          </a:stretch>
        </p:blipFill>
        <p:spPr bwMode="auto">
          <a:xfrm>
            <a:off x="333829" y="268940"/>
            <a:ext cx="11466285" cy="6247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17" y="1685772"/>
            <a:ext cx="4034118" cy="26845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48179" y="4454453"/>
            <a:ext cx="3417995" cy="610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4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679405" y="5091444"/>
            <a:ext cx="6314138" cy="100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prstTxWarp prst="textPlain">
              <a:avLst/>
            </a:prstTxWarp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err="1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endParaRPr lang="en-US" sz="5400" dirty="0">
              <a:ln w="0"/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5287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800848" y="871941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4135" y="2952689"/>
            <a:ext cx="99457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টুলবার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  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 ব্যবহার করে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 করা যায়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718571" y="2045457"/>
            <a:ext cx="4012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45669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1882</TotalTime>
  <Words>873</Words>
  <Application>Microsoft Office PowerPoint</Application>
  <PresentationFormat>Custom</PresentationFormat>
  <Paragraphs>133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Nayem Nihad  2021</cp:lastModifiedBy>
  <cp:revision>383</cp:revision>
  <dcterms:created xsi:type="dcterms:W3CDTF">2020-07-05T15:19:14Z</dcterms:created>
  <dcterms:modified xsi:type="dcterms:W3CDTF">2021-09-06T02:03:52Z</dcterms:modified>
</cp:coreProperties>
</file>