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82" r:id="rId3"/>
    <p:sldId id="258" r:id="rId4"/>
    <p:sldId id="259" r:id="rId5"/>
    <p:sldId id="277" r:id="rId6"/>
    <p:sldId id="262" r:id="rId7"/>
    <p:sldId id="261" r:id="rId8"/>
    <p:sldId id="264" r:id="rId9"/>
    <p:sldId id="265" r:id="rId10"/>
    <p:sldId id="268" r:id="rId11"/>
    <p:sldId id="273" r:id="rId12"/>
    <p:sldId id="280" r:id="rId13"/>
    <p:sldId id="279" r:id="rId14"/>
    <p:sldId id="267" r:id="rId15"/>
    <p:sldId id="274" r:id="rId16"/>
    <p:sldId id="278" r:id="rId17"/>
    <p:sldId id="27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9D5"/>
    <a:srgbClr val="3333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DB087-B4BE-431C-9250-74CD3FE38E3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91440C97-B84A-49CF-B8BE-7071FC29897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তৃতীয়াংশ</a:t>
          </a:r>
          <a:endParaRPr lang="en-US" sz="24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2C948E21-70C4-4B70-AF62-4277506048D0}" type="parTrans" cxnId="{3AA6D851-AF60-4B85-B03E-6ED360449B92}">
      <dgm:prSet/>
      <dgm:spPr/>
      <dgm:t>
        <a:bodyPr/>
        <a:lstStyle/>
        <a:p>
          <a:endParaRPr lang="en-US"/>
        </a:p>
      </dgm:t>
    </dgm:pt>
    <dgm:pt modelId="{A5E0B6C1-CE4F-4A82-86DD-FB2B70ADCEF7}" type="sibTrans" cxnId="{3AA6D851-AF60-4B85-B03E-6ED360449B92}">
      <dgm:prSet/>
      <dgm:spPr/>
      <dgm:t>
        <a:bodyPr/>
        <a:lstStyle/>
        <a:p>
          <a:endParaRPr lang="en-US"/>
        </a:p>
      </dgm:t>
    </dgm:pt>
    <dgm:pt modelId="{32BEC7E0-9254-48F8-B67C-E90AA2C7D4EB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তৃতীয়াংশ</a:t>
          </a:r>
          <a:endParaRPr lang="en-US" sz="3200" dirty="0"/>
        </a:p>
      </dgm:t>
    </dgm:pt>
    <dgm:pt modelId="{897F7484-8C5C-4A14-9E6B-6B1759065699}" type="parTrans" cxnId="{EBE83FB3-D375-47BA-AEA7-D9780C42D146}">
      <dgm:prSet/>
      <dgm:spPr/>
      <dgm:t>
        <a:bodyPr/>
        <a:lstStyle/>
        <a:p>
          <a:endParaRPr lang="en-US"/>
        </a:p>
      </dgm:t>
    </dgm:pt>
    <dgm:pt modelId="{A5DDF61A-FF32-4758-BE0A-234E95AC3A38}" type="sibTrans" cxnId="{EBE83FB3-D375-47BA-AEA7-D9780C42D146}">
      <dgm:prSet/>
      <dgm:spPr/>
      <dgm:t>
        <a:bodyPr/>
        <a:lstStyle/>
        <a:p>
          <a:endParaRPr lang="en-US"/>
        </a:p>
      </dgm:t>
    </dgm:pt>
    <dgm:pt modelId="{1BC07AB3-5B53-4FDB-8C9D-5CC5E07EEED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তৃতীয়াংশ</a:t>
          </a:r>
          <a:endParaRPr lang="en-US" dirty="0"/>
        </a:p>
      </dgm:t>
    </dgm:pt>
    <dgm:pt modelId="{ABB36D76-F41B-49BB-8A00-F44DFC600CF4}" type="parTrans" cxnId="{D1ECD66A-6D3F-418C-ABE3-B8258C18DF79}">
      <dgm:prSet/>
      <dgm:spPr/>
      <dgm:t>
        <a:bodyPr/>
        <a:lstStyle/>
        <a:p>
          <a:endParaRPr lang="en-US"/>
        </a:p>
      </dgm:t>
    </dgm:pt>
    <dgm:pt modelId="{A9B4859A-2A49-47EC-B945-1DD543055731}" type="sibTrans" cxnId="{D1ECD66A-6D3F-418C-ABE3-B8258C18DF79}">
      <dgm:prSet/>
      <dgm:spPr/>
      <dgm:t>
        <a:bodyPr/>
        <a:lstStyle/>
        <a:p>
          <a:endParaRPr lang="en-US"/>
        </a:p>
      </dgm:t>
    </dgm:pt>
    <dgm:pt modelId="{07058595-D584-4F2D-9C7E-0C63FB6E605D}" type="pres">
      <dgm:prSet presAssocID="{127DB087-B4BE-431C-9250-74CD3FE38E38}" presName="compositeShape" presStyleCnt="0">
        <dgm:presLayoutVars>
          <dgm:chMax val="7"/>
          <dgm:dir/>
          <dgm:resizeHandles val="exact"/>
        </dgm:presLayoutVars>
      </dgm:prSet>
      <dgm:spPr/>
    </dgm:pt>
    <dgm:pt modelId="{7D5E363F-D8AA-4264-95C3-9A5AD031CD5D}" type="pres">
      <dgm:prSet presAssocID="{127DB087-B4BE-431C-9250-74CD3FE38E38}" presName="wedge1" presStyleLbl="node1" presStyleIdx="0" presStyleCnt="3" custLinFactNeighborX="-4984" custLinFactNeighborY="-311"/>
      <dgm:spPr/>
      <dgm:t>
        <a:bodyPr/>
        <a:lstStyle/>
        <a:p>
          <a:endParaRPr lang="en-US"/>
        </a:p>
      </dgm:t>
    </dgm:pt>
    <dgm:pt modelId="{E6B97A6D-BB24-4671-A27E-D3F2662864EC}" type="pres">
      <dgm:prSet presAssocID="{127DB087-B4BE-431C-9250-74CD3FE38E3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90204-62FB-4CD5-A841-5759D3C4F38D}" type="pres">
      <dgm:prSet presAssocID="{127DB087-B4BE-431C-9250-74CD3FE38E38}" presName="wedge2" presStyleLbl="node1" presStyleIdx="1" presStyleCnt="3" custScaleX="96119" custScaleY="103882" custLinFactNeighborX="171" custLinFactNeighborY="-1346"/>
      <dgm:spPr/>
      <dgm:t>
        <a:bodyPr/>
        <a:lstStyle/>
        <a:p>
          <a:endParaRPr lang="en-US"/>
        </a:p>
      </dgm:t>
    </dgm:pt>
    <dgm:pt modelId="{2345257C-79C9-45D6-A576-C4508EB4FE2D}" type="pres">
      <dgm:prSet presAssocID="{127DB087-B4BE-431C-9250-74CD3FE38E3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1A415-1C75-4B21-B6DC-3702E7B59188}" type="pres">
      <dgm:prSet presAssocID="{127DB087-B4BE-431C-9250-74CD3FE38E38}" presName="wedge3" presStyleLbl="node1" presStyleIdx="2" presStyleCnt="3" custLinFactNeighborX="-1770" custLinFactNeighborY="-2827"/>
      <dgm:spPr/>
      <dgm:t>
        <a:bodyPr/>
        <a:lstStyle/>
        <a:p>
          <a:endParaRPr lang="en-US"/>
        </a:p>
      </dgm:t>
    </dgm:pt>
    <dgm:pt modelId="{26A4B5FD-DE58-4D25-AAD9-2416375B7529}" type="pres">
      <dgm:prSet presAssocID="{127DB087-B4BE-431C-9250-74CD3FE38E3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83FB3-D375-47BA-AEA7-D9780C42D146}" srcId="{127DB087-B4BE-431C-9250-74CD3FE38E38}" destId="{32BEC7E0-9254-48F8-B67C-E90AA2C7D4EB}" srcOrd="1" destOrd="0" parTransId="{897F7484-8C5C-4A14-9E6B-6B1759065699}" sibTransId="{A5DDF61A-FF32-4758-BE0A-234E95AC3A38}"/>
    <dgm:cxn modelId="{E8C666F3-FAE8-417D-A091-5D435BE53192}" type="presOf" srcId="{32BEC7E0-9254-48F8-B67C-E90AA2C7D4EB}" destId="{2345257C-79C9-45D6-A576-C4508EB4FE2D}" srcOrd="1" destOrd="0" presId="urn:microsoft.com/office/officeart/2005/8/layout/chart3"/>
    <dgm:cxn modelId="{018D894C-E743-46E3-B65C-C5407FD4D363}" type="presOf" srcId="{32BEC7E0-9254-48F8-B67C-E90AA2C7D4EB}" destId="{86F90204-62FB-4CD5-A841-5759D3C4F38D}" srcOrd="0" destOrd="0" presId="urn:microsoft.com/office/officeart/2005/8/layout/chart3"/>
    <dgm:cxn modelId="{3AA6D851-AF60-4B85-B03E-6ED360449B92}" srcId="{127DB087-B4BE-431C-9250-74CD3FE38E38}" destId="{91440C97-B84A-49CF-B8BE-7071FC29897A}" srcOrd="0" destOrd="0" parTransId="{2C948E21-70C4-4B70-AF62-4277506048D0}" sibTransId="{A5E0B6C1-CE4F-4A82-86DD-FB2B70ADCEF7}"/>
    <dgm:cxn modelId="{D1ECD66A-6D3F-418C-ABE3-B8258C18DF79}" srcId="{127DB087-B4BE-431C-9250-74CD3FE38E38}" destId="{1BC07AB3-5B53-4FDB-8C9D-5CC5E07EEED4}" srcOrd="2" destOrd="0" parTransId="{ABB36D76-F41B-49BB-8A00-F44DFC600CF4}" sibTransId="{A9B4859A-2A49-47EC-B945-1DD543055731}"/>
    <dgm:cxn modelId="{C7EAF994-3661-4D4F-AADB-FDD00B44357E}" type="presOf" srcId="{1BC07AB3-5B53-4FDB-8C9D-5CC5E07EEED4}" destId="{6B71A415-1C75-4B21-B6DC-3702E7B59188}" srcOrd="0" destOrd="0" presId="urn:microsoft.com/office/officeart/2005/8/layout/chart3"/>
    <dgm:cxn modelId="{E429EEBC-4AB2-4BE5-A757-59311298A38F}" type="presOf" srcId="{91440C97-B84A-49CF-B8BE-7071FC29897A}" destId="{E6B97A6D-BB24-4671-A27E-D3F2662864EC}" srcOrd="1" destOrd="0" presId="urn:microsoft.com/office/officeart/2005/8/layout/chart3"/>
    <dgm:cxn modelId="{9DFA9928-736E-4455-B6A5-82E8C0CA19F6}" type="presOf" srcId="{91440C97-B84A-49CF-B8BE-7071FC29897A}" destId="{7D5E363F-D8AA-4264-95C3-9A5AD031CD5D}" srcOrd="0" destOrd="0" presId="urn:microsoft.com/office/officeart/2005/8/layout/chart3"/>
    <dgm:cxn modelId="{5A9D0A15-37C0-4068-ADA2-B5BFE4AA0C32}" type="presOf" srcId="{127DB087-B4BE-431C-9250-74CD3FE38E38}" destId="{07058595-D584-4F2D-9C7E-0C63FB6E605D}" srcOrd="0" destOrd="0" presId="urn:microsoft.com/office/officeart/2005/8/layout/chart3"/>
    <dgm:cxn modelId="{476438C0-C477-45F2-9892-24288694649F}" type="presOf" srcId="{1BC07AB3-5B53-4FDB-8C9D-5CC5E07EEED4}" destId="{26A4B5FD-DE58-4D25-AAD9-2416375B7529}" srcOrd="1" destOrd="0" presId="urn:microsoft.com/office/officeart/2005/8/layout/chart3"/>
    <dgm:cxn modelId="{250CA436-908C-4BAE-9740-466F18478058}" type="presParOf" srcId="{07058595-D584-4F2D-9C7E-0C63FB6E605D}" destId="{7D5E363F-D8AA-4264-95C3-9A5AD031CD5D}" srcOrd="0" destOrd="0" presId="urn:microsoft.com/office/officeart/2005/8/layout/chart3"/>
    <dgm:cxn modelId="{E081C8AC-2662-42ED-8A7D-3D3B8EC468EE}" type="presParOf" srcId="{07058595-D584-4F2D-9C7E-0C63FB6E605D}" destId="{E6B97A6D-BB24-4671-A27E-D3F2662864EC}" srcOrd="1" destOrd="0" presId="urn:microsoft.com/office/officeart/2005/8/layout/chart3"/>
    <dgm:cxn modelId="{0FEDE9E4-6512-4238-B856-E59E09043145}" type="presParOf" srcId="{07058595-D584-4F2D-9C7E-0C63FB6E605D}" destId="{86F90204-62FB-4CD5-A841-5759D3C4F38D}" srcOrd="2" destOrd="0" presId="urn:microsoft.com/office/officeart/2005/8/layout/chart3"/>
    <dgm:cxn modelId="{E0DA87D4-213F-494A-8484-556C4AB64C1D}" type="presParOf" srcId="{07058595-D584-4F2D-9C7E-0C63FB6E605D}" destId="{2345257C-79C9-45D6-A576-C4508EB4FE2D}" srcOrd="3" destOrd="0" presId="urn:microsoft.com/office/officeart/2005/8/layout/chart3"/>
    <dgm:cxn modelId="{20E1267E-7E2E-4180-B81F-BA993522BC38}" type="presParOf" srcId="{07058595-D584-4F2D-9C7E-0C63FB6E605D}" destId="{6B71A415-1C75-4B21-B6DC-3702E7B59188}" srcOrd="4" destOrd="0" presId="urn:microsoft.com/office/officeart/2005/8/layout/chart3"/>
    <dgm:cxn modelId="{9662ACE0-04B4-461E-8611-4DC8C95C7B69}" type="presParOf" srcId="{07058595-D584-4F2D-9C7E-0C63FB6E605D}" destId="{26A4B5FD-DE58-4D25-AAD9-2416375B7529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7CA6C9-9C24-4177-ACAE-E0C87D148C3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DC7D945-C395-4C22-BD93-B797D8CDD6C0}" type="pres">
      <dgm:prSet presAssocID="{757CA6C9-9C24-4177-ACAE-E0C87D148C3C}" presName="Name0" presStyleCnt="0">
        <dgm:presLayoutVars>
          <dgm:dir/>
          <dgm:animLvl val="lvl"/>
          <dgm:resizeHandles val="exact"/>
        </dgm:presLayoutVars>
      </dgm:prSet>
      <dgm:spPr/>
    </dgm:pt>
    <dgm:pt modelId="{377C9C69-6B2B-40D5-9EB7-C041531520E8}" type="pres">
      <dgm:prSet presAssocID="{757CA6C9-9C24-4177-ACAE-E0C87D148C3C}" presName="dummy" presStyleCnt="0"/>
      <dgm:spPr/>
    </dgm:pt>
    <dgm:pt modelId="{059ECEEB-D357-48FE-B04F-33631A50FD8E}" type="pres">
      <dgm:prSet presAssocID="{757CA6C9-9C24-4177-ACAE-E0C87D148C3C}" presName="linH" presStyleCnt="0"/>
      <dgm:spPr/>
    </dgm:pt>
    <dgm:pt modelId="{BD5C9C0F-20C1-46D4-8ABC-444D562F990C}" type="pres">
      <dgm:prSet presAssocID="{757CA6C9-9C24-4177-ACAE-E0C87D148C3C}" presName="padding1" presStyleCnt="0"/>
      <dgm:spPr/>
    </dgm:pt>
    <dgm:pt modelId="{FA722846-A590-426B-B125-8C970A7B4D63}" type="pres">
      <dgm:prSet presAssocID="{757CA6C9-9C24-4177-ACAE-E0C87D148C3C}" presName="padding2" presStyleCnt="0"/>
      <dgm:spPr/>
    </dgm:pt>
    <dgm:pt modelId="{D0038DA8-7218-4132-80A6-4D75C4793EBE}" type="pres">
      <dgm:prSet presAssocID="{757CA6C9-9C24-4177-ACAE-E0C87D148C3C}" presName="negArrow" presStyleCnt="0"/>
      <dgm:spPr/>
    </dgm:pt>
    <dgm:pt modelId="{7C2865BF-86F1-4544-B5CE-67125E3797F8}" type="pres">
      <dgm:prSet presAssocID="{757CA6C9-9C24-4177-ACAE-E0C87D148C3C}" presName="backgroundArrow" presStyleLbl="node1" presStyleIdx="0" presStyleCnt="1"/>
      <dgm:spPr/>
    </dgm:pt>
  </dgm:ptLst>
  <dgm:cxnLst>
    <dgm:cxn modelId="{23772ADC-BA73-4ABF-9E3E-4A6BBA07A137}" type="presOf" srcId="{757CA6C9-9C24-4177-ACAE-E0C87D148C3C}" destId="{FDC7D945-C395-4C22-BD93-B797D8CDD6C0}" srcOrd="0" destOrd="0" presId="urn:microsoft.com/office/officeart/2005/8/layout/hProcess3"/>
    <dgm:cxn modelId="{921AFF18-FCA1-4F7E-8286-1C243D87F92B}" type="presParOf" srcId="{FDC7D945-C395-4C22-BD93-B797D8CDD6C0}" destId="{377C9C69-6B2B-40D5-9EB7-C041531520E8}" srcOrd="0" destOrd="0" presId="urn:microsoft.com/office/officeart/2005/8/layout/hProcess3"/>
    <dgm:cxn modelId="{85945D26-8F19-47D7-B196-9F8C2B9693E7}" type="presParOf" srcId="{FDC7D945-C395-4C22-BD93-B797D8CDD6C0}" destId="{059ECEEB-D357-48FE-B04F-33631A50FD8E}" srcOrd="1" destOrd="0" presId="urn:microsoft.com/office/officeart/2005/8/layout/hProcess3"/>
    <dgm:cxn modelId="{4AD0FB8D-DD5D-4FBC-9F83-19FE27CC4DAF}" type="presParOf" srcId="{059ECEEB-D357-48FE-B04F-33631A50FD8E}" destId="{BD5C9C0F-20C1-46D4-8ABC-444D562F990C}" srcOrd="0" destOrd="0" presId="urn:microsoft.com/office/officeart/2005/8/layout/hProcess3"/>
    <dgm:cxn modelId="{D7669B33-F7C0-410E-9965-5B89E2DC0EBE}" type="presParOf" srcId="{059ECEEB-D357-48FE-B04F-33631A50FD8E}" destId="{FA722846-A590-426B-B125-8C970A7B4D63}" srcOrd="1" destOrd="0" presId="urn:microsoft.com/office/officeart/2005/8/layout/hProcess3"/>
    <dgm:cxn modelId="{C380D894-8D79-4D36-9A04-64CE49318FE8}" type="presParOf" srcId="{059ECEEB-D357-48FE-B04F-33631A50FD8E}" destId="{D0038DA8-7218-4132-80A6-4D75C4793EBE}" srcOrd="2" destOrd="0" presId="urn:microsoft.com/office/officeart/2005/8/layout/hProcess3"/>
    <dgm:cxn modelId="{20C1E568-8960-4160-A988-151CBD097DBD}" type="presParOf" srcId="{059ECEEB-D357-48FE-B04F-33631A50FD8E}" destId="{7C2865BF-86F1-4544-B5CE-67125E3797F8}" srcOrd="3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E50C1-4964-4BE1-830C-76663F0F0BA6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BA0FF24F-CA22-40CC-9313-40E260C73102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solidFill>
                <a:srgbClr val="FFFF00"/>
              </a:solidFill>
            </a:rPr>
            <a:t>খ</a:t>
          </a:r>
          <a:endParaRPr lang="en-US" dirty="0">
            <a:solidFill>
              <a:srgbClr val="FFFF00"/>
            </a:solidFill>
          </a:endParaRPr>
        </a:p>
      </dgm:t>
    </dgm:pt>
    <dgm:pt modelId="{07F517AE-B9FE-4E48-8023-A972434DF612}" type="parTrans" cxnId="{A51534A4-47DA-436A-A7C1-8493411F849D}">
      <dgm:prSet/>
      <dgm:spPr/>
      <dgm:t>
        <a:bodyPr/>
        <a:lstStyle/>
        <a:p>
          <a:endParaRPr lang="en-US"/>
        </a:p>
      </dgm:t>
    </dgm:pt>
    <dgm:pt modelId="{E644057C-2E05-4C0D-AFEF-2B8784777915}" type="sibTrans" cxnId="{A51534A4-47DA-436A-A7C1-8493411F849D}">
      <dgm:prSet/>
      <dgm:spPr/>
      <dgm:t>
        <a:bodyPr/>
        <a:lstStyle/>
        <a:p>
          <a:endParaRPr lang="en-US"/>
        </a:p>
      </dgm:t>
    </dgm:pt>
    <dgm:pt modelId="{0BFAE829-B269-4E5F-8433-60358ABF7A46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solidFill>
                <a:srgbClr val="C00000"/>
              </a:solidFill>
            </a:rPr>
            <a:t>গ</a:t>
          </a:r>
          <a:endParaRPr lang="en-US" dirty="0">
            <a:solidFill>
              <a:srgbClr val="C00000"/>
            </a:solidFill>
          </a:endParaRPr>
        </a:p>
      </dgm:t>
    </dgm:pt>
    <dgm:pt modelId="{94032A7C-64B5-4E9E-A6AD-B36909C0851A}" type="parTrans" cxnId="{A55BBBB8-D9DB-45EF-8217-2C25C953CC09}">
      <dgm:prSet/>
      <dgm:spPr/>
      <dgm:t>
        <a:bodyPr/>
        <a:lstStyle/>
        <a:p>
          <a:endParaRPr lang="en-US"/>
        </a:p>
      </dgm:t>
    </dgm:pt>
    <dgm:pt modelId="{6ADDBDCD-2A1A-4870-855A-30BB20390B29}" type="sibTrans" cxnId="{A55BBBB8-D9DB-45EF-8217-2C25C953CC09}">
      <dgm:prSet/>
      <dgm:spPr/>
      <dgm:t>
        <a:bodyPr/>
        <a:lstStyle/>
        <a:p>
          <a:endParaRPr lang="en-US"/>
        </a:p>
      </dgm:t>
    </dgm:pt>
    <dgm:pt modelId="{A11B4B73-E6A9-4465-9AD8-D3E308781D92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/>
            <a:t>ক</a:t>
          </a:r>
          <a:endParaRPr lang="en-US" dirty="0"/>
        </a:p>
      </dgm:t>
    </dgm:pt>
    <dgm:pt modelId="{78891FB7-7971-4126-A18A-E33E44171786}" type="parTrans" cxnId="{656DEA3B-3EB4-4F43-A8F1-C1E648B06D4A}">
      <dgm:prSet/>
      <dgm:spPr/>
      <dgm:t>
        <a:bodyPr/>
        <a:lstStyle/>
        <a:p>
          <a:endParaRPr lang="en-US"/>
        </a:p>
      </dgm:t>
    </dgm:pt>
    <dgm:pt modelId="{BCE39E13-0E63-4202-8DB8-79CE4DE30446}" type="sibTrans" cxnId="{656DEA3B-3EB4-4F43-A8F1-C1E648B06D4A}">
      <dgm:prSet/>
      <dgm:spPr/>
      <dgm:t>
        <a:bodyPr/>
        <a:lstStyle/>
        <a:p>
          <a:endParaRPr lang="en-US"/>
        </a:p>
      </dgm:t>
    </dgm:pt>
    <dgm:pt modelId="{4057C170-3CFB-42BD-BACA-646ABFF6799D}" type="pres">
      <dgm:prSet presAssocID="{CD4E50C1-4964-4BE1-830C-76663F0F0BA6}" presName="compositeShape" presStyleCnt="0">
        <dgm:presLayoutVars>
          <dgm:chMax val="7"/>
          <dgm:dir/>
          <dgm:resizeHandles val="exact"/>
        </dgm:presLayoutVars>
      </dgm:prSet>
      <dgm:spPr/>
    </dgm:pt>
    <dgm:pt modelId="{F3F393CC-87D4-4BD2-ADE6-D3810B6A1D94}" type="pres">
      <dgm:prSet presAssocID="{CD4E50C1-4964-4BE1-830C-76663F0F0BA6}" presName="wedge1" presStyleLbl="node1" presStyleIdx="0" presStyleCnt="3" custLinFactNeighborX="-4256" custLinFactNeighborY="-3319"/>
      <dgm:spPr/>
      <dgm:t>
        <a:bodyPr/>
        <a:lstStyle/>
        <a:p>
          <a:endParaRPr lang="en-US"/>
        </a:p>
      </dgm:t>
    </dgm:pt>
    <dgm:pt modelId="{5E2CB82B-7E73-405B-94A6-0599216EE2D1}" type="pres">
      <dgm:prSet presAssocID="{CD4E50C1-4964-4BE1-830C-76663F0F0BA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84F52-2F39-4D3E-82CC-2250F14B8F65}" type="pres">
      <dgm:prSet presAssocID="{CD4E50C1-4964-4BE1-830C-76663F0F0BA6}" presName="wedge2" presStyleLbl="node1" presStyleIdx="1" presStyleCnt="3" custLinFactNeighborX="1848" custLinFactNeighborY="-7244"/>
      <dgm:spPr/>
      <dgm:t>
        <a:bodyPr/>
        <a:lstStyle/>
        <a:p>
          <a:endParaRPr lang="en-US"/>
        </a:p>
      </dgm:t>
    </dgm:pt>
    <dgm:pt modelId="{9805E7CE-14CB-4C80-940C-A53532E62FB7}" type="pres">
      <dgm:prSet presAssocID="{CD4E50C1-4964-4BE1-830C-76663F0F0BA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1B88C4-9D75-450E-B684-1FA1CB93E907}" type="pres">
      <dgm:prSet presAssocID="{CD4E50C1-4964-4BE1-830C-76663F0F0BA6}" presName="wedge3" presStyleLbl="node1" presStyleIdx="2" presStyleCnt="3" custLinFactNeighborX="1848" custLinFactNeighborY="-6295"/>
      <dgm:spPr/>
      <dgm:t>
        <a:bodyPr/>
        <a:lstStyle/>
        <a:p>
          <a:endParaRPr lang="en-US"/>
        </a:p>
      </dgm:t>
    </dgm:pt>
    <dgm:pt modelId="{69FECB6F-D79E-42E8-901B-016CAF0169A1}" type="pres">
      <dgm:prSet presAssocID="{CD4E50C1-4964-4BE1-830C-76663F0F0BA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6CE41-35AA-44CA-A4A4-829CF22A62AA}" type="presOf" srcId="{BA0FF24F-CA22-40CC-9313-40E260C73102}" destId="{F3F393CC-87D4-4BD2-ADE6-D3810B6A1D94}" srcOrd="0" destOrd="0" presId="urn:microsoft.com/office/officeart/2005/8/layout/chart3"/>
    <dgm:cxn modelId="{08CBFAE8-C6B6-4275-B971-80B8A5638C17}" type="presOf" srcId="{BA0FF24F-CA22-40CC-9313-40E260C73102}" destId="{5E2CB82B-7E73-405B-94A6-0599216EE2D1}" srcOrd="1" destOrd="0" presId="urn:microsoft.com/office/officeart/2005/8/layout/chart3"/>
    <dgm:cxn modelId="{66F79B91-C36F-444E-A52B-DD4B13D7DB8A}" type="presOf" srcId="{A11B4B73-E6A9-4465-9AD8-D3E308781D92}" destId="{69FECB6F-D79E-42E8-901B-016CAF0169A1}" srcOrd="1" destOrd="0" presId="urn:microsoft.com/office/officeart/2005/8/layout/chart3"/>
    <dgm:cxn modelId="{31AD5ABE-A427-4274-BBEE-F29C57B623EE}" type="presOf" srcId="{CD4E50C1-4964-4BE1-830C-76663F0F0BA6}" destId="{4057C170-3CFB-42BD-BACA-646ABFF6799D}" srcOrd="0" destOrd="0" presId="urn:microsoft.com/office/officeart/2005/8/layout/chart3"/>
    <dgm:cxn modelId="{3F5DD7E4-906A-4447-9E35-D000A187280A}" type="presOf" srcId="{0BFAE829-B269-4E5F-8433-60358ABF7A46}" destId="{69F84F52-2F39-4D3E-82CC-2250F14B8F65}" srcOrd="0" destOrd="0" presId="urn:microsoft.com/office/officeart/2005/8/layout/chart3"/>
    <dgm:cxn modelId="{853779EC-4506-44C8-B7EC-BA0E96D9BA2E}" type="presOf" srcId="{0BFAE829-B269-4E5F-8433-60358ABF7A46}" destId="{9805E7CE-14CB-4C80-940C-A53532E62FB7}" srcOrd="1" destOrd="0" presId="urn:microsoft.com/office/officeart/2005/8/layout/chart3"/>
    <dgm:cxn modelId="{A55BBBB8-D9DB-45EF-8217-2C25C953CC09}" srcId="{CD4E50C1-4964-4BE1-830C-76663F0F0BA6}" destId="{0BFAE829-B269-4E5F-8433-60358ABF7A46}" srcOrd="1" destOrd="0" parTransId="{94032A7C-64B5-4E9E-A6AD-B36909C0851A}" sibTransId="{6ADDBDCD-2A1A-4870-855A-30BB20390B29}"/>
    <dgm:cxn modelId="{AA3DC69B-D821-4B84-A5B4-48EF8F2F40CB}" type="presOf" srcId="{A11B4B73-E6A9-4465-9AD8-D3E308781D92}" destId="{7B1B88C4-9D75-450E-B684-1FA1CB93E907}" srcOrd="0" destOrd="0" presId="urn:microsoft.com/office/officeart/2005/8/layout/chart3"/>
    <dgm:cxn modelId="{A51534A4-47DA-436A-A7C1-8493411F849D}" srcId="{CD4E50C1-4964-4BE1-830C-76663F0F0BA6}" destId="{BA0FF24F-CA22-40CC-9313-40E260C73102}" srcOrd="0" destOrd="0" parTransId="{07F517AE-B9FE-4E48-8023-A972434DF612}" sibTransId="{E644057C-2E05-4C0D-AFEF-2B8784777915}"/>
    <dgm:cxn modelId="{656DEA3B-3EB4-4F43-A8F1-C1E648B06D4A}" srcId="{CD4E50C1-4964-4BE1-830C-76663F0F0BA6}" destId="{A11B4B73-E6A9-4465-9AD8-D3E308781D92}" srcOrd="2" destOrd="0" parTransId="{78891FB7-7971-4126-A18A-E33E44171786}" sibTransId="{BCE39E13-0E63-4202-8DB8-79CE4DE30446}"/>
    <dgm:cxn modelId="{1D627DB0-04F1-4E03-AFDF-FA2F1FB03A25}" type="presParOf" srcId="{4057C170-3CFB-42BD-BACA-646ABFF6799D}" destId="{F3F393CC-87D4-4BD2-ADE6-D3810B6A1D94}" srcOrd="0" destOrd="0" presId="urn:microsoft.com/office/officeart/2005/8/layout/chart3"/>
    <dgm:cxn modelId="{A288ECB7-DAB0-4592-AACF-9FB843F9D98E}" type="presParOf" srcId="{4057C170-3CFB-42BD-BACA-646ABFF6799D}" destId="{5E2CB82B-7E73-405B-94A6-0599216EE2D1}" srcOrd="1" destOrd="0" presId="urn:microsoft.com/office/officeart/2005/8/layout/chart3"/>
    <dgm:cxn modelId="{EA5551BC-703F-484A-AF3A-CF7361C18D48}" type="presParOf" srcId="{4057C170-3CFB-42BD-BACA-646ABFF6799D}" destId="{69F84F52-2F39-4D3E-82CC-2250F14B8F65}" srcOrd="2" destOrd="0" presId="urn:microsoft.com/office/officeart/2005/8/layout/chart3"/>
    <dgm:cxn modelId="{E205238A-F7AD-4D67-80DC-BFAB3CB0575E}" type="presParOf" srcId="{4057C170-3CFB-42BD-BACA-646ABFF6799D}" destId="{9805E7CE-14CB-4C80-940C-A53532E62FB7}" srcOrd="3" destOrd="0" presId="urn:microsoft.com/office/officeart/2005/8/layout/chart3"/>
    <dgm:cxn modelId="{996A154C-F81A-4B81-A558-D5A29CF6E27E}" type="presParOf" srcId="{4057C170-3CFB-42BD-BACA-646ABFF6799D}" destId="{7B1B88C4-9D75-450E-B684-1FA1CB93E907}" srcOrd="4" destOrd="0" presId="urn:microsoft.com/office/officeart/2005/8/layout/chart3"/>
    <dgm:cxn modelId="{2D4278FC-6B46-4F8B-923A-5F6E5329F244}" type="presParOf" srcId="{4057C170-3CFB-42BD-BACA-646ABFF6799D}" destId="{69FECB6F-D79E-42E8-901B-016CAF0169A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E363F-D8AA-4264-95C3-9A5AD031CD5D}">
      <dsp:nvSpPr>
        <dsp:cNvPr id="0" name=""/>
        <dsp:cNvSpPr/>
      </dsp:nvSpPr>
      <dsp:spPr>
        <a:xfrm>
          <a:off x="990608" y="265158"/>
          <a:ext cx="3925824" cy="3925824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তৃতীয়াংশ</a:t>
          </a:r>
          <a:endParaRPr lang="en-US" sz="24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3125041" y="989566"/>
        <a:ext cx="1331976" cy="1308608"/>
      </dsp:txXfrm>
    </dsp:sp>
    <dsp:sp modelId="{86F90204-62FB-4CD5-A841-5759D3C4F38D}">
      <dsp:nvSpPr>
        <dsp:cNvPr id="0" name=""/>
        <dsp:cNvSpPr/>
      </dsp:nvSpPr>
      <dsp:spPr>
        <a:xfrm>
          <a:off x="1066798" y="265166"/>
          <a:ext cx="3773462" cy="4078224"/>
        </a:xfrm>
        <a:prstGeom prst="pie">
          <a:avLst>
            <a:gd name="adj1" fmla="val 1800000"/>
            <a:gd name="adj2" fmla="val 90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তৃতীয়াংশ</a:t>
          </a:r>
          <a:endParaRPr lang="en-US" sz="3200" kern="1200" dirty="0"/>
        </a:p>
      </dsp:txBody>
      <dsp:txXfrm>
        <a:off x="2100008" y="2838331"/>
        <a:ext cx="1707042" cy="1262307"/>
      </dsp:txXfrm>
    </dsp:sp>
    <dsp:sp modelId="{6B71A415-1C75-4B21-B6DC-3702E7B59188}">
      <dsp:nvSpPr>
        <dsp:cNvPr id="0" name=""/>
        <dsp:cNvSpPr/>
      </dsp:nvSpPr>
      <dsp:spPr>
        <a:xfrm>
          <a:off x="914417" y="283224"/>
          <a:ext cx="3925824" cy="3925824"/>
        </a:xfrm>
        <a:prstGeom prst="pie">
          <a:avLst>
            <a:gd name="adj1" fmla="val 9000000"/>
            <a:gd name="adj2" fmla="val 162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এক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তৃতীয়াংশ</a:t>
          </a:r>
          <a:endParaRPr lang="en-US" sz="3300" kern="1200" dirty="0"/>
        </a:p>
      </dsp:txBody>
      <dsp:txXfrm>
        <a:off x="1335041" y="1054368"/>
        <a:ext cx="1331976" cy="1308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865BF-86F1-4544-B5CE-67125E3797F8}">
      <dsp:nvSpPr>
        <dsp:cNvPr id="0" name=""/>
        <dsp:cNvSpPr/>
      </dsp:nvSpPr>
      <dsp:spPr>
        <a:xfrm>
          <a:off x="0" y="6200"/>
          <a:ext cx="609600" cy="648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393CC-87D4-4BD2-ADE6-D3810B6A1D94}">
      <dsp:nvSpPr>
        <dsp:cNvPr id="0" name=""/>
        <dsp:cNvSpPr/>
      </dsp:nvSpPr>
      <dsp:spPr>
        <a:xfrm>
          <a:off x="350321" y="152400"/>
          <a:ext cx="3231070" cy="3231070"/>
        </a:xfrm>
        <a:prstGeom prst="pie">
          <a:avLst>
            <a:gd name="adj1" fmla="val 16200000"/>
            <a:gd name="adj2" fmla="val 18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600" kern="1200" dirty="0" smtClean="0">
              <a:solidFill>
                <a:srgbClr val="FFFF00"/>
              </a:solidFill>
            </a:rPr>
            <a:t>খ</a:t>
          </a:r>
          <a:endParaRPr lang="en-US" sz="5600" kern="1200" dirty="0">
            <a:solidFill>
              <a:srgbClr val="FFFF00"/>
            </a:solidFill>
          </a:endParaRPr>
        </a:p>
      </dsp:txBody>
      <dsp:txXfrm>
        <a:off x="2107023" y="748609"/>
        <a:ext cx="1096256" cy="1077023"/>
      </dsp:txXfrm>
    </dsp:sp>
    <dsp:sp modelId="{69F84F52-2F39-4D3E-82CC-2250F14B8F65}">
      <dsp:nvSpPr>
        <dsp:cNvPr id="0" name=""/>
        <dsp:cNvSpPr/>
      </dsp:nvSpPr>
      <dsp:spPr>
        <a:xfrm>
          <a:off x="380991" y="121743"/>
          <a:ext cx="3231070" cy="3231070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600" kern="1200" dirty="0" smtClean="0">
              <a:solidFill>
                <a:srgbClr val="C00000"/>
              </a:solidFill>
            </a:rPr>
            <a:t>গ</a:t>
          </a:r>
          <a:endParaRPr lang="en-US" sz="5600" kern="1200" dirty="0">
            <a:solidFill>
              <a:srgbClr val="C00000"/>
            </a:solidFill>
          </a:endParaRPr>
        </a:p>
      </dsp:txBody>
      <dsp:txXfrm>
        <a:off x="1265689" y="2160395"/>
        <a:ext cx="1461674" cy="1000093"/>
      </dsp:txXfrm>
    </dsp:sp>
    <dsp:sp modelId="{7B1B88C4-9D75-450E-B684-1FA1CB93E907}">
      <dsp:nvSpPr>
        <dsp:cNvPr id="0" name=""/>
        <dsp:cNvSpPr/>
      </dsp:nvSpPr>
      <dsp:spPr>
        <a:xfrm>
          <a:off x="380991" y="152406"/>
          <a:ext cx="3231070" cy="3231070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600" kern="1200" dirty="0" smtClean="0"/>
            <a:t>ক</a:t>
          </a:r>
          <a:endParaRPr lang="en-US" sz="5600" kern="1200" dirty="0"/>
        </a:p>
      </dsp:txBody>
      <dsp:txXfrm>
        <a:off x="727177" y="787081"/>
        <a:ext cx="1096256" cy="107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69F2E-DBB8-4CEF-A8DC-7024B5F52343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C2473-3A70-4380-9A9B-1443528E0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2473-3A70-4380-9A9B-1443528E00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5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C2473-3A70-4380-9A9B-1443528E00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19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6AE33C-15DE-4817-95DE-F961FBF7ACE0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60AA57-0CCF-4261-BE58-9B5FA5B650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58291"/>
            <a:ext cx="2743200" cy="2999509"/>
          </a:xfrm>
          <a:prstGeom prst="rect">
            <a:avLst/>
          </a:prstGeom>
        </p:spPr>
      </p:pic>
      <p:sp>
        <p:nvSpPr>
          <p:cNvPr id="3" name="Left-Right Arrow 2"/>
          <p:cNvSpPr/>
          <p:nvPr/>
        </p:nvSpPr>
        <p:spPr>
          <a:xfrm>
            <a:off x="0" y="152400"/>
            <a:ext cx="8763000" cy="2133600"/>
          </a:xfrm>
          <a:prstGeom prst="left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424544"/>
            <a:ext cx="2286000" cy="2667001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0"/>
            <a:ext cx="5638800" cy="765048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35052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048000"/>
            <a:ext cx="41148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 ভগ্নাংশের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ব্যবহারঃ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0" y="4184073"/>
            <a:ext cx="40386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4191000"/>
            <a:ext cx="3886200" cy="1752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orizontal Scroll 6"/>
          <p:cNvSpPr/>
          <p:nvPr/>
        </p:nvSpPr>
        <p:spPr>
          <a:xfrm>
            <a:off x="3048000" y="1219200"/>
            <a:ext cx="3962400" cy="1447800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4343399"/>
            <a:ext cx="3810000" cy="182187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বস্তু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সংখ্যার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noProof="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noProof="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খন্ডিতাংশ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মাধ্যমই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800600" y="4184073"/>
            <a:ext cx="3733800" cy="198119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কোন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বস্তু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সংখ্যার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অংশ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বর্ণনা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ভগ্নাংশের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76200" y="38100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1267264"/>
            <a:ext cx="236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24972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18114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0106" y="2154311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5094" y="2154311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457200" y="1811411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6553200" y="211621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58000" y="226861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16590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73982" y="3134946"/>
            <a:ext cx="112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81800" y="3287346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267774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629400" y="4321314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58000" y="4459266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934200" y="3810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 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91000" y="211621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91000" y="328734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4570412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620000" y="39739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315200" y="420253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8114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28301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91400" y="30587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239000" y="204001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" y="2954410"/>
            <a:ext cx="299178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4765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8669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0861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954410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867297" y="3296913"/>
            <a:ext cx="685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7200" y="424981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4229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800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859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1717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57200" y="4249810"/>
            <a:ext cx="34290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1720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862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004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00200" y="51816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6" grpId="0"/>
      <p:bldP spid="67" grpId="0"/>
      <p:bldP spid="69" grpId="0"/>
      <p:bldP spid="71" grpId="0"/>
      <p:bldP spid="73" grpId="0"/>
      <p:bldP spid="85" grpId="0"/>
      <p:bldP spid="89" grpId="0"/>
      <p:bldP spid="91" grpId="0"/>
      <p:bldP spid="94" grpId="0" animBg="1"/>
      <p:bldP spid="1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76200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20706" y="1739917"/>
            <a:ext cx="2590800" cy="1877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486400" y="1752600"/>
            <a:ext cx="2590800" cy="18612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3060" y="4763092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82460" y="477716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01860" y="479122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62471"/>
              </p:ext>
            </p:extLst>
          </p:nvPr>
        </p:nvGraphicFramePr>
        <p:xfrm>
          <a:off x="2286000" y="2255520"/>
          <a:ext cx="228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9600" y="4896728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612" t="79412" r="37210"/>
          <a:stretch>
            <a:fillRect/>
          </a:stretch>
        </p:blipFill>
        <p:spPr bwMode="auto">
          <a:xfrm>
            <a:off x="5638800" y="1828800"/>
            <a:ext cx="1515792" cy="17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62468" y="5001064"/>
          <a:ext cx="1447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9483" t="40588" r="40181" b="41765"/>
          <a:stretch>
            <a:fillRect/>
          </a:stretch>
        </p:blipFill>
        <p:spPr bwMode="auto">
          <a:xfrm>
            <a:off x="3477064" y="4876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2757055" y="2819400"/>
            <a:ext cx="1018621" cy="932045"/>
            <a:chOff x="3776926" y="457200"/>
            <a:chExt cx="914400" cy="932045"/>
          </a:xfrm>
        </p:grpSpPr>
        <p:sp>
          <p:nvSpPr>
            <p:cNvPr id="38" name="TextBox 37"/>
            <p:cNvSpPr txBox="1"/>
            <p:nvPr/>
          </p:nvSpPr>
          <p:spPr>
            <a:xfrm>
              <a:off x="3776926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6926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9636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65682" y="5121751"/>
            <a:ext cx="929390" cy="932045"/>
            <a:chOff x="2133600" y="457200"/>
            <a:chExt cx="929390" cy="932045"/>
          </a:xfrm>
        </p:grpSpPr>
        <p:sp>
          <p:nvSpPr>
            <p:cNvPr id="46" name="TextBox 45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162800" y="2420755"/>
            <a:ext cx="929390" cy="932045"/>
            <a:chOff x="2133600" y="457200"/>
            <a:chExt cx="929390" cy="932045"/>
          </a:xfrm>
        </p:grpSpPr>
        <p:sp>
          <p:nvSpPr>
            <p:cNvPr id="50" name="TextBox 4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884944" y="5029200"/>
            <a:ext cx="929390" cy="932045"/>
            <a:chOff x="2133600" y="457200"/>
            <a:chExt cx="929390" cy="932045"/>
          </a:xfrm>
        </p:grpSpPr>
        <p:sp>
          <p:nvSpPr>
            <p:cNvPr id="55" name="TextBox 54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47800" y="5638800"/>
                <a:ext cx="524503" cy="724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 i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১০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638800"/>
                <a:ext cx="524503" cy="7241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16227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04900" y="1523667"/>
                <a:ext cx="6934200" cy="266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" y="1523667"/>
                <a:ext cx="6934200" cy="26673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38200" y="3623941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3124200"/>
            <a:ext cx="2590800" cy="35052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ভগ্নাংশকে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sp>
        <p:nvSpPr>
          <p:cNvPr id="12" name="Rounded Rectangle 11"/>
          <p:cNvSpPr/>
          <p:nvPr/>
        </p:nvSpPr>
        <p:spPr>
          <a:xfrm>
            <a:off x="6172200" y="3228106"/>
            <a:ext cx="2895600" cy="3401294"/>
          </a:xfrm>
          <a:prstGeom prst="roundRect">
            <a:avLst>
              <a:gd name="adj" fmla="val 23084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3" name="Rounded Rectangle 12"/>
          <p:cNvSpPr/>
          <p:nvPr/>
        </p:nvSpPr>
        <p:spPr>
          <a:xfrm>
            <a:off x="3276600" y="3124200"/>
            <a:ext cx="2590800" cy="350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4112"/>
            <a:ext cx="3352800" cy="1008888"/>
          </a:xfrm>
        </p:spPr>
        <p:txBody>
          <a:bodyPr>
            <a:prstTxWarp prst="textWave4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828800"/>
            <a:ext cx="4495800" cy="1295400"/>
          </a:xfrm>
        </p:spPr>
        <p:txBody>
          <a:bodyPr>
            <a:normAutofit lnSpcReduction="10000"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0" y="2057400"/>
            <a:ext cx="4041775" cy="7619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01813330"/>
              </p:ext>
            </p:extLst>
          </p:nvPr>
        </p:nvGraphicFramePr>
        <p:xfrm>
          <a:off x="457200" y="2782887"/>
          <a:ext cx="4040188" cy="384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val 8"/>
          <p:cNvSpPr/>
          <p:nvPr/>
        </p:nvSpPr>
        <p:spPr>
          <a:xfrm>
            <a:off x="762000" y="1295400"/>
            <a:ext cx="2057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দল-১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086600" y="2667000"/>
            <a:ext cx="838200" cy="3200400"/>
            <a:chOff x="5791200" y="3124200"/>
            <a:chExt cx="838200" cy="3200400"/>
          </a:xfrm>
        </p:grpSpPr>
        <p:sp>
          <p:nvSpPr>
            <p:cNvPr id="10" name="Rectangle 9"/>
            <p:cNvSpPr/>
            <p:nvPr/>
          </p:nvSpPr>
          <p:spPr>
            <a:xfrm>
              <a:off x="5791200" y="3124200"/>
              <a:ext cx="838200" cy="10668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</a:rPr>
                <a:t>চ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0" y="4191000"/>
              <a:ext cx="8382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 smtClean="0"/>
                <a:t>্</a:t>
              </a:r>
              <a:r>
                <a:rPr lang="bn-IN" sz="3600" dirty="0" smtClean="0">
                  <a:solidFill>
                    <a:srgbClr val="FF0000"/>
                  </a:solidFill>
                </a:rPr>
                <a:t>ছ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91200" y="5257800"/>
              <a:ext cx="838200" cy="10668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rgbClr val="00B0F0"/>
                  </a:solidFill>
                </a:rPr>
                <a:t>জ</a:t>
              </a:r>
              <a:endParaRPr lang="en-US" sz="36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257800" y="1219200"/>
            <a:ext cx="2057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দল-২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Graphic spid="8" grpId="0">
        <p:bldAsOne/>
      </p:bldGraphic>
      <p:bldP spid="9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533400"/>
            <a:ext cx="4495800" cy="914400"/>
          </a:xfrm>
          <a:prstGeom prst="round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কাজঃ 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28" y="1676400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ভগ্নাংশের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57200" y="3685736"/>
            <a:ext cx="1600200" cy="1600200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38200" y="3685736"/>
            <a:ext cx="838200" cy="762000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3564512">
            <a:off x="1368019" y="3553710"/>
            <a:ext cx="775520" cy="643831"/>
          </a:xfrm>
          <a:prstGeom prst="flowChartExtra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886264" y="4467664"/>
            <a:ext cx="762000" cy="762000"/>
          </a:xfrm>
          <a:prstGeom prst="flowChartMerg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0" y="3719732"/>
          <a:ext cx="1981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20064" y="3733800"/>
            <a:ext cx="2209800" cy="1557996"/>
            <a:chOff x="4495800" y="3733800"/>
            <a:chExt cx="2209800" cy="1557996"/>
          </a:xfrm>
        </p:grpSpPr>
        <p:sp>
          <p:nvSpPr>
            <p:cNvPr id="22" name="Isosceles Triangle 21"/>
            <p:cNvSpPr/>
            <p:nvPr/>
          </p:nvSpPr>
          <p:spPr>
            <a:xfrm>
              <a:off x="4513380" y="3733800"/>
              <a:ext cx="2192220" cy="1552136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5728" y="4191000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9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7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4191000"/>
              <a:ext cx="13716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24400"/>
              <a:ext cx="699868" cy="533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4523936" y="4738468"/>
              <a:ext cx="671732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09868" y="3733800"/>
              <a:ext cx="609600" cy="4572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223804" y="4205068"/>
              <a:ext cx="643596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01396" y="4730260"/>
              <a:ext cx="790136" cy="561536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976404" y="3742008"/>
          <a:ext cx="1676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320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1523667"/>
                <a:ext cx="8763000" cy="3076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১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১১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(২)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২৫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২৭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৩৬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৩৬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, ৬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3667"/>
                <a:ext cx="8763000" cy="3076804"/>
              </a:xfrm>
              <a:prstGeom prst="rect">
                <a:avLst/>
              </a:prstGeom>
              <a:blipFill>
                <a:blip r:embed="rId2"/>
                <a:stretch>
                  <a:fillRect l="-1531" b="-4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0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5" name="&quot;No&quot; Symbol 14"/>
          <p:cNvSpPr/>
          <p:nvPr/>
        </p:nvSpPr>
        <p:spPr>
          <a:xfrm>
            <a:off x="1143000" y="685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457200" y="914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457200" y="304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43200" y="4114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3429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191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2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3581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4114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434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3505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1905000"/>
            <a:ext cx="8153400" cy="14465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0700" indent="-520700"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304800"/>
            <a:ext cx="4343400" cy="9394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82" y="5007144"/>
            <a:ext cx="321733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3742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4" grpId="0"/>
      <p:bldP spid="25" grpId="0"/>
      <p:bldP spid="31" grpId="0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__1_.gif_480_480_0_64000_0_1_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81000"/>
            <a:ext cx="4419600" cy="4209143"/>
          </a:xfrm>
          <a:prstGeom prst="rect">
            <a:avLst/>
          </a:prstGeom>
        </p:spPr>
      </p:pic>
      <p:sp>
        <p:nvSpPr>
          <p:cNvPr id="2" name="Left-Right Arrow 1"/>
          <p:cNvSpPr/>
          <p:nvPr/>
        </p:nvSpPr>
        <p:spPr>
          <a:xfrm>
            <a:off x="1066800" y="4724400"/>
            <a:ext cx="6705600" cy="1752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7849D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7849D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 advClick="0" advTm="10000"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 flipH="1">
            <a:off x="4640612" y="5662942"/>
            <a:ext cx="34289" cy="34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j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1" y="1836266"/>
            <a:ext cx="5943599" cy="4716934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04801" y="2901077"/>
            <a:ext cx="5334000" cy="284693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4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r>
              <a:rPr lang="en-US" sz="44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বর্ডার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গার্ড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7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সরাইল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endParaRPr lang="en-US" sz="27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shafiur</a:t>
            </a:r>
            <a:r>
              <a:rPr lang="en-US" sz="27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33@gmail.com</a:t>
            </a:r>
            <a:endParaRPr lang="en-US" sz="27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2700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০১৭২৮৪৩৪৩৬৩</a:t>
            </a:r>
            <a:endParaRPr lang="en-US" sz="2700" dirty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0"/>
            <a:ext cx="2819401" cy="3562349"/>
          </a:xfrm>
          <a:prstGeom prst="rect">
            <a:avLst/>
          </a:prstGeom>
        </p:spPr>
      </p:pic>
      <p:sp>
        <p:nvSpPr>
          <p:cNvPr id="3" name="Pentagon 2"/>
          <p:cNvSpPr/>
          <p:nvPr/>
        </p:nvSpPr>
        <p:spPr>
          <a:xfrm>
            <a:off x="1" y="152400"/>
            <a:ext cx="3429000" cy="1600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সম্পাদনায় ও 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806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19200"/>
            <a:ext cx="5638800" cy="1295400"/>
          </a:xfrm>
        </p:spPr>
        <p:txBody>
          <a:bodyPr>
            <a:normAutofit fontScale="90000"/>
          </a:bodyPr>
          <a:lstStyle/>
          <a:p>
            <a:r>
              <a:rPr lang="en-US" sz="8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9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19400"/>
            <a:ext cx="7162800" cy="3886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7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৫ম                               </a:t>
            </a:r>
            <a:r>
              <a:rPr lang="en-US" sz="7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7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7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পাঠাংশঃ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5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700" dirty="0">
              <a:solidFill>
                <a:srgbClr val="0070C0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6200" y="2133600"/>
            <a:ext cx="8458200" cy="4876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86200"/>
            <a:ext cx="8610600" cy="3505200"/>
          </a:xfrm>
        </p:spPr>
        <p:txBody>
          <a:bodyPr>
            <a:normAutofit/>
          </a:bodyPr>
          <a:lstStyle/>
          <a:p>
            <a:pPr marL="1200150" lvl="1" indent="-742950"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en-US" sz="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ভগ্নাংশের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ভগ্নাংশে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কারতে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2133600" y="1219200"/>
            <a:ext cx="4267200" cy="1295400"/>
          </a:xfrm>
          <a:prstGeom prst="verticalScroll">
            <a:avLst/>
          </a:prstGeom>
          <a:solidFill>
            <a:srgbClr val="92D050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দু’ভাগ করলে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-রাজা।।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91400" y="1143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17526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21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1000" y="2667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2766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162800" y="3851564"/>
            <a:ext cx="1143000" cy="1066800"/>
          </a:xfrm>
          <a:prstGeom prst="noSmoking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2286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4200" y="457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9036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3886200" cy="1981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91200" y="1447800"/>
            <a:ext cx="2209800" cy="1981201"/>
            <a:chOff x="5791200" y="1447800"/>
            <a:chExt cx="2209800" cy="1981201"/>
          </a:xfrm>
        </p:grpSpPr>
        <p:sp>
          <p:nvSpPr>
            <p:cNvPr id="4" name="Parallelogram 3"/>
            <p:cNvSpPr/>
            <p:nvPr/>
          </p:nvSpPr>
          <p:spPr>
            <a:xfrm>
              <a:off x="5791200" y="1447800"/>
              <a:ext cx="2209800" cy="1981200"/>
            </a:xfrm>
            <a:prstGeom prst="parallelogra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/>
            <p:cNvSpPr/>
            <p:nvPr/>
          </p:nvSpPr>
          <p:spPr>
            <a:xfrm rot="5400000">
              <a:off x="5126871" y="2112129"/>
              <a:ext cx="1981201" cy="652543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181600" y="4191000"/>
            <a:ext cx="1905000" cy="198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4191000"/>
            <a:ext cx="1981200" cy="1981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2000" y="4191000"/>
            <a:ext cx="3886200" cy="1981200"/>
            <a:chOff x="762000" y="4191000"/>
            <a:chExt cx="3886200" cy="1981200"/>
          </a:xfrm>
        </p:grpSpPr>
        <p:sp>
          <p:nvSpPr>
            <p:cNvPr id="12" name="Rectangle 11"/>
            <p:cNvSpPr/>
            <p:nvPr/>
          </p:nvSpPr>
          <p:spPr>
            <a:xfrm>
              <a:off x="762000" y="4191000"/>
              <a:ext cx="3886200" cy="19812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2D050"/>
                </a:solidFill>
              </a:endParaRPr>
            </a:p>
          </p:txBody>
        </p:sp>
        <p:cxnSp>
          <p:nvCxnSpPr>
            <p:cNvPr id="14" name="Straight Connector 13"/>
            <p:cNvCxnSpPr>
              <a:stCxn id="12" idx="0"/>
              <a:endCxn id="12" idx="2"/>
            </p:cNvCxnSpPr>
            <p:nvPr/>
          </p:nvCxnSpPr>
          <p:spPr>
            <a:xfrm rot="16200000" flipH="1">
              <a:off x="1714500" y="5181600"/>
              <a:ext cx="198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429000" y="6396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63963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অর্ধেক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485106" y="6286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696494" y="6361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2017.jpg"/>
          <p:cNvPicPr>
            <a:picLocks noChangeAspect="1"/>
          </p:cNvPicPr>
          <p:nvPr/>
        </p:nvPicPr>
        <p:blipFill>
          <a:blip r:embed="rId2" cstate="print"/>
          <a:srcRect l="1299" t="7359" r="-213" b="19051"/>
          <a:stretch>
            <a:fillRect/>
          </a:stretch>
        </p:blipFill>
        <p:spPr>
          <a:xfrm>
            <a:off x="168441" y="1447800"/>
            <a:ext cx="4479759" cy="381000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029200" y="1164610"/>
            <a:ext cx="4170305" cy="2340590"/>
            <a:chOff x="5029200" y="783610"/>
            <a:chExt cx="4170305" cy="2264390"/>
          </a:xfrm>
        </p:grpSpPr>
        <p:sp>
          <p:nvSpPr>
            <p:cNvPr id="14" name="TextBox 13"/>
            <p:cNvSpPr txBox="1"/>
            <p:nvPr/>
          </p:nvSpPr>
          <p:spPr>
            <a:xfrm>
              <a:off x="5029200" y="783610"/>
              <a:ext cx="3886200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রুটিকে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সামান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৫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ভাগে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ভাগ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হালো</a:t>
              </a:r>
              <a:r>
                <a:rPr lang="en-US" sz="40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57800" y="1821359"/>
              <a:ext cx="609600" cy="1226641"/>
              <a:chOff x="3352800" y="4953000"/>
              <a:chExt cx="609600" cy="1226641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429000" y="5562600"/>
                <a:ext cx="381000" cy="0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3429000" y="4953000"/>
                <a:ext cx="53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352800" y="5410200"/>
                <a:ext cx="533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791200" y="2173069"/>
              <a:ext cx="34083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পুরো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১টি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রুটি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62600" y="3276600"/>
            <a:ext cx="3048000" cy="1379041"/>
            <a:chOff x="5562600" y="3276600"/>
            <a:chExt cx="3048000" cy="1379041"/>
          </a:xfrm>
        </p:grpSpPr>
        <p:grpSp>
          <p:nvGrpSpPr>
            <p:cNvPr id="21" name="Group 20"/>
            <p:cNvGrpSpPr/>
            <p:nvPr/>
          </p:nvGrpSpPr>
          <p:grpSpPr>
            <a:xfrm>
              <a:off x="6096000" y="3429000"/>
              <a:ext cx="2286000" cy="1226641"/>
              <a:chOff x="6019800" y="2514600"/>
              <a:chExt cx="2286000" cy="122664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19800" y="2514600"/>
                <a:ext cx="609600" cy="1226641"/>
                <a:chOff x="3352800" y="4953000"/>
                <a:chExt cx="609600" cy="1226641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3429000" y="5562600"/>
                  <a:ext cx="381000" cy="0"/>
                </a:xfrm>
                <a:prstGeom prst="line">
                  <a:avLst/>
                </a:prstGeom>
                <a:ln w="381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3429000" y="4953000"/>
                  <a:ext cx="5334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352800" y="5410200"/>
                  <a:ext cx="5334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en-US" dirty="0" smtClean="0"/>
                    <a:t> </a:t>
                  </a:r>
                  <a:endParaRPr lang="en-US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6629400" y="2514600"/>
                <a:ext cx="60946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smtClean="0"/>
                  <a:t>=</a:t>
                </a:r>
                <a:endParaRPr lang="en-US" sz="6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315200" y="2514600"/>
                <a:ext cx="9906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>
              <a:off x="5562600" y="3276600"/>
              <a:ext cx="30480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14400" y="1676400"/>
            <a:ext cx="1676400" cy="320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4800" y="2743200"/>
            <a:ext cx="1676400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676400"/>
            <a:ext cx="16764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3810000"/>
            <a:ext cx="1676400" cy="1066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9" name="Left Brace 18"/>
          <p:cNvSpPr/>
          <p:nvPr/>
        </p:nvSpPr>
        <p:spPr>
          <a:xfrm rot="10800000">
            <a:off x="5867400" y="1676401"/>
            <a:ext cx="533400" cy="1066799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10800000">
            <a:off x="5867401" y="2895600"/>
            <a:ext cx="533400" cy="1981200"/>
          </a:xfrm>
          <a:prstGeom prst="leftBrace">
            <a:avLst>
              <a:gd name="adj1" fmla="val 235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600" y="1981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তৃতীয়াংশ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3528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তৃতীয়াংশ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 animBg="1"/>
      <p:bldP spid="22" grpId="0" animBg="1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6472283"/>
              </p:ext>
            </p:extLst>
          </p:nvPr>
        </p:nvGraphicFramePr>
        <p:xfrm>
          <a:off x="4114800" y="1219200"/>
          <a:ext cx="60960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0" y="1752600"/>
            <a:ext cx="3886200" cy="3810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aphicFrame>
        <p:nvGraphicFramePr>
          <p:cNvPr id="4" name="Diagram 3"/>
          <p:cNvGraphicFramePr/>
          <p:nvPr/>
        </p:nvGraphicFramePr>
        <p:xfrm>
          <a:off x="4267200" y="3530600"/>
          <a:ext cx="609600" cy="66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1133</TotalTime>
  <Words>361</Words>
  <Application>Microsoft Office PowerPoint</Application>
  <PresentationFormat>On-screen Show (4:3)</PresentationFormat>
  <Paragraphs>130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Cambria Math</vt:lpstr>
      <vt:lpstr>Franklin Gothic Book</vt:lpstr>
      <vt:lpstr>Franklin Gothic Medium</vt:lpstr>
      <vt:lpstr>NikoshBAN</vt:lpstr>
      <vt:lpstr>Times New Roman</vt:lpstr>
      <vt:lpstr>Vrinda</vt:lpstr>
      <vt:lpstr>Wingdings</vt:lpstr>
      <vt:lpstr>Wingdings 2</vt:lpstr>
      <vt:lpstr>Trek</vt:lpstr>
      <vt:lpstr>PowerPoint Presentation</vt:lpstr>
      <vt:lpstr>PowerPoint Presentation</vt:lpstr>
      <vt:lpstr>পাঠ পারিচিতি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ভগ্নাংশ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আমার নামঃ মোঃরফিকুল ইসলাম </dc:title>
  <dc:creator>PTI PHIROJPUR</dc:creator>
  <cp:lastModifiedBy>Windows User</cp:lastModifiedBy>
  <cp:revision>238</cp:revision>
  <dcterms:created xsi:type="dcterms:W3CDTF">2014-05-03T05:54:35Z</dcterms:created>
  <dcterms:modified xsi:type="dcterms:W3CDTF">2021-09-06T08:50:11Z</dcterms:modified>
</cp:coreProperties>
</file>