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gif"/>
  <Override PartName="/ppt/media/image43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2" r:id="rId2"/>
    <p:sldId id="280" r:id="rId3"/>
    <p:sldId id="278" r:id="rId4"/>
    <p:sldId id="286" r:id="rId5"/>
    <p:sldId id="261" r:id="rId6"/>
    <p:sldId id="262" r:id="rId7"/>
    <p:sldId id="263" r:id="rId8"/>
    <p:sldId id="264" r:id="rId9"/>
    <p:sldId id="266" r:id="rId10"/>
    <p:sldId id="282" r:id="rId11"/>
    <p:sldId id="287" r:id="rId12"/>
    <p:sldId id="288" r:id="rId13"/>
    <p:sldId id="289" r:id="rId14"/>
    <p:sldId id="290" r:id="rId15"/>
    <p:sldId id="284" r:id="rId16"/>
    <p:sldId id="269" r:id="rId17"/>
    <p:sldId id="285" r:id="rId18"/>
    <p:sldId id="270" r:id="rId19"/>
    <p:sldId id="293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AC33-6BEE-47A0-9D53-DCE16EE560B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4863-B29D-421A-ABC9-B43543EC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4863-B29D-421A-ABC9-B43543ECD5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EA67-4D6C-4E4E-89C4-41FD3BC3DE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" y="122831"/>
            <a:ext cx="9014961" cy="66328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32788" y="1301109"/>
            <a:ext cx="6256295" cy="41365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14"/>
          <p:cNvSpPr/>
          <p:nvPr/>
        </p:nvSpPr>
        <p:spPr>
          <a:xfrm>
            <a:off x="1429400" y="1296795"/>
            <a:ext cx="6078923" cy="4218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FF0066"/>
              </a:gs>
              <a:gs pos="100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1551385" y="1378516"/>
            <a:ext cx="5834951" cy="208864"/>
          </a:xfrm>
          <a:prstGeom prst="roundRect">
            <a:avLst>
              <a:gd name="adj" fmla="val 50000"/>
            </a:avLst>
          </a:prstGeom>
          <a:solidFill>
            <a:srgbClr val="19FF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071701" y="1252900"/>
            <a:ext cx="1508760" cy="3485465"/>
            <a:chOff x="8229832" y="536132"/>
            <a:chExt cx="2011680" cy="4647287"/>
          </a:xfrm>
        </p:grpSpPr>
        <p:grpSp>
          <p:nvGrpSpPr>
            <p:cNvPr id="94" name="Group 93"/>
            <p:cNvGrpSpPr/>
            <p:nvPr/>
          </p:nvGrpSpPr>
          <p:grpSpPr>
            <a:xfrm>
              <a:off x="8229832" y="1141822"/>
              <a:ext cx="2011680" cy="4041597"/>
              <a:chOff x="8282309" y="1118027"/>
              <a:chExt cx="2011680" cy="4041597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8282309" y="3147944"/>
                <a:ext cx="2011680" cy="2011680"/>
              </a:xfrm>
              <a:custGeom>
                <a:avLst/>
                <a:gdLst>
                  <a:gd name="connsiteX0" fmla="*/ 988086 w 2011680"/>
                  <a:gd name="connsiteY0" fmla="*/ 119091 h 2011680"/>
                  <a:gd name="connsiteX1" fmla="*/ 865751 w 2011680"/>
                  <a:gd name="connsiteY1" fmla="*/ 267873 h 2011680"/>
                  <a:gd name="connsiteX2" fmla="*/ 988086 w 2011680"/>
                  <a:gd name="connsiteY2" fmla="*/ 416655 h 2011680"/>
                  <a:gd name="connsiteX3" fmla="*/ 1110421 w 2011680"/>
                  <a:gd name="connsiteY3" fmla="*/ 267873 h 2011680"/>
                  <a:gd name="connsiteX4" fmla="*/ 988086 w 2011680"/>
                  <a:gd name="connsiteY4" fmla="*/ 119091 h 2011680"/>
                  <a:gd name="connsiteX5" fmla="*/ 1005840 w 2011680"/>
                  <a:gd name="connsiteY5" fmla="*/ 0 h 2011680"/>
                  <a:gd name="connsiteX6" fmla="*/ 2011680 w 2011680"/>
                  <a:gd name="connsiteY6" fmla="*/ 1005840 h 2011680"/>
                  <a:gd name="connsiteX7" fmla="*/ 1005840 w 2011680"/>
                  <a:gd name="connsiteY7" fmla="*/ 2011680 h 2011680"/>
                  <a:gd name="connsiteX8" fmla="*/ 0 w 2011680"/>
                  <a:gd name="connsiteY8" fmla="*/ 1005840 h 2011680"/>
                  <a:gd name="connsiteX9" fmla="*/ 1005840 w 2011680"/>
                  <a:gd name="connsiteY9" fmla="*/ 0 h 20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1680" h="2011680">
                    <a:moveTo>
                      <a:pt x="988086" y="119091"/>
                    </a:moveTo>
                    <a:cubicBezTo>
                      <a:pt x="920522" y="119091"/>
                      <a:pt x="865751" y="185703"/>
                      <a:pt x="865751" y="267873"/>
                    </a:cubicBezTo>
                    <a:cubicBezTo>
                      <a:pt x="865751" y="350043"/>
                      <a:pt x="920522" y="416655"/>
                      <a:pt x="988086" y="416655"/>
                    </a:cubicBezTo>
                    <a:cubicBezTo>
                      <a:pt x="1055650" y="416655"/>
                      <a:pt x="1110421" y="350043"/>
                      <a:pt x="1110421" y="267873"/>
                    </a:cubicBezTo>
                    <a:cubicBezTo>
                      <a:pt x="1110421" y="185703"/>
                      <a:pt x="1055650" y="119091"/>
                      <a:pt x="988086" y="119091"/>
                    </a:cubicBezTo>
                    <a:close/>
                    <a:moveTo>
                      <a:pt x="1005840" y="0"/>
                    </a:moveTo>
                    <a:cubicBezTo>
                      <a:pt x="1561350" y="0"/>
                      <a:pt x="2011680" y="450330"/>
                      <a:pt x="2011680" y="1005840"/>
                    </a:cubicBezTo>
                    <a:cubicBezTo>
                      <a:pt x="2011680" y="1561350"/>
                      <a:pt x="1561350" y="2011680"/>
                      <a:pt x="1005840" y="2011680"/>
                    </a:cubicBezTo>
                    <a:cubicBezTo>
                      <a:pt x="450330" y="2011680"/>
                      <a:pt x="0" y="1561350"/>
                      <a:pt x="0" y="1005840"/>
                    </a:cubicBezTo>
                    <a:cubicBezTo>
                      <a:pt x="0" y="450330"/>
                      <a:pt x="450330" y="0"/>
                      <a:pt x="1005840" y="0"/>
                    </a:cubicBezTo>
                    <a:close/>
                  </a:path>
                </a:pathLst>
              </a:custGeom>
              <a:solidFill>
                <a:srgbClr val="19FF1E"/>
              </a:solidFill>
              <a:ln>
                <a:noFill/>
              </a:ln>
              <a:effectLst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  <a:p>
                <a:pPr algn="ctr"/>
                <a:endParaRPr lang="en-US" sz="1350" dirty="0"/>
              </a:p>
            </p:txBody>
          </p:sp>
          <p:cxnSp>
            <p:nvCxnSpPr>
              <p:cNvPr id="87" name="Straight Connector 86"/>
              <p:cNvCxnSpPr>
                <a:stCxn id="56" idx="4"/>
              </p:cNvCxnSpPr>
              <p:nvPr/>
            </p:nvCxnSpPr>
            <p:spPr>
              <a:xfrm flipH="1">
                <a:off x="9269422" y="1118027"/>
                <a:ext cx="14285" cy="20299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reeform 88"/>
              <p:cNvSpPr/>
              <p:nvPr/>
            </p:nvSpPr>
            <p:spPr>
              <a:xfrm>
                <a:off x="9276455" y="3134165"/>
                <a:ext cx="91479" cy="175204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Freeform 89"/>
              <p:cNvSpPr/>
              <p:nvPr/>
            </p:nvSpPr>
            <p:spPr>
              <a:xfrm flipV="1">
                <a:off x="9196709" y="3134165"/>
                <a:ext cx="79746" cy="175204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8912435" y="536132"/>
              <a:ext cx="637590" cy="605690"/>
              <a:chOff x="2555553" y="497397"/>
              <a:chExt cx="637590" cy="60569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555553" y="497397"/>
                <a:ext cx="637590" cy="6056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657287" y="568654"/>
                <a:ext cx="422429" cy="455918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4513010" y="1252900"/>
            <a:ext cx="1508760" cy="3766313"/>
            <a:chOff x="6076088" y="530058"/>
            <a:chExt cx="2011680" cy="5021751"/>
          </a:xfrm>
        </p:grpSpPr>
        <p:grpSp>
          <p:nvGrpSpPr>
            <p:cNvPr id="95" name="Group 94"/>
            <p:cNvGrpSpPr/>
            <p:nvPr/>
          </p:nvGrpSpPr>
          <p:grpSpPr>
            <a:xfrm>
              <a:off x="6076088" y="1057233"/>
              <a:ext cx="2011680" cy="4494576"/>
              <a:chOff x="6049614" y="1146349"/>
              <a:chExt cx="2011680" cy="4494576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049614" y="3629245"/>
                <a:ext cx="2011680" cy="2011680"/>
              </a:xfrm>
              <a:custGeom>
                <a:avLst/>
                <a:gdLst>
                  <a:gd name="connsiteX0" fmla="*/ 988086 w 2011680"/>
                  <a:gd name="connsiteY0" fmla="*/ 119091 h 2011680"/>
                  <a:gd name="connsiteX1" fmla="*/ 865751 w 2011680"/>
                  <a:gd name="connsiteY1" fmla="*/ 267873 h 2011680"/>
                  <a:gd name="connsiteX2" fmla="*/ 988086 w 2011680"/>
                  <a:gd name="connsiteY2" fmla="*/ 416655 h 2011680"/>
                  <a:gd name="connsiteX3" fmla="*/ 1110421 w 2011680"/>
                  <a:gd name="connsiteY3" fmla="*/ 267873 h 2011680"/>
                  <a:gd name="connsiteX4" fmla="*/ 988086 w 2011680"/>
                  <a:gd name="connsiteY4" fmla="*/ 119091 h 2011680"/>
                  <a:gd name="connsiteX5" fmla="*/ 1005840 w 2011680"/>
                  <a:gd name="connsiteY5" fmla="*/ 0 h 2011680"/>
                  <a:gd name="connsiteX6" fmla="*/ 2011680 w 2011680"/>
                  <a:gd name="connsiteY6" fmla="*/ 1005840 h 2011680"/>
                  <a:gd name="connsiteX7" fmla="*/ 1005840 w 2011680"/>
                  <a:gd name="connsiteY7" fmla="*/ 2011680 h 2011680"/>
                  <a:gd name="connsiteX8" fmla="*/ 0 w 2011680"/>
                  <a:gd name="connsiteY8" fmla="*/ 1005840 h 2011680"/>
                  <a:gd name="connsiteX9" fmla="*/ 1005840 w 2011680"/>
                  <a:gd name="connsiteY9" fmla="*/ 0 h 20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1680" h="2011680">
                    <a:moveTo>
                      <a:pt x="988086" y="119091"/>
                    </a:moveTo>
                    <a:cubicBezTo>
                      <a:pt x="920522" y="119091"/>
                      <a:pt x="865751" y="185703"/>
                      <a:pt x="865751" y="267873"/>
                    </a:cubicBezTo>
                    <a:cubicBezTo>
                      <a:pt x="865751" y="350043"/>
                      <a:pt x="920522" y="416655"/>
                      <a:pt x="988086" y="416655"/>
                    </a:cubicBezTo>
                    <a:cubicBezTo>
                      <a:pt x="1055650" y="416655"/>
                      <a:pt x="1110421" y="350043"/>
                      <a:pt x="1110421" y="267873"/>
                    </a:cubicBezTo>
                    <a:cubicBezTo>
                      <a:pt x="1110421" y="185703"/>
                      <a:pt x="1055650" y="119091"/>
                      <a:pt x="988086" y="119091"/>
                    </a:cubicBezTo>
                    <a:close/>
                    <a:moveTo>
                      <a:pt x="1005840" y="0"/>
                    </a:moveTo>
                    <a:cubicBezTo>
                      <a:pt x="1561350" y="0"/>
                      <a:pt x="2011680" y="450330"/>
                      <a:pt x="2011680" y="1005840"/>
                    </a:cubicBezTo>
                    <a:cubicBezTo>
                      <a:pt x="2011680" y="1561350"/>
                      <a:pt x="1561350" y="2011680"/>
                      <a:pt x="1005840" y="2011680"/>
                    </a:cubicBezTo>
                    <a:cubicBezTo>
                      <a:pt x="450330" y="2011680"/>
                      <a:pt x="0" y="1561350"/>
                      <a:pt x="0" y="1005840"/>
                    </a:cubicBezTo>
                    <a:cubicBezTo>
                      <a:pt x="0" y="450330"/>
                      <a:pt x="450330" y="0"/>
                      <a:pt x="100584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995012" y="1146349"/>
                <a:ext cx="23582" cy="25148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84"/>
              <p:cNvSpPr/>
              <p:nvPr/>
            </p:nvSpPr>
            <p:spPr>
              <a:xfrm>
                <a:off x="7027785" y="3614332"/>
                <a:ext cx="91479" cy="175204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6200000">
                <a:off x="6903608" y="3688686"/>
                <a:ext cx="154216" cy="45719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684781" y="530058"/>
              <a:ext cx="637590" cy="605690"/>
              <a:chOff x="2555553" y="497397"/>
              <a:chExt cx="637590" cy="60569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555553" y="497397"/>
                <a:ext cx="637590" cy="6056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57287" y="568654"/>
                <a:ext cx="422429" cy="45591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1435019" y="1252900"/>
            <a:ext cx="1508760" cy="3632332"/>
            <a:chOff x="1914193" y="543947"/>
            <a:chExt cx="2011680" cy="4843109"/>
          </a:xfrm>
        </p:grpSpPr>
        <p:grpSp>
          <p:nvGrpSpPr>
            <p:cNvPr id="52" name="Group 51"/>
            <p:cNvGrpSpPr/>
            <p:nvPr/>
          </p:nvGrpSpPr>
          <p:grpSpPr>
            <a:xfrm>
              <a:off x="2543907" y="543947"/>
              <a:ext cx="637590" cy="605690"/>
              <a:chOff x="2555553" y="497397"/>
              <a:chExt cx="637590" cy="60569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555553" y="497397"/>
                <a:ext cx="637590" cy="6056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663133" y="572283"/>
                <a:ext cx="422429" cy="45591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914193" y="1149637"/>
              <a:ext cx="2011680" cy="4237419"/>
              <a:chOff x="1916381" y="1107425"/>
              <a:chExt cx="2011680" cy="4237419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1916381" y="3333164"/>
                <a:ext cx="2011680" cy="2011680"/>
              </a:xfrm>
              <a:custGeom>
                <a:avLst/>
                <a:gdLst>
                  <a:gd name="connsiteX0" fmla="*/ 988086 w 2011680"/>
                  <a:gd name="connsiteY0" fmla="*/ 119091 h 2011680"/>
                  <a:gd name="connsiteX1" fmla="*/ 865751 w 2011680"/>
                  <a:gd name="connsiteY1" fmla="*/ 267873 h 2011680"/>
                  <a:gd name="connsiteX2" fmla="*/ 988086 w 2011680"/>
                  <a:gd name="connsiteY2" fmla="*/ 416655 h 2011680"/>
                  <a:gd name="connsiteX3" fmla="*/ 1110421 w 2011680"/>
                  <a:gd name="connsiteY3" fmla="*/ 267873 h 2011680"/>
                  <a:gd name="connsiteX4" fmla="*/ 988086 w 2011680"/>
                  <a:gd name="connsiteY4" fmla="*/ 119091 h 2011680"/>
                  <a:gd name="connsiteX5" fmla="*/ 1005840 w 2011680"/>
                  <a:gd name="connsiteY5" fmla="*/ 0 h 2011680"/>
                  <a:gd name="connsiteX6" fmla="*/ 2011680 w 2011680"/>
                  <a:gd name="connsiteY6" fmla="*/ 1005840 h 2011680"/>
                  <a:gd name="connsiteX7" fmla="*/ 1005840 w 2011680"/>
                  <a:gd name="connsiteY7" fmla="*/ 2011680 h 2011680"/>
                  <a:gd name="connsiteX8" fmla="*/ 0 w 2011680"/>
                  <a:gd name="connsiteY8" fmla="*/ 1005840 h 2011680"/>
                  <a:gd name="connsiteX9" fmla="*/ 1005840 w 2011680"/>
                  <a:gd name="connsiteY9" fmla="*/ 0 h 20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1680" h="2011680">
                    <a:moveTo>
                      <a:pt x="988086" y="119091"/>
                    </a:moveTo>
                    <a:cubicBezTo>
                      <a:pt x="920522" y="119091"/>
                      <a:pt x="865751" y="185703"/>
                      <a:pt x="865751" y="267873"/>
                    </a:cubicBezTo>
                    <a:cubicBezTo>
                      <a:pt x="865751" y="350043"/>
                      <a:pt x="920522" y="416655"/>
                      <a:pt x="988086" y="416655"/>
                    </a:cubicBezTo>
                    <a:cubicBezTo>
                      <a:pt x="1055650" y="416655"/>
                      <a:pt x="1110421" y="350043"/>
                      <a:pt x="1110421" y="267873"/>
                    </a:cubicBezTo>
                    <a:cubicBezTo>
                      <a:pt x="1110421" y="185703"/>
                      <a:pt x="1055650" y="119091"/>
                      <a:pt x="988086" y="119091"/>
                    </a:cubicBezTo>
                    <a:close/>
                    <a:moveTo>
                      <a:pt x="1005840" y="0"/>
                    </a:moveTo>
                    <a:cubicBezTo>
                      <a:pt x="1561350" y="0"/>
                      <a:pt x="2011680" y="450330"/>
                      <a:pt x="2011680" y="1005840"/>
                    </a:cubicBezTo>
                    <a:cubicBezTo>
                      <a:pt x="2011680" y="1561350"/>
                      <a:pt x="1561350" y="2011680"/>
                      <a:pt x="1005840" y="2011680"/>
                    </a:cubicBezTo>
                    <a:cubicBezTo>
                      <a:pt x="450330" y="2011680"/>
                      <a:pt x="0" y="1561350"/>
                      <a:pt x="0" y="1005840"/>
                    </a:cubicBezTo>
                    <a:cubicBezTo>
                      <a:pt x="0" y="450330"/>
                      <a:pt x="450330" y="0"/>
                      <a:pt x="100584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2879690" y="3333164"/>
                <a:ext cx="91479" cy="175204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Freeform 98"/>
              <p:cNvSpPr/>
              <p:nvPr/>
            </p:nvSpPr>
            <p:spPr>
              <a:xfrm rot="16200000">
                <a:off x="2771584" y="3413101"/>
                <a:ext cx="144815" cy="45719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01" name="Straight Connector 100"/>
              <p:cNvCxnSpPr>
                <a:stCxn id="53" idx="4"/>
              </p:cNvCxnSpPr>
              <p:nvPr/>
            </p:nvCxnSpPr>
            <p:spPr>
              <a:xfrm>
                <a:off x="2864890" y="1107425"/>
                <a:ext cx="14800" cy="223882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120"/>
          <p:cNvGrpSpPr/>
          <p:nvPr/>
        </p:nvGrpSpPr>
        <p:grpSpPr>
          <a:xfrm>
            <a:off x="2958463" y="1252900"/>
            <a:ext cx="1508760" cy="3469601"/>
            <a:chOff x="3993839" y="498940"/>
            <a:chExt cx="2011680" cy="4626134"/>
          </a:xfrm>
        </p:grpSpPr>
        <p:grpSp>
          <p:nvGrpSpPr>
            <p:cNvPr id="58" name="Group 57"/>
            <p:cNvGrpSpPr/>
            <p:nvPr/>
          </p:nvGrpSpPr>
          <p:grpSpPr>
            <a:xfrm>
              <a:off x="4637541" y="498940"/>
              <a:ext cx="637590" cy="605690"/>
              <a:chOff x="2555553" y="497397"/>
              <a:chExt cx="637590" cy="60569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555553" y="497397"/>
                <a:ext cx="637590" cy="60569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63133" y="572283"/>
                <a:ext cx="422429" cy="455918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993839" y="1104629"/>
              <a:ext cx="2011680" cy="4020445"/>
              <a:chOff x="1917193" y="1231816"/>
              <a:chExt cx="2011680" cy="4206783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1917193" y="3333682"/>
                <a:ext cx="2011680" cy="2104917"/>
              </a:xfrm>
              <a:custGeom>
                <a:avLst/>
                <a:gdLst>
                  <a:gd name="connsiteX0" fmla="*/ 988086 w 2011680"/>
                  <a:gd name="connsiteY0" fmla="*/ 119091 h 2011680"/>
                  <a:gd name="connsiteX1" fmla="*/ 865751 w 2011680"/>
                  <a:gd name="connsiteY1" fmla="*/ 267873 h 2011680"/>
                  <a:gd name="connsiteX2" fmla="*/ 988086 w 2011680"/>
                  <a:gd name="connsiteY2" fmla="*/ 416655 h 2011680"/>
                  <a:gd name="connsiteX3" fmla="*/ 1110421 w 2011680"/>
                  <a:gd name="connsiteY3" fmla="*/ 267873 h 2011680"/>
                  <a:gd name="connsiteX4" fmla="*/ 988086 w 2011680"/>
                  <a:gd name="connsiteY4" fmla="*/ 119091 h 2011680"/>
                  <a:gd name="connsiteX5" fmla="*/ 1005840 w 2011680"/>
                  <a:gd name="connsiteY5" fmla="*/ 0 h 2011680"/>
                  <a:gd name="connsiteX6" fmla="*/ 2011680 w 2011680"/>
                  <a:gd name="connsiteY6" fmla="*/ 1005840 h 2011680"/>
                  <a:gd name="connsiteX7" fmla="*/ 1005840 w 2011680"/>
                  <a:gd name="connsiteY7" fmla="*/ 2011680 h 2011680"/>
                  <a:gd name="connsiteX8" fmla="*/ 0 w 2011680"/>
                  <a:gd name="connsiteY8" fmla="*/ 1005840 h 2011680"/>
                  <a:gd name="connsiteX9" fmla="*/ 1005840 w 2011680"/>
                  <a:gd name="connsiteY9" fmla="*/ 0 h 20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1680" h="2011680">
                    <a:moveTo>
                      <a:pt x="988086" y="119091"/>
                    </a:moveTo>
                    <a:cubicBezTo>
                      <a:pt x="920522" y="119091"/>
                      <a:pt x="865751" y="185703"/>
                      <a:pt x="865751" y="267873"/>
                    </a:cubicBezTo>
                    <a:cubicBezTo>
                      <a:pt x="865751" y="350043"/>
                      <a:pt x="920522" y="416655"/>
                      <a:pt x="988086" y="416655"/>
                    </a:cubicBezTo>
                    <a:cubicBezTo>
                      <a:pt x="1055650" y="416655"/>
                      <a:pt x="1110421" y="350043"/>
                      <a:pt x="1110421" y="267873"/>
                    </a:cubicBezTo>
                    <a:cubicBezTo>
                      <a:pt x="1110421" y="185703"/>
                      <a:pt x="1055650" y="119091"/>
                      <a:pt x="988086" y="119091"/>
                    </a:cubicBezTo>
                    <a:close/>
                    <a:moveTo>
                      <a:pt x="1005840" y="0"/>
                    </a:moveTo>
                    <a:cubicBezTo>
                      <a:pt x="1561350" y="0"/>
                      <a:pt x="2011680" y="450330"/>
                      <a:pt x="2011680" y="1005840"/>
                    </a:cubicBezTo>
                    <a:cubicBezTo>
                      <a:pt x="2011680" y="1561350"/>
                      <a:pt x="1561350" y="2011680"/>
                      <a:pt x="1005840" y="2011680"/>
                    </a:cubicBezTo>
                    <a:cubicBezTo>
                      <a:pt x="450330" y="2011680"/>
                      <a:pt x="0" y="1561350"/>
                      <a:pt x="0" y="1005840"/>
                    </a:cubicBezTo>
                    <a:cubicBezTo>
                      <a:pt x="0" y="450330"/>
                      <a:pt x="450330" y="0"/>
                      <a:pt x="100584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ffectLst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2879690" y="3333164"/>
                <a:ext cx="91479" cy="175204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6200000">
                <a:off x="2771584" y="3413101"/>
                <a:ext cx="144815" cy="45719"/>
              </a:xfrm>
              <a:custGeom>
                <a:avLst/>
                <a:gdLst>
                  <a:gd name="connsiteX0" fmla="*/ 0 w 42760"/>
                  <a:gd name="connsiteY0" fmla="*/ 0 h 123889"/>
                  <a:gd name="connsiteX1" fmla="*/ 41097 w 42760"/>
                  <a:gd name="connsiteY1" fmla="*/ 113015 h 123889"/>
                  <a:gd name="connsiteX2" fmla="*/ 30823 w 42760"/>
                  <a:gd name="connsiteY2" fmla="*/ 113015 h 1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60" h="123889">
                    <a:moveTo>
                      <a:pt x="0" y="0"/>
                    </a:moveTo>
                    <a:cubicBezTo>
                      <a:pt x="13699" y="37672"/>
                      <a:pt x="35960" y="94179"/>
                      <a:pt x="41097" y="113015"/>
                    </a:cubicBezTo>
                    <a:cubicBezTo>
                      <a:pt x="46234" y="131851"/>
                      <a:pt x="38528" y="122433"/>
                      <a:pt x="30823" y="11301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18" name="Straight Connector 117"/>
              <p:cNvCxnSpPr>
                <a:stCxn id="59" idx="4"/>
              </p:cNvCxnSpPr>
              <p:nvPr/>
            </p:nvCxnSpPr>
            <p:spPr>
              <a:xfrm>
                <a:off x="2879690" y="1231816"/>
                <a:ext cx="0" cy="211443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39" y="3334948"/>
            <a:ext cx="1883828" cy="1924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157" y="3227821"/>
            <a:ext cx="1614056" cy="1924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107" y="3619078"/>
            <a:ext cx="1700932" cy="1924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46" y="3271119"/>
            <a:ext cx="1600339" cy="19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8823" y="238452"/>
            <a:ext cx="5428089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সমূহঃ </a:t>
            </a:r>
            <a:endParaRPr lang="en-US" sz="4800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27845"/>
            <a:ext cx="8939284" cy="6409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14675" y="1773495"/>
            <a:ext cx="5520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পণ্য-দ্রব্য বা সেবা সামগ্রী ক্রয়ের মাধ্যমে পন্যের মালিকানা সৃষ্টি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1868" y="4223470"/>
            <a:ext cx="5125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মাধ্যমে পণ্যের মালিকানা হস্তান্তর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5" y="3791380"/>
            <a:ext cx="3262190" cy="2129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5" y="1571625"/>
            <a:ext cx="326219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6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823" y="238452"/>
            <a:ext cx="5428089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সমূহঃ </a:t>
            </a:r>
            <a:endParaRPr lang="en-US" sz="4800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27845"/>
            <a:ext cx="8939284" cy="640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0520" y="1773495"/>
            <a:ext cx="487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পরিবহনের মাধ্যমে পণ্য এক স্থান থেকে অন্য স্থানে পৌঁছানো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9060" y="4223470"/>
            <a:ext cx="512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গুদামজাতকরণের মাধ্যমে পণ্য 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 সংরক্ষণ করা হয়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7495"/>
            <a:ext cx="3566160" cy="192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73624"/>
            <a:ext cx="3566160" cy="19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823" y="238452"/>
            <a:ext cx="5428089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সমূহঃ </a:t>
            </a:r>
            <a:endParaRPr lang="en-US" sz="4800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27845"/>
            <a:ext cx="8939284" cy="640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4840" y="1165055"/>
            <a:ext cx="4524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প্রমিতকরণের মাধ্যমে পণ্যের গুণাগুণ, আকার, রং, স্বাদ ইত্যাদির উপর ভিত্তি করে পণ্যমূল্য স্থির করা।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280160"/>
            <a:ext cx="3827287" cy="2194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5176" y="4232729"/>
            <a:ext cx="4524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অনুযায়ী পণ্যকে বিভিন্ন 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শ্রেণীতে ভাগ করা বা 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পর্যায়িতকরণ করা।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4091940"/>
            <a:ext cx="3827288" cy="20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823" y="238452"/>
            <a:ext cx="5428089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সমূহঃ </a:t>
            </a:r>
            <a:endParaRPr lang="en-US" sz="4800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27845"/>
            <a:ext cx="8939284" cy="640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0520" y="1352369"/>
            <a:ext cx="4433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পণ্যসামগ্রীকে সুন্দর আকর্ষণীয় করা এবং নষ্ট হওয়ার হাত থেকে রক্ষা পাওয়ার জন্য মোড়কিকরণ করা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352368"/>
            <a:ext cx="3528060" cy="230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2867" y="4406858"/>
            <a:ext cx="469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ও বাজার সংক্রান্ত বিভিন্ন তথ্য সংগ্রহ করা বিপণের কাজ।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4223231"/>
            <a:ext cx="3528060" cy="19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823" y="238452"/>
            <a:ext cx="5428089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সমূহঃ </a:t>
            </a:r>
            <a:endParaRPr lang="en-US" sz="4800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27845"/>
            <a:ext cx="8939284" cy="640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0640" y="2169717"/>
            <a:ext cx="3479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 বা ব্যবহারকারীর রুচি, চাহিদা,বৈশিষ্ট্য ও আগ্রহ বিশ্লেষণ ও মূল্যায়ন করা।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1600200"/>
            <a:ext cx="4297679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39642" y="1706295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3331" y="2653426"/>
            <a:ext cx="81613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গুদামজাতকরণের মাধ্যমে পণ্যসামগ্রীকে কি করা হয়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সামগ্রী মোড়কিকরনের উদ্দেশ্য 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8" y="766811"/>
            <a:ext cx="2107356" cy="1405907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41493"/>
            <a:ext cx="8939284" cy="6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4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869" y="124918"/>
            <a:ext cx="624722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বন্টনপ্রনালী ও বিভিন্ন পণ্যের বিবরণ</a:t>
            </a:r>
            <a:endParaRPr lang="en-US" sz="4400" b="1" dirty="0">
              <a:ln w="0">
                <a:noFill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196085"/>
            <a:ext cx="8939284" cy="572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149601" y="984372"/>
            <a:ext cx="5576182" cy="5121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95" y="1153501"/>
            <a:ext cx="5074533" cy="34765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638" y="1596571"/>
            <a:ext cx="2606701" cy="45995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46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3383" y="124918"/>
            <a:ext cx="624722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বন্টনপ্রনালী ও বিভিন্ন পণ্যের বিবরণ</a:t>
            </a:r>
            <a:endParaRPr lang="en-US" sz="4400" b="1" dirty="0">
              <a:ln w="0">
                <a:noFill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166" y="1185665"/>
            <a:ext cx="5157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সরাসরি ভোক্তার নিকট বিক্রয়ঃ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166" y="3816408"/>
            <a:ext cx="5070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খুচরা ব্যবসায়ীর মাধ্যমে বিক্রয়ঃ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6" y="1868844"/>
            <a:ext cx="2504039" cy="157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66" y="1898486"/>
            <a:ext cx="2568706" cy="1516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3" y="1869891"/>
            <a:ext cx="2287919" cy="1492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65" y="4823761"/>
            <a:ext cx="2537279" cy="13205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2" y="4823761"/>
            <a:ext cx="2619375" cy="1343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6" y="4799063"/>
            <a:ext cx="2439571" cy="13699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5432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3383" y="124918"/>
            <a:ext cx="624722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বন্টনপ্রনালী ও বিভিন্ন পণ্যের বিবরণ</a:t>
            </a:r>
            <a:endParaRPr lang="en-US" sz="4400" b="1" dirty="0">
              <a:ln w="0">
                <a:noFill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166" y="1185665"/>
            <a:ext cx="686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পাইকার ও খুচরা ব্যবসায়ীর মাধ্যমে বিক্রয়ঃ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795" y="3707706"/>
            <a:ext cx="686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প্রতিনিধি বা এজেন্টের মাধ্যমে বিক্রয়ঃ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36" y="1817258"/>
            <a:ext cx="2503715" cy="166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65" y="1831996"/>
            <a:ext cx="2143125" cy="170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8" y="1831996"/>
            <a:ext cx="2381250" cy="163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8" y="4571815"/>
            <a:ext cx="1951136" cy="157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31" y="4548608"/>
            <a:ext cx="1988363" cy="148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71" y="4529263"/>
            <a:ext cx="1980887" cy="148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7902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3383" y="124918"/>
            <a:ext cx="624722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বন্টনপ্রনালী ও বিভিন্ন পণ্যের বিবরণ</a:t>
            </a:r>
            <a:endParaRPr lang="en-US" sz="4400" b="1" dirty="0">
              <a:ln w="0">
                <a:noFill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66" y="1185665"/>
            <a:ext cx="686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প্রতিনিধি ও খুচরা ব্যবসায়ীর মাধ্যমে বিক্রয়ঃ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31" y="2629332"/>
            <a:ext cx="3401140" cy="2642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8" y="2215625"/>
            <a:ext cx="3397191" cy="33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95535"/>
            <a:ext cx="9021170" cy="6660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0" y="5796683"/>
            <a:ext cx="9144000" cy="1102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12" y="1625837"/>
            <a:ext cx="4203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0078" y="233484"/>
            <a:ext cx="2709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0068" y="4362871"/>
            <a:ext cx="5913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75" y="1633550"/>
            <a:ext cx="2136589" cy="25295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29" y="1641263"/>
            <a:ext cx="64664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" y="690812"/>
            <a:ext cx="1492005" cy="111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08220" y="503750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16337" y="1352849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4100" y="2330984"/>
            <a:ext cx="551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বন্টনপ্রনালীর বর্ণনা দাও।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6" y="583739"/>
            <a:ext cx="1619109" cy="1019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0464" y="723394"/>
            <a:ext cx="2997181" cy="55889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53" y="2185060"/>
            <a:ext cx="7671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কোমোল পানীয় কিভাবে বিক্রয় করা হয়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 অনুযায়ী পণ্যকে বিভিন্ন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 কী বলে?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বিপণন কোন কোন কাজের সমষ্টি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157328" y="2227793"/>
            <a:ext cx="4459239" cy="1079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93789" tIns="247650" rIns="46228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603" y="4294491"/>
            <a:ext cx="859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কোম্পানীর বিপণন কার্যক্রমে তুমি কোন কোন পদক্ষেপ গ্রহণ করবে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w-roof-weight-and-other-factors-influence-a-homes-longe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41" y="257030"/>
            <a:ext cx="7252244" cy="373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" y="95534"/>
            <a:ext cx="8968528" cy="670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34" y="1563906"/>
            <a:ext cx="53766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" y="6264321"/>
            <a:ext cx="8968528" cy="532263"/>
          </a:xfrm>
          <a:prstGeom prst="rect">
            <a:avLst/>
          </a:prstGeom>
        </p:spPr>
      </p:pic>
      <p:pic>
        <p:nvPicPr>
          <p:cNvPr id="7" name="Picture 2" descr="C:\Users\Lab-\Desktop\Mosharof\pine_tree_transparent_alpha_20131030_10665122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654" y="2470245"/>
            <a:ext cx="1910686" cy="4311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859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1320114" y="5476679"/>
            <a:ext cx="16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5365372" y="5513368"/>
            <a:ext cx="288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 জাতকরণ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673" y="146451"/>
            <a:ext cx="77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spc="-150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6209733"/>
            <a:ext cx="8939284" cy="55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036826"/>
            <a:ext cx="4339987" cy="4408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7" y="977448"/>
            <a:ext cx="4067032" cy="44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6209733"/>
            <a:ext cx="8939284" cy="559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673" y="146451"/>
            <a:ext cx="77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আরোও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spc="-15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9" y="977448"/>
            <a:ext cx="4135429" cy="4359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7448"/>
            <a:ext cx="4334826" cy="4359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1402000" y="5508498"/>
            <a:ext cx="16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6055886" y="5612037"/>
            <a:ext cx="16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997814" y="5505173"/>
            <a:ext cx="718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কিসের ধারণা পাই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8827" y="553192"/>
            <a:ext cx="4773881" cy="579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bn-BD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1504" y="1546831"/>
            <a:ext cx="7519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37029"/>
            <a:ext cx="8939284" cy="559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284995"/>
            <a:ext cx="1173709" cy="1207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2808129"/>
            <a:ext cx="7574508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98761" y="233972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8470" y="1955883"/>
            <a:ext cx="8102685" cy="2848742"/>
            <a:chOff x="1550765" y="1586412"/>
            <a:chExt cx="8102685" cy="2848742"/>
          </a:xfrm>
        </p:grpSpPr>
        <p:sp>
          <p:nvSpPr>
            <p:cNvPr id="7" name="Freeform 6"/>
            <p:cNvSpPr/>
            <p:nvPr/>
          </p:nvSpPr>
          <p:spPr>
            <a:xfrm>
              <a:off x="1916200" y="2341310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50765" y="2307191"/>
              <a:ext cx="730867" cy="675728"/>
              <a:chOff x="984832" y="2554114"/>
              <a:chExt cx="730867" cy="73086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426088" y="2399201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বিপণন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6200" y="3070373"/>
              <a:ext cx="751518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50765" y="3036254"/>
              <a:ext cx="730867" cy="675728"/>
              <a:chOff x="984832" y="2554114"/>
              <a:chExt cx="730867" cy="7308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81630" y="2932776"/>
              <a:ext cx="684930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বিপণন এর কার্যাবলি বর্ণনা করতে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16200" y="3793545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50765" y="3759426"/>
              <a:ext cx="730867" cy="675728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325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81629" y="3836172"/>
              <a:ext cx="737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বিপণন এর বন্টনপ্রনালীর বিবরণ দিতে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1711376" y="1586412"/>
              <a:ext cx="4892623" cy="65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7325" y="193309"/>
            <a:ext cx="1460656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7653" y="1416417"/>
            <a:ext cx="4465889" cy="440120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পণ্য-দ্রব্য বা সেবা সামগ্রী উৎপাদনকারী থেকে ভোক্তা বা ব্যবহারকারীর নিকট পৌঁছে দেওয়া পর্যন্ত সকল কাজকে বিপণন বা বাজারজাতকরণ বলে গন্য  করা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1416416"/>
            <a:ext cx="3725840" cy="45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6527" y="1729664"/>
            <a:ext cx="4135272" cy="37856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ক্রয়-বিক্রয়, পরিবহন, গুদামজাতকরণ,প্রমিতকরণ,পর্যায়িতকরণসহ যাবতীয় কাজের সমষ্টি হলো বিপণন।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4870" y="402830"/>
            <a:ext cx="1611339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 </a:t>
            </a:r>
            <a:endParaRPr lang="en-US" sz="4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81036"/>
            <a:ext cx="4000500" cy="40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1" y="296015"/>
            <a:ext cx="1815153" cy="188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48202" y="1660575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99687" y="2653426"/>
            <a:ext cx="7042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209733"/>
            <a:ext cx="8939284" cy="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379</Words>
  <Application>Microsoft Office PowerPoint</Application>
  <PresentationFormat>On-screen Show (4:3)</PresentationFormat>
  <Paragraphs>72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SITU</cp:lastModifiedBy>
  <cp:revision>163</cp:revision>
  <dcterms:created xsi:type="dcterms:W3CDTF">2021-06-15T12:50:23Z</dcterms:created>
  <dcterms:modified xsi:type="dcterms:W3CDTF">2021-09-06T13:58:08Z</dcterms:modified>
</cp:coreProperties>
</file>