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6" r:id="rId4"/>
    <p:sldId id="273" r:id="rId5"/>
    <p:sldId id="260" r:id="rId6"/>
    <p:sldId id="275" r:id="rId7"/>
    <p:sldId id="274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 varScale="1">
        <p:scale>
          <a:sx n="66" d="100"/>
          <a:sy n="6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53253-5777-4A1F-A0CA-34A695E3F34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D15387-E9E9-4593-B6D5-5A3C3B602B53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পরাগায়ন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7A99BED-30BF-446D-9BD3-BDFB6FA8D349}" type="parTrans" cxnId="{B4B493DC-A9A2-469E-A0E6-5B7B4FCCE16C}">
      <dgm:prSet/>
      <dgm:spPr/>
      <dgm:t>
        <a:bodyPr/>
        <a:lstStyle/>
        <a:p>
          <a:endParaRPr lang="en-US"/>
        </a:p>
      </dgm:t>
    </dgm:pt>
    <dgm:pt modelId="{8E0EA139-CD9D-4221-BED8-399652C09D85}" type="sibTrans" cxnId="{B4B493DC-A9A2-469E-A0E6-5B7B4FCCE16C}">
      <dgm:prSet/>
      <dgm:spPr/>
      <dgm:t>
        <a:bodyPr/>
        <a:lstStyle/>
        <a:p>
          <a:endParaRPr lang="en-US"/>
        </a:p>
      </dgm:t>
    </dgm:pt>
    <dgm:pt modelId="{C88CBC05-A0C9-4B55-B907-99074B584D4C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পর-পরাগায়ন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F3CFFCF-3FC8-418F-AC55-09C011BF1DD1}" type="parTrans" cxnId="{2CC0689B-B295-47C1-A8E7-33D51A519E10}">
      <dgm:prSet/>
      <dgm:spPr/>
      <dgm:t>
        <a:bodyPr/>
        <a:lstStyle/>
        <a:p>
          <a:endParaRPr lang="en-US"/>
        </a:p>
      </dgm:t>
    </dgm:pt>
    <dgm:pt modelId="{6679E098-54D3-4E42-9ECB-B21CA1A77A86}" type="sibTrans" cxnId="{2CC0689B-B295-47C1-A8E7-33D51A519E10}">
      <dgm:prSet/>
      <dgm:spPr/>
      <dgm:t>
        <a:bodyPr/>
        <a:lstStyle/>
        <a:p>
          <a:endParaRPr lang="en-US"/>
        </a:p>
      </dgm:t>
    </dgm:pt>
    <dgm:pt modelId="{C31CA9C0-24AE-4A97-ACD2-FA39BF8091EA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স্ব-পরাগায়ন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40228DF-BE78-4654-958E-A0CE67A76B29}" type="parTrans" cxnId="{535112F4-024E-447E-81D3-64DE49410A66}">
      <dgm:prSet/>
      <dgm:spPr/>
      <dgm:t>
        <a:bodyPr/>
        <a:lstStyle/>
        <a:p>
          <a:endParaRPr lang="en-US"/>
        </a:p>
      </dgm:t>
    </dgm:pt>
    <dgm:pt modelId="{957F2A88-544A-417C-9FBB-E5B7DB91A17C}" type="sibTrans" cxnId="{535112F4-024E-447E-81D3-64DE49410A66}">
      <dgm:prSet/>
      <dgm:spPr/>
      <dgm:t>
        <a:bodyPr/>
        <a:lstStyle/>
        <a:p>
          <a:endParaRPr lang="en-US"/>
        </a:p>
      </dgm:t>
    </dgm:pt>
    <dgm:pt modelId="{3450C05E-BB48-4481-8D69-3975278FD171}" type="pres">
      <dgm:prSet presAssocID="{0B753253-5777-4A1F-A0CA-34A695E3F34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BF75E-BCE3-46B5-A4F3-8DE046F4BA69}" type="pres">
      <dgm:prSet presAssocID="{E7D15387-E9E9-4593-B6D5-5A3C3B602B53}" presName="node" presStyleLbl="node1" presStyleIdx="0" presStyleCnt="3" custRadScaleRad="97529" custRadScaleInc="-7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544D3-08AB-4CC1-9116-8A31A3C97E0E}" type="pres">
      <dgm:prSet presAssocID="{8E0EA139-CD9D-4221-BED8-399652C09D8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56B42D4-9EF9-40B2-83DA-FACE1A3CE02B}" type="pres">
      <dgm:prSet presAssocID="{8E0EA139-CD9D-4221-BED8-399652C09D8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9942923-813F-4EBE-8053-43C9938C09AB}" type="pres">
      <dgm:prSet presAssocID="{C88CBC05-A0C9-4B55-B907-99074B584D4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8B735-5ECC-4391-AAA4-5F3A04863FAE}" type="pres">
      <dgm:prSet presAssocID="{6679E098-54D3-4E42-9ECB-B21CA1A77A8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3C4A494-4887-4971-91DD-C06CD056AA8C}" type="pres">
      <dgm:prSet presAssocID="{6679E098-54D3-4E42-9ECB-B21CA1A77A8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4538838-5DAB-444F-9E9E-DE6EFC1E98D8}" type="pres">
      <dgm:prSet presAssocID="{C31CA9C0-24AE-4A97-ACD2-FA39BF8091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AD976-028D-4643-92A5-8C04C97414A2}" type="pres">
      <dgm:prSet presAssocID="{957F2A88-544A-417C-9FBB-E5B7DB91A17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A03D1E-29F2-4CF8-8886-4139C0060E21}" type="pres">
      <dgm:prSet presAssocID="{957F2A88-544A-417C-9FBB-E5B7DB91A17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5DAF6D9-2C31-4DC4-A2C7-7471F5A4F4CC}" type="presOf" srcId="{6679E098-54D3-4E42-9ECB-B21CA1A77A86}" destId="{43C4A494-4887-4971-91DD-C06CD056AA8C}" srcOrd="1" destOrd="0" presId="urn:microsoft.com/office/officeart/2005/8/layout/cycle7"/>
    <dgm:cxn modelId="{2CC0689B-B295-47C1-A8E7-33D51A519E10}" srcId="{0B753253-5777-4A1F-A0CA-34A695E3F34C}" destId="{C88CBC05-A0C9-4B55-B907-99074B584D4C}" srcOrd="1" destOrd="0" parTransId="{2F3CFFCF-3FC8-418F-AC55-09C011BF1DD1}" sibTransId="{6679E098-54D3-4E42-9ECB-B21CA1A77A86}"/>
    <dgm:cxn modelId="{535112F4-024E-447E-81D3-64DE49410A66}" srcId="{0B753253-5777-4A1F-A0CA-34A695E3F34C}" destId="{C31CA9C0-24AE-4A97-ACD2-FA39BF8091EA}" srcOrd="2" destOrd="0" parTransId="{140228DF-BE78-4654-958E-A0CE67A76B29}" sibTransId="{957F2A88-544A-417C-9FBB-E5B7DB91A17C}"/>
    <dgm:cxn modelId="{427859BA-DEF9-4A31-870B-3959623AD965}" type="presOf" srcId="{957F2A88-544A-417C-9FBB-E5B7DB91A17C}" destId="{AE8AD976-028D-4643-92A5-8C04C97414A2}" srcOrd="0" destOrd="0" presId="urn:microsoft.com/office/officeart/2005/8/layout/cycle7"/>
    <dgm:cxn modelId="{23B6A23F-8372-465D-B908-177CBB9B63E0}" type="presOf" srcId="{8E0EA139-CD9D-4221-BED8-399652C09D85}" destId="{656B42D4-9EF9-40B2-83DA-FACE1A3CE02B}" srcOrd="1" destOrd="0" presId="urn:microsoft.com/office/officeart/2005/8/layout/cycle7"/>
    <dgm:cxn modelId="{3CD33060-F4BB-479E-B6B2-525657D3D435}" type="presOf" srcId="{8E0EA139-CD9D-4221-BED8-399652C09D85}" destId="{3A6544D3-08AB-4CC1-9116-8A31A3C97E0E}" srcOrd="0" destOrd="0" presId="urn:microsoft.com/office/officeart/2005/8/layout/cycle7"/>
    <dgm:cxn modelId="{4A7D0099-C2A9-4D50-9A4D-BD7F6FF36A8E}" type="presOf" srcId="{957F2A88-544A-417C-9FBB-E5B7DB91A17C}" destId="{59A03D1E-29F2-4CF8-8886-4139C0060E21}" srcOrd="1" destOrd="0" presId="urn:microsoft.com/office/officeart/2005/8/layout/cycle7"/>
    <dgm:cxn modelId="{14FC78C8-35F5-41C8-BCEA-37595452D655}" type="presOf" srcId="{C31CA9C0-24AE-4A97-ACD2-FA39BF8091EA}" destId="{24538838-5DAB-444F-9E9E-DE6EFC1E98D8}" srcOrd="0" destOrd="0" presId="urn:microsoft.com/office/officeart/2005/8/layout/cycle7"/>
    <dgm:cxn modelId="{B4B493DC-A9A2-469E-A0E6-5B7B4FCCE16C}" srcId="{0B753253-5777-4A1F-A0CA-34A695E3F34C}" destId="{E7D15387-E9E9-4593-B6D5-5A3C3B602B53}" srcOrd="0" destOrd="0" parTransId="{67A99BED-30BF-446D-9BD3-BDFB6FA8D349}" sibTransId="{8E0EA139-CD9D-4221-BED8-399652C09D85}"/>
    <dgm:cxn modelId="{7321C8C5-95BE-4EB8-B153-4149B706B7AE}" type="presOf" srcId="{6679E098-54D3-4E42-9ECB-B21CA1A77A86}" destId="{1918B735-5ECC-4391-AAA4-5F3A04863FAE}" srcOrd="0" destOrd="0" presId="urn:microsoft.com/office/officeart/2005/8/layout/cycle7"/>
    <dgm:cxn modelId="{9111B519-FE4B-4F55-BE24-E7FFFC996D40}" type="presOf" srcId="{C88CBC05-A0C9-4B55-B907-99074B584D4C}" destId="{89942923-813F-4EBE-8053-43C9938C09AB}" srcOrd="0" destOrd="0" presId="urn:microsoft.com/office/officeart/2005/8/layout/cycle7"/>
    <dgm:cxn modelId="{4C497A9F-844D-48DF-ACD8-5D5644040ED8}" type="presOf" srcId="{0B753253-5777-4A1F-A0CA-34A695E3F34C}" destId="{3450C05E-BB48-4481-8D69-3975278FD171}" srcOrd="0" destOrd="0" presId="urn:microsoft.com/office/officeart/2005/8/layout/cycle7"/>
    <dgm:cxn modelId="{86048118-28C6-4D19-9468-30FF7A27C665}" type="presOf" srcId="{E7D15387-E9E9-4593-B6D5-5A3C3B602B53}" destId="{731BF75E-BCE3-46B5-A4F3-8DE046F4BA69}" srcOrd="0" destOrd="0" presId="urn:microsoft.com/office/officeart/2005/8/layout/cycle7"/>
    <dgm:cxn modelId="{89BB3063-5196-4FEF-BE65-FDE8D25F16D2}" type="presParOf" srcId="{3450C05E-BB48-4481-8D69-3975278FD171}" destId="{731BF75E-BCE3-46B5-A4F3-8DE046F4BA69}" srcOrd="0" destOrd="0" presId="urn:microsoft.com/office/officeart/2005/8/layout/cycle7"/>
    <dgm:cxn modelId="{DDB291ED-096D-4A47-9DA9-9415D0217618}" type="presParOf" srcId="{3450C05E-BB48-4481-8D69-3975278FD171}" destId="{3A6544D3-08AB-4CC1-9116-8A31A3C97E0E}" srcOrd="1" destOrd="0" presId="urn:microsoft.com/office/officeart/2005/8/layout/cycle7"/>
    <dgm:cxn modelId="{BD214A61-875E-4B47-BF86-8F00F5AB0E8D}" type="presParOf" srcId="{3A6544D3-08AB-4CC1-9116-8A31A3C97E0E}" destId="{656B42D4-9EF9-40B2-83DA-FACE1A3CE02B}" srcOrd="0" destOrd="0" presId="urn:microsoft.com/office/officeart/2005/8/layout/cycle7"/>
    <dgm:cxn modelId="{2F16261C-0BA3-4514-B30F-50F934643958}" type="presParOf" srcId="{3450C05E-BB48-4481-8D69-3975278FD171}" destId="{89942923-813F-4EBE-8053-43C9938C09AB}" srcOrd="2" destOrd="0" presId="urn:microsoft.com/office/officeart/2005/8/layout/cycle7"/>
    <dgm:cxn modelId="{B9A2EFB5-547B-4139-968F-4974A94248FA}" type="presParOf" srcId="{3450C05E-BB48-4481-8D69-3975278FD171}" destId="{1918B735-5ECC-4391-AAA4-5F3A04863FAE}" srcOrd="3" destOrd="0" presId="urn:microsoft.com/office/officeart/2005/8/layout/cycle7"/>
    <dgm:cxn modelId="{F2152092-6A55-4AF0-B820-87D9F3C6DB1F}" type="presParOf" srcId="{1918B735-5ECC-4391-AAA4-5F3A04863FAE}" destId="{43C4A494-4887-4971-91DD-C06CD056AA8C}" srcOrd="0" destOrd="0" presId="urn:microsoft.com/office/officeart/2005/8/layout/cycle7"/>
    <dgm:cxn modelId="{E828EC17-97FB-4DDD-9A05-672DF088534B}" type="presParOf" srcId="{3450C05E-BB48-4481-8D69-3975278FD171}" destId="{24538838-5DAB-444F-9E9E-DE6EFC1E98D8}" srcOrd="4" destOrd="0" presId="urn:microsoft.com/office/officeart/2005/8/layout/cycle7"/>
    <dgm:cxn modelId="{FD108416-634A-4F20-AEE9-3B972A88DFDE}" type="presParOf" srcId="{3450C05E-BB48-4481-8D69-3975278FD171}" destId="{AE8AD976-028D-4643-92A5-8C04C97414A2}" srcOrd="5" destOrd="0" presId="urn:microsoft.com/office/officeart/2005/8/layout/cycle7"/>
    <dgm:cxn modelId="{97572125-BABA-4B5D-9EC1-706959FB8F51}" type="presParOf" srcId="{AE8AD976-028D-4643-92A5-8C04C97414A2}" destId="{59A03D1E-29F2-4CF8-8886-4139C0060E21}" srcOrd="0" destOrd="0" presId="urn:microsoft.com/office/officeart/2005/8/layout/cycle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4B8E1-C82E-4069-B2E3-B406F2010CA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6628F-76C1-40AE-8DA0-47DF53489D86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পতঙ্গপরাগী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6961E79-6920-4863-BCB8-92D9C6142602}" type="parTrans" cxnId="{998B81E0-07DB-49FD-9951-4641BA2BF7CA}">
      <dgm:prSet/>
      <dgm:spPr/>
      <dgm:t>
        <a:bodyPr/>
        <a:lstStyle/>
        <a:p>
          <a:endParaRPr lang="en-US"/>
        </a:p>
      </dgm:t>
    </dgm:pt>
    <dgm:pt modelId="{BC284685-856F-4C67-BAAF-C492371E6953}" type="sibTrans" cxnId="{998B81E0-07DB-49FD-9951-4641BA2BF7CA}">
      <dgm:prSet/>
      <dgm:spPr/>
      <dgm:t>
        <a:bodyPr/>
        <a:lstStyle/>
        <a:p>
          <a:endParaRPr lang="en-US"/>
        </a:p>
      </dgm:t>
    </dgm:pt>
    <dgm:pt modelId="{8E74A919-A3A1-45E7-A4B2-ECF631A603F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বায়ুপরাগী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9725DC3-7748-46EA-9A8B-3C044D0BC77A}" type="parTrans" cxnId="{9099BE30-FAFE-40ED-ADDF-1EBEA97AA72C}">
      <dgm:prSet/>
      <dgm:spPr/>
      <dgm:t>
        <a:bodyPr/>
        <a:lstStyle/>
        <a:p>
          <a:endParaRPr lang="en-US"/>
        </a:p>
      </dgm:t>
    </dgm:pt>
    <dgm:pt modelId="{5ABF48BA-74EC-4FF5-9CF9-1ADCE21A7C8A}" type="sibTrans" cxnId="{9099BE30-FAFE-40ED-ADDF-1EBEA97AA72C}">
      <dgm:prSet/>
      <dgm:spPr/>
      <dgm:t>
        <a:bodyPr/>
        <a:lstStyle/>
        <a:p>
          <a:endParaRPr lang="en-US"/>
        </a:p>
      </dgm:t>
    </dgm:pt>
    <dgm:pt modelId="{5E789ACF-F132-48DA-B754-EF3014823609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পানিপরাগী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F076FAB-B6DE-4FE8-BC54-89EDB12C102B}" type="parTrans" cxnId="{971BF06B-F931-4B3A-A312-89BCDA5ECB6E}">
      <dgm:prSet/>
      <dgm:spPr/>
      <dgm:t>
        <a:bodyPr/>
        <a:lstStyle/>
        <a:p>
          <a:endParaRPr lang="en-US"/>
        </a:p>
      </dgm:t>
    </dgm:pt>
    <dgm:pt modelId="{44B5A955-7C14-42F2-9F14-F0926582D1F1}" type="sibTrans" cxnId="{971BF06B-F931-4B3A-A312-89BCDA5ECB6E}">
      <dgm:prSet/>
      <dgm:spPr/>
      <dgm:t>
        <a:bodyPr/>
        <a:lstStyle/>
        <a:p>
          <a:endParaRPr lang="en-US"/>
        </a:p>
      </dgm:t>
    </dgm:pt>
    <dgm:pt modelId="{E4BB78CD-7AF8-417C-9070-180CDAF97C7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প্রাণীপরাগী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AC021CA-857D-4BB7-AF88-A9E621483C72}" type="parTrans" cxnId="{50FEFC38-F6C5-4867-865E-7262DD4C5BEB}">
      <dgm:prSet/>
      <dgm:spPr/>
      <dgm:t>
        <a:bodyPr/>
        <a:lstStyle/>
        <a:p>
          <a:endParaRPr lang="en-US"/>
        </a:p>
      </dgm:t>
    </dgm:pt>
    <dgm:pt modelId="{CAF0CCA1-93B2-4A6F-8C8F-5265D02C5803}" type="sibTrans" cxnId="{50FEFC38-F6C5-4867-865E-7262DD4C5BEB}">
      <dgm:prSet/>
      <dgm:spPr/>
      <dgm:t>
        <a:bodyPr/>
        <a:lstStyle/>
        <a:p>
          <a:endParaRPr lang="en-US"/>
        </a:p>
      </dgm:t>
    </dgm:pt>
    <dgm:pt modelId="{4F06C042-524E-401A-BCA9-51695CB65DE5}" type="pres">
      <dgm:prSet presAssocID="{3484B8E1-C82E-4069-B2E3-B406F2010C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27B70B-A276-4410-AF4B-286D97E65889}" type="pres">
      <dgm:prSet presAssocID="{7E26628F-76C1-40AE-8DA0-47DF53489D86}" presName="compNode" presStyleCnt="0"/>
      <dgm:spPr/>
    </dgm:pt>
    <dgm:pt modelId="{F6805A63-E273-4EF7-BDD7-AB920B2EA3D7}" type="pres">
      <dgm:prSet presAssocID="{7E26628F-76C1-40AE-8DA0-47DF53489D86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4799DE-CCF3-47F6-A257-77326237580E}" type="pres">
      <dgm:prSet presAssocID="{7E26628F-76C1-40AE-8DA0-47DF53489D8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87B83-E4C7-4C83-B43A-E53090E862CC}" type="pres">
      <dgm:prSet presAssocID="{BC284685-856F-4C67-BAAF-C492371E69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287AB8E-A67F-426F-B5A1-2E87552C0DFE}" type="pres">
      <dgm:prSet presAssocID="{8E74A919-A3A1-45E7-A4B2-ECF631A603F0}" presName="compNode" presStyleCnt="0"/>
      <dgm:spPr/>
    </dgm:pt>
    <dgm:pt modelId="{9A626074-749B-4613-BDE7-75AC4C2CDFD5}" type="pres">
      <dgm:prSet presAssocID="{8E74A919-A3A1-45E7-A4B2-ECF631A603F0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F21145-6176-4AA8-9AA5-48B69AB2CADF}" type="pres">
      <dgm:prSet presAssocID="{8E74A919-A3A1-45E7-A4B2-ECF631A603F0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300DD-9B66-4A37-8DEF-30FE2EF986F4}" type="pres">
      <dgm:prSet presAssocID="{5ABF48BA-74EC-4FF5-9CF9-1ADCE21A7C8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2C9F41-DC20-4ECB-B32D-41D79103160D}" type="pres">
      <dgm:prSet presAssocID="{5E789ACF-F132-48DA-B754-EF3014823609}" presName="compNode" presStyleCnt="0"/>
      <dgm:spPr/>
    </dgm:pt>
    <dgm:pt modelId="{7434B291-AC7B-48DA-B083-7969F7CD2D18}" type="pres">
      <dgm:prSet presAssocID="{5E789ACF-F132-48DA-B754-EF3014823609}" presName="pictRect" presStyleLbl="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BE6257B-670A-4A8F-A0EB-517297DF40FE}" type="pres">
      <dgm:prSet presAssocID="{5E789ACF-F132-48DA-B754-EF3014823609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FF7F8-A862-4F1F-9FF2-3C1055CC9606}" type="pres">
      <dgm:prSet presAssocID="{44B5A955-7C14-42F2-9F14-F0926582D1F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D96711-0125-4C98-AC1A-B49B38367478}" type="pres">
      <dgm:prSet presAssocID="{E4BB78CD-7AF8-417C-9070-180CDAF97C7F}" presName="compNode" presStyleCnt="0"/>
      <dgm:spPr/>
    </dgm:pt>
    <dgm:pt modelId="{99C6AD06-C3A3-4BFF-9AA5-0533A0504977}" type="pres">
      <dgm:prSet presAssocID="{E4BB78CD-7AF8-417C-9070-180CDAF97C7F}" presName="pictRect" presStyleLbl="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7AAD82D-75CD-4025-A3A9-B95DAD4CFFE3}" type="pres">
      <dgm:prSet presAssocID="{E4BB78CD-7AF8-417C-9070-180CDAF97C7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FA8C00-7A6E-405F-9612-58F36CF09BE9}" type="presOf" srcId="{3484B8E1-C82E-4069-B2E3-B406F2010CAC}" destId="{4F06C042-524E-401A-BCA9-51695CB65DE5}" srcOrd="0" destOrd="0" presId="urn:microsoft.com/office/officeart/2005/8/layout/pList1"/>
    <dgm:cxn modelId="{8DB82098-DDB4-490D-8FDE-F90016DCDF3A}" type="presOf" srcId="{5E789ACF-F132-48DA-B754-EF3014823609}" destId="{DBE6257B-670A-4A8F-A0EB-517297DF40FE}" srcOrd="0" destOrd="0" presId="urn:microsoft.com/office/officeart/2005/8/layout/pList1"/>
    <dgm:cxn modelId="{7492CB90-6D75-4444-BDE1-251625976021}" type="presOf" srcId="{5ABF48BA-74EC-4FF5-9CF9-1ADCE21A7C8A}" destId="{823300DD-9B66-4A37-8DEF-30FE2EF986F4}" srcOrd="0" destOrd="0" presId="urn:microsoft.com/office/officeart/2005/8/layout/pList1"/>
    <dgm:cxn modelId="{50FEFC38-F6C5-4867-865E-7262DD4C5BEB}" srcId="{3484B8E1-C82E-4069-B2E3-B406F2010CAC}" destId="{E4BB78CD-7AF8-417C-9070-180CDAF97C7F}" srcOrd="3" destOrd="0" parTransId="{EAC021CA-857D-4BB7-AF88-A9E621483C72}" sibTransId="{CAF0CCA1-93B2-4A6F-8C8F-5265D02C5803}"/>
    <dgm:cxn modelId="{998B81E0-07DB-49FD-9951-4641BA2BF7CA}" srcId="{3484B8E1-C82E-4069-B2E3-B406F2010CAC}" destId="{7E26628F-76C1-40AE-8DA0-47DF53489D86}" srcOrd="0" destOrd="0" parTransId="{96961E79-6920-4863-BCB8-92D9C6142602}" sibTransId="{BC284685-856F-4C67-BAAF-C492371E6953}"/>
    <dgm:cxn modelId="{3AFA38E6-48BC-413D-809D-CBC29F542F86}" type="presOf" srcId="{8E74A919-A3A1-45E7-A4B2-ECF631A603F0}" destId="{98F21145-6176-4AA8-9AA5-48B69AB2CADF}" srcOrd="0" destOrd="0" presId="urn:microsoft.com/office/officeart/2005/8/layout/pList1"/>
    <dgm:cxn modelId="{FFB3D68F-2879-4AA8-8CF0-7E552EAAAFF7}" type="presOf" srcId="{E4BB78CD-7AF8-417C-9070-180CDAF97C7F}" destId="{77AAD82D-75CD-4025-A3A9-B95DAD4CFFE3}" srcOrd="0" destOrd="0" presId="urn:microsoft.com/office/officeart/2005/8/layout/pList1"/>
    <dgm:cxn modelId="{88B9D424-CDFE-4E09-B5EC-CFC771F78253}" type="presOf" srcId="{BC284685-856F-4C67-BAAF-C492371E6953}" destId="{6B587B83-E4C7-4C83-B43A-E53090E862CC}" srcOrd="0" destOrd="0" presId="urn:microsoft.com/office/officeart/2005/8/layout/pList1"/>
    <dgm:cxn modelId="{4BE66D54-D075-4966-A00B-9F7A3856B3A5}" type="presOf" srcId="{7E26628F-76C1-40AE-8DA0-47DF53489D86}" destId="{824799DE-CCF3-47F6-A257-77326237580E}" srcOrd="0" destOrd="0" presId="urn:microsoft.com/office/officeart/2005/8/layout/pList1"/>
    <dgm:cxn modelId="{9099BE30-FAFE-40ED-ADDF-1EBEA97AA72C}" srcId="{3484B8E1-C82E-4069-B2E3-B406F2010CAC}" destId="{8E74A919-A3A1-45E7-A4B2-ECF631A603F0}" srcOrd="1" destOrd="0" parTransId="{19725DC3-7748-46EA-9A8B-3C044D0BC77A}" sibTransId="{5ABF48BA-74EC-4FF5-9CF9-1ADCE21A7C8A}"/>
    <dgm:cxn modelId="{F58B3187-C6A3-49EC-92CB-AD4ECCE4FE59}" type="presOf" srcId="{44B5A955-7C14-42F2-9F14-F0926582D1F1}" destId="{AF8FF7F8-A862-4F1F-9FF2-3C1055CC9606}" srcOrd="0" destOrd="0" presId="urn:microsoft.com/office/officeart/2005/8/layout/pList1"/>
    <dgm:cxn modelId="{971BF06B-F931-4B3A-A312-89BCDA5ECB6E}" srcId="{3484B8E1-C82E-4069-B2E3-B406F2010CAC}" destId="{5E789ACF-F132-48DA-B754-EF3014823609}" srcOrd="2" destOrd="0" parTransId="{8F076FAB-B6DE-4FE8-BC54-89EDB12C102B}" sibTransId="{44B5A955-7C14-42F2-9F14-F0926582D1F1}"/>
    <dgm:cxn modelId="{2F33417E-54B3-4783-AE28-5622ED4B02B0}" type="presParOf" srcId="{4F06C042-524E-401A-BCA9-51695CB65DE5}" destId="{4527B70B-A276-4410-AF4B-286D97E65889}" srcOrd="0" destOrd="0" presId="urn:microsoft.com/office/officeart/2005/8/layout/pList1"/>
    <dgm:cxn modelId="{B3DDF665-E74F-4156-90F7-B228DE8A900D}" type="presParOf" srcId="{4527B70B-A276-4410-AF4B-286D97E65889}" destId="{F6805A63-E273-4EF7-BDD7-AB920B2EA3D7}" srcOrd="0" destOrd="0" presId="urn:microsoft.com/office/officeart/2005/8/layout/pList1"/>
    <dgm:cxn modelId="{7781E80A-4C55-484C-9F4B-6A19C25A56B6}" type="presParOf" srcId="{4527B70B-A276-4410-AF4B-286D97E65889}" destId="{824799DE-CCF3-47F6-A257-77326237580E}" srcOrd="1" destOrd="0" presId="urn:microsoft.com/office/officeart/2005/8/layout/pList1"/>
    <dgm:cxn modelId="{65A67167-E4B3-4FBC-91D8-D03F289D2C21}" type="presParOf" srcId="{4F06C042-524E-401A-BCA9-51695CB65DE5}" destId="{6B587B83-E4C7-4C83-B43A-E53090E862CC}" srcOrd="1" destOrd="0" presId="urn:microsoft.com/office/officeart/2005/8/layout/pList1"/>
    <dgm:cxn modelId="{C84526AC-ED93-49C3-A284-8B7586D531DC}" type="presParOf" srcId="{4F06C042-524E-401A-BCA9-51695CB65DE5}" destId="{E287AB8E-A67F-426F-B5A1-2E87552C0DFE}" srcOrd="2" destOrd="0" presId="urn:microsoft.com/office/officeart/2005/8/layout/pList1"/>
    <dgm:cxn modelId="{B1531D22-E296-4A60-9926-2CE9B16CA982}" type="presParOf" srcId="{E287AB8E-A67F-426F-B5A1-2E87552C0DFE}" destId="{9A626074-749B-4613-BDE7-75AC4C2CDFD5}" srcOrd="0" destOrd="0" presId="urn:microsoft.com/office/officeart/2005/8/layout/pList1"/>
    <dgm:cxn modelId="{290676F1-0796-41E1-B980-DF74E6C23FAA}" type="presParOf" srcId="{E287AB8E-A67F-426F-B5A1-2E87552C0DFE}" destId="{98F21145-6176-4AA8-9AA5-48B69AB2CADF}" srcOrd="1" destOrd="0" presId="urn:microsoft.com/office/officeart/2005/8/layout/pList1"/>
    <dgm:cxn modelId="{91A1EA51-CA74-4508-B9E9-5EEF058EBAAA}" type="presParOf" srcId="{4F06C042-524E-401A-BCA9-51695CB65DE5}" destId="{823300DD-9B66-4A37-8DEF-30FE2EF986F4}" srcOrd="3" destOrd="0" presId="urn:microsoft.com/office/officeart/2005/8/layout/pList1"/>
    <dgm:cxn modelId="{F29034CE-0901-45CC-8F30-9FC22B21B922}" type="presParOf" srcId="{4F06C042-524E-401A-BCA9-51695CB65DE5}" destId="{852C9F41-DC20-4ECB-B32D-41D79103160D}" srcOrd="4" destOrd="0" presId="urn:microsoft.com/office/officeart/2005/8/layout/pList1"/>
    <dgm:cxn modelId="{F3E6E207-8089-4850-8312-86D2D4198D60}" type="presParOf" srcId="{852C9F41-DC20-4ECB-B32D-41D79103160D}" destId="{7434B291-AC7B-48DA-B083-7969F7CD2D18}" srcOrd="0" destOrd="0" presId="urn:microsoft.com/office/officeart/2005/8/layout/pList1"/>
    <dgm:cxn modelId="{F0914CE6-F80D-4FD8-9EDB-40288DDEE293}" type="presParOf" srcId="{852C9F41-DC20-4ECB-B32D-41D79103160D}" destId="{DBE6257B-670A-4A8F-A0EB-517297DF40FE}" srcOrd="1" destOrd="0" presId="urn:microsoft.com/office/officeart/2005/8/layout/pList1"/>
    <dgm:cxn modelId="{915C1383-CEBA-41BC-BE38-D0E3D5A8BA5A}" type="presParOf" srcId="{4F06C042-524E-401A-BCA9-51695CB65DE5}" destId="{AF8FF7F8-A862-4F1F-9FF2-3C1055CC9606}" srcOrd="5" destOrd="0" presId="urn:microsoft.com/office/officeart/2005/8/layout/pList1"/>
    <dgm:cxn modelId="{D4E63AD2-D791-42B2-B0D2-982EF51AF010}" type="presParOf" srcId="{4F06C042-524E-401A-BCA9-51695CB65DE5}" destId="{ABD96711-0125-4C98-AC1A-B49B38367478}" srcOrd="6" destOrd="0" presId="urn:microsoft.com/office/officeart/2005/8/layout/pList1"/>
    <dgm:cxn modelId="{CB0218DC-7A33-499B-AEC0-8B6DF7324838}" type="presParOf" srcId="{ABD96711-0125-4C98-AC1A-B49B38367478}" destId="{99C6AD06-C3A3-4BFF-9AA5-0533A0504977}" srcOrd="0" destOrd="0" presId="urn:microsoft.com/office/officeart/2005/8/layout/pList1"/>
    <dgm:cxn modelId="{3BCE8B69-0A03-463E-91EA-998DABD4B32C}" type="presParOf" srcId="{ABD96711-0125-4C98-AC1A-B49B38367478}" destId="{77AAD82D-75CD-4025-A3A9-B95DAD4CFFE3}" srcOrd="1" destOrd="0" presId="urn:microsoft.com/office/officeart/2005/8/layout/p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7693-ABF8-4297-A0BA-6556532E95D3}" type="datetimeFigureOut">
              <a:rPr lang="en-US" smtClean="0"/>
              <a:pPr/>
              <a:t>06-Sep-21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6EC5-E5FD-4D81-B83B-24B5957C4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1508717272800-9fff97da7e8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6500" y="2967335"/>
            <a:ext cx="4966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স্বাগত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5334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পর-পরাগায়ন কোন কোন মাধ্যমের মধ্যে দিয়ে ঘটে?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533400"/>
            <a:ext cx="6400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পর-পরাগায়নের মাধ্যমগুলোর সাহায্য পেতে ফুলের কি কোন ভূমিকা রয়েছে?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304800"/>
            <a:ext cx="64770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পর-পরাগায়নের মাধ্যম গুলোর সাহায্য পেতে ফুলের ভূমিকা রয়েছে,তাকে অভিযোজন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6764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6096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পতঙ্গপরাগী ফুল কোনগুলো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6" y="2057400"/>
            <a:ext cx="2521334" cy="2316610"/>
          </a:xfrm>
          <a:prstGeom prst="rect">
            <a:avLst/>
          </a:prstGeom>
        </p:spPr>
      </p:pic>
      <p:pic>
        <p:nvPicPr>
          <p:cNvPr id="4" name="Picture 3" descr="download-2-1-583x3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057400"/>
            <a:ext cx="2971800" cy="2286000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57400"/>
            <a:ext cx="2828925" cy="2286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47244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জবা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52800" y="4648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কুমড়া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46482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সরিষা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6096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বায়ুপরাগী ফুল কোনগুলো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4271963" cy="427196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76600" y="59436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4572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পানিপরাগী ফুল কোনগুলো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ater-Pop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257300"/>
            <a:ext cx="7721600" cy="4343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76600" y="59436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পাতাশ্যাওলা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810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প্রাণিপরাগী ফুল কোনগুলো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odom-cover-201907091301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48" y="1676400"/>
            <a:ext cx="3733800" cy="2209800"/>
          </a:xfrm>
          <a:prstGeom prst="rect">
            <a:avLst/>
          </a:prstGeom>
        </p:spPr>
      </p:pic>
      <p:pic>
        <p:nvPicPr>
          <p:cNvPr id="4" name="Picture 3" descr="Untitled-1-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00200"/>
            <a:ext cx="4000501" cy="2286000"/>
          </a:xfrm>
          <a:prstGeom prst="rect">
            <a:avLst/>
          </a:prstGeom>
        </p:spPr>
      </p:pic>
      <p:pic>
        <p:nvPicPr>
          <p:cNvPr id="5" name="Picture 4" descr="download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819400"/>
            <a:ext cx="2743200" cy="31263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9600" y="41910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কদম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24600" y="41148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শিমুল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5200" y="6096000"/>
            <a:ext cx="1905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কচু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1981200" y="381000"/>
            <a:ext cx="5486400" cy="990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438400"/>
            <a:ext cx="7543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মাধ্যমে মধ্যদিয়ে ঘটা পরাগায়ন তুমি দেখেছ,নিজের ভাষায় লিখ।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0" y="381000"/>
            <a:ext cx="5029200" cy="1066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480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তোমাদের দেখা কিছু ফুলের নাম আলাদা করে লিখ যেগুলোতে স্ব-পরাগায়ন ও পর-পরাগায়ন ঘটে।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0" y="381000"/>
            <a:ext cx="5029200" cy="1066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2133600"/>
            <a:ext cx="7543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অভিযোজন গুলো পোষ্টারে লিখ।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0" y="381000"/>
            <a:ext cx="5029200" cy="1066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71600" y="1752600"/>
            <a:ext cx="579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পরাগায়ন কত প্রকার?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23622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দুই প্রকার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048000"/>
            <a:ext cx="647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২।পরাগায়ন পেতে ফুলের গঠনের পরিবর্তনকে কি বলা 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8862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উত্তরঃঅভিযোজন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0200" y="4572000"/>
            <a:ext cx="6477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৩।শিমুল ফুলে কোন ধরনের পরাগায়ন ঘটে?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5562600"/>
            <a:ext cx="358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উত্তরঃপর-পরাগায়ন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0" y="381000"/>
            <a:ext cx="5029200" cy="10668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2057400"/>
            <a:ext cx="571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৪।সরিষা ফুল কি পরাগী?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57400" y="3276600"/>
            <a:ext cx="411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উত্তরঃপতঙ্গপরাগী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4038600"/>
            <a:ext cx="571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৪।কচু ফুল কি পরাগী?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33600" y="5105400"/>
            <a:ext cx="411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উত্তরঃপ্রাণিপরাগী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81200" y="228600"/>
            <a:ext cx="5334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 পরচিতি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514600"/>
            <a:ext cx="4038600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কীর্তি রঞ্জন বড়ুয়া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উরকিরচর উচ্চ বিদ্যালয়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621_0157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33600"/>
            <a:ext cx="2831307" cy="3124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371600" y="228600"/>
            <a:ext cx="6934200" cy="1524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1752600"/>
            <a:ext cx="5181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কাজঃস্ব-পরাগায়ন ও পর-পরাগয়নের চিত্র অংকন করে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3810000"/>
            <a:ext cx="647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ral-border-beautiful-flowers-green-eucalyptus-leaves-gray-table-top-view-flat-lay-floral-border-beautiful-flowers-117146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409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" y="2286000"/>
            <a:ext cx="6172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এতক্ষণ সাথে থাকার জন্য সবাইকে ধন্যবাদ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971800" y="0"/>
            <a:ext cx="3733800" cy="1524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200115_1555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3008429" cy="3733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2000" y="2133600"/>
            <a:ext cx="40386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2362200"/>
            <a:ext cx="37338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বিষয়ঃবিজ্ঞান</a:t>
            </a:r>
          </a:p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শ্রেণিঃঅষ্টম</a:t>
            </a:r>
          </a:p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সময়ঃ৫০মিনিট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3r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5116284" cy="3809999"/>
          </a:xfrm>
          <a:prstGeom prst="rect">
            <a:avLst/>
          </a:prstGeom>
        </p:spPr>
      </p:pic>
      <p:pic>
        <p:nvPicPr>
          <p:cNvPr id="3" name="Picture 2" descr="ePi3r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16" y="381000"/>
            <a:ext cx="5116284" cy="3809999"/>
          </a:xfrm>
          <a:prstGeom prst="rect">
            <a:avLst/>
          </a:prstGeom>
        </p:spPr>
      </p:pic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28800"/>
            <a:ext cx="933450" cy="16097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0" y="4953000"/>
            <a:ext cx="7620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53179E-6 C 0.02048 -0.0934 0.04097 -0.18658 0.1191 -0.23028 C 0.19722 -0.27398 0.40173 -0.29572 0.46823 -0.26196 C 0.53507 -0.2282 0.51059 -0.06404 0.5191 -0.02728 C 0.5276 0.00949 0.52326 -0.01641 0.5191 -0.04207 " pathEditMode="relative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0" y="381000"/>
            <a:ext cx="5334000" cy="914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905000"/>
            <a:ext cx="3733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819400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১।পরাগায়ন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২।পরাগায়নের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৩।বিভিন্ন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5334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পরাগায়ন কী?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5334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পরাগায়ন কিভাবে ঘটে?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5334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পরাগায়ন কত প্রকার ও কি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4572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চলো একটি ভিডিও এর মাধ্যমে দেখে আসি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p Ribbon 2"/>
          <p:cNvSpPr/>
          <p:nvPr/>
        </p:nvSpPr>
        <p:spPr>
          <a:xfrm>
            <a:off x="2209800" y="304800"/>
            <a:ext cx="4953000" cy="1219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পরাগায়নের প্রকারভেদ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4572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স্ব-পরাগায়ন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334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পর-পরাগায়ন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5334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স্ব-পরাগায়ন ও পর-পরাগায়ন কীভাবে ঘটে?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400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5334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6096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কিভাবে 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6858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পর-প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কিভাবে 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00200" y="1524000"/>
            <a:ext cx="5334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পর-প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রাগায়ন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3810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স্ব-পরাগায়ন ও পর-পরাগায়ন কীভাবে ঘটে তা একটি ভিডিওতে দেখে আসি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3074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276</Words>
  <Application>Microsoft Office PowerPoint</Application>
  <PresentationFormat>On-screen Show (4:3)</PresentationFormat>
  <Paragraphs>71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Kirti Barua</dc:creator>
  <cp:lastModifiedBy>Kirti Barua</cp:lastModifiedBy>
  <cp:revision>72</cp:revision>
  <dcterms:created xsi:type="dcterms:W3CDTF">2021-08-03T10:28:29Z</dcterms:created>
  <dcterms:modified xsi:type="dcterms:W3CDTF">2021-09-06T04:47:54Z</dcterms:modified>
</cp:coreProperties>
</file>