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3" r:id="rId3"/>
    <p:sldMasterId id="2147483717" r:id="rId4"/>
    <p:sldMasterId id="2147483738" r:id="rId5"/>
    <p:sldMasterId id="2147483762" r:id="rId6"/>
    <p:sldMasterId id="2147483780" r:id="rId7"/>
  </p:sldMasterIdLst>
  <p:notesMasterIdLst>
    <p:notesMasterId r:id="rId31"/>
  </p:notesMasterIdLst>
  <p:sldIdLst>
    <p:sldId id="278" r:id="rId8"/>
    <p:sldId id="316" r:id="rId9"/>
    <p:sldId id="318" r:id="rId10"/>
    <p:sldId id="298" r:id="rId11"/>
    <p:sldId id="281" r:id="rId12"/>
    <p:sldId id="286" r:id="rId13"/>
    <p:sldId id="287" r:id="rId14"/>
    <p:sldId id="288" r:id="rId15"/>
    <p:sldId id="313" r:id="rId16"/>
    <p:sldId id="289" r:id="rId17"/>
    <p:sldId id="290" r:id="rId18"/>
    <p:sldId id="291" r:id="rId19"/>
    <p:sldId id="292" r:id="rId20"/>
    <p:sldId id="301" r:id="rId21"/>
    <p:sldId id="295" r:id="rId22"/>
    <p:sldId id="315" r:id="rId23"/>
    <p:sldId id="296" r:id="rId24"/>
    <p:sldId id="297" r:id="rId25"/>
    <p:sldId id="304" r:id="rId26"/>
    <p:sldId id="306" r:id="rId27"/>
    <p:sldId id="309" r:id="rId28"/>
    <p:sldId id="311" r:id="rId29"/>
    <p:sldId id="285" r:id="rId3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96" y="-13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অ্যাডা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লাভলেস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5" y="36512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5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81" y="1641413"/>
            <a:ext cx="8244418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081" y="3734868"/>
            <a:ext cx="8244418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98083" y="3599392"/>
            <a:ext cx="82444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37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98081" y="235626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4470" y="2487168"/>
            <a:ext cx="417195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440" y="2487168"/>
            <a:ext cx="417195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07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5" y="2658533"/>
            <a:ext cx="41719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1085" y="3243262"/>
            <a:ext cx="417195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2290" y="2658533"/>
            <a:ext cx="41719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2290" y="3243262"/>
            <a:ext cx="417195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98082" y="235467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391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7" y="915346"/>
            <a:ext cx="849841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8082" y="235467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961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8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1388534"/>
            <a:ext cx="31709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79" y="982136"/>
            <a:ext cx="4819424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1" y="3031065"/>
            <a:ext cx="31709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98082" y="2912533"/>
            <a:ext cx="291699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486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1883832"/>
            <a:ext cx="4540253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2782" y="1032933"/>
            <a:ext cx="3661829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7" y="3255432"/>
            <a:ext cx="454025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69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2" y="4815415"/>
            <a:ext cx="8498418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26" y="1032942"/>
            <a:ext cx="8864353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2" y="5382153"/>
            <a:ext cx="8498418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26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2" y="906873"/>
            <a:ext cx="8498418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275666"/>
            <a:ext cx="8498420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98087" y="4140199"/>
            <a:ext cx="825803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561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916" y="982132"/>
            <a:ext cx="8000313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0250" y="3352800"/>
            <a:ext cx="73659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343409"/>
            <a:ext cx="849842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2467" y="905362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884" y="2827870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98082" y="4140199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8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6" y="3308581"/>
            <a:ext cx="8498410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6" y="4777381"/>
            <a:ext cx="849841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964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770" y="982132"/>
            <a:ext cx="7906460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471086" y="3639312"/>
            <a:ext cx="849841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529667"/>
            <a:ext cx="8498420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581" y="896895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2251" y="2607728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98082" y="342900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546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982140"/>
            <a:ext cx="8498418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471086" y="3566160"/>
            <a:ext cx="849841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2" y="4470409"/>
            <a:ext cx="8498418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98088" y="3429000"/>
            <a:ext cx="82580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5851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1081" y="2490141"/>
            <a:ext cx="8498420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8083" y="2354670"/>
            <a:ext cx="825803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38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45836" y="906882"/>
            <a:ext cx="202366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1088" y="906882"/>
            <a:ext cx="6144386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806890" y="906882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816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8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76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2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3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49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3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3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93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44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61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76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39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3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3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0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23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5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1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1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42197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47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8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631710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0794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02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47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8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43643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8831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31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8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5958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19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6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6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77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93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93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5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80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69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12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69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12" y="1435103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37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5" y="36512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5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28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57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57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4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01718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04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4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2105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43106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02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4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6254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383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6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8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64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4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2867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417" y="1811882"/>
            <a:ext cx="6636083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417" y="3598346"/>
            <a:ext cx="6636083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1771" y="5054602"/>
            <a:ext cx="841595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420" y="5054602"/>
            <a:ext cx="5081075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649" y="5054602"/>
            <a:ext cx="516854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524784" y="3471329"/>
            <a:ext cx="639135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46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98083" y="2354670"/>
            <a:ext cx="82444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95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81" y="1641413"/>
            <a:ext cx="8244418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081" y="3734878"/>
            <a:ext cx="8244418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98083" y="3599392"/>
            <a:ext cx="82444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66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98081" y="235626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4470" y="2487168"/>
            <a:ext cx="417195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440" y="2487168"/>
            <a:ext cx="417195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2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5" y="2658533"/>
            <a:ext cx="41719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1085" y="3243262"/>
            <a:ext cx="417195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2290" y="2658533"/>
            <a:ext cx="41719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2290" y="3243262"/>
            <a:ext cx="417195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98082" y="235467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33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93" y="915356"/>
            <a:ext cx="849841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8082" y="235467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09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83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1388534"/>
            <a:ext cx="31709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79" y="982136"/>
            <a:ext cx="4819424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1" y="3031065"/>
            <a:ext cx="31709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98082" y="2912533"/>
            <a:ext cx="291699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0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5" y="36512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1883832"/>
            <a:ext cx="4540253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2788" y="1032933"/>
            <a:ext cx="3661829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93" y="3255432"/>
            <a:ext cx="454025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24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2" y="4815415"/>
            <a:ext cx="8498418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26" y="1032952"/>
            <a:ext cx="8864353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2" y="5382153"/>
            <a:ext cx="8498418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2" y="906873"/>
            <a:ext cx="8498418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275666"/>
            <a:ext cx="8498420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98093" y="4140199"/>
            <a:ext cx="825803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81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916" y="982132"/>
            <a:ext cx="8000313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0250" y="3352800"/>
            <a:ext cx="73659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343419"/>
            <a:ext cx="849842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2473" y="905362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891" y="2827870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98082" y="4140199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46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6" y="3308581"/>
            <a:ext cx="8498410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6" y="4777381"/>
            <a:ext cx="849841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6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770" y="982132"/>
            <a:ext cx="7906460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471086" y="3639312"/>
            <a:ext cx="849841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529667"/>
            <a:ext cx="8498420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587" y="896895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2257" y="2607728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98082" y="342900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6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982150"/>
            <a:ext cx="8498418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471086" y="3566160"/>
            <a:ext cx="849841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2" y="4470419"/>
            <a:ext cx="8498418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98088" y="3429000"/>
            <a:ext cx="82580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40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1081" y="2490141"/>
            <a:ext cx="8498420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8083" y="2354670"/>
            <a:ext cx="825803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643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45836" y="906892"/>
            <a:ext cx="202366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1088" y="906892"/>
            <a:ext cx="6144386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806890" y="906892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93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5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5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5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51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51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4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6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1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4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5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40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85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71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15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05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6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6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11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91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91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5" y="36512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5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42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10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65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10" y="1435103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8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19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6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53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53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47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5112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8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4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0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6388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832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8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64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0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42398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09617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8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24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90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61446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417" y="1811876"/>
            <a:ext cx="6636083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417" y="3598340"/>
            <a:ext cx="6636083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1771" y="5054602"/>
            <a:ext cx="841595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420" y="5054602"/>
            <a:ext cx="5081075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649" y="5054602"/>
            <a:ext cx="516854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524784" y="3471329"/>
            <a:ext cx="639135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37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98083" y="2354670"/>
            <a:ext cx="82444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72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81" y="1641413"/>
            <a:ext cx="8244418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081" y="3734872"/>
            <a:ext cx="8244418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98083" y="3599392"/>
            <a:ext cx="82444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97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98081" y="235626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4470" y="2487168"/>
            <a:ext cx="417195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440" y="2487168"/>
            <a:ext cx="417195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495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5" y="2658533"/>
            <a:ext cx="41719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1085" y="3243262"/>
            <a:ext cx="417195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2290" y="2658533"/>
            <a:ext cx="41719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2290" y="3243262"/>
            <a:ext cx="417195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98082" y="235467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2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4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9" y="915350"/>
            <a:ext cx="849841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8082" y="235467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55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35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1388534"/>
            <a:ext cx="31709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79" y="982136"/>
            <a:ext cx="4819424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1" y="3031065"/>
            <a:ext cx="31709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98082" y="2912533"/>
            <a:ext cx="291699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063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1883832"/>
            <a:ext cx="4540253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2784" y="1032933"/>
            <a:ext cx="3661829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9" y="3255432"/>
            <a:ext cx="454025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98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2" y="4815415"/>
            <a:ext cx="8498418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26" y="1032946"/>
            <a:ext cx="8864353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1082" y="5382153"/>
            <a:ext cx="8498418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09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2" y="906873"/>
            <a:ext cx="8498418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275666"/>
            <a:ext cx="8498420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98090" y="4140199"/>
            <a:ext cx="825803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831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916" y="982132"/>
            <a:ext cx="8000313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0250" y="3352800"/>
            <a:ext cx="73659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343413"/>
            <a:ext cx="849842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2469" y="905362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887" y="2827870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98082" y="4140199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57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6" y="3308581"/>
            <a:ext cx="8498410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6" y="4777381"/>
            <a:ext cx="849841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5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770" y="982132"/>
            <a:ext cx="7906460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471086" y="3639312"/>
            <a:ext cx="849841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4529667"/>
            <a:ext cx="8498420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583" y="896895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2253" y="2607728"/>
            <a:ext cx="57164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98082" y="3429000"/>
            <a:ext cx="82444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042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1" y="982144"/>
            <a:ext cx="8498418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471086" y="3566160"/>
            <a:ext cx="849841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2" y="4470413"/>
            <a:ext cx="8498418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98088" y="3429000"/>
            <a:ext cx="825802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4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4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90" y="635637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7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1081" y="2490141"/>
            <a:ext cx="8498420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8083" y="2354670"/>
            <a:ext cx="825803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621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45836" y="906886"/>
            <a:ext cx="202366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1088" y="906886"/>
            <a:ext cx="6144386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806890" y="906886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63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7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8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9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7" y="0"/>
            <a:ext cx="11375571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0490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88"/>
            <a:ext cx="25241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417" y="1811872"/>
            <a:ext cx="6636083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417" y="3598336"/>
            <a:ext cx="6636083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1771" y="5054602"/>
            <a:ext cx="841595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2420" y="5054602"/>
            <a:ext cx="5081075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649" y="5054602"/>
            <a:ext cx="516854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524784" y="3471329"/>
            <a:ext cx="639135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868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98083" y="2354670"/>
            <a:ext cx="82444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9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40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6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69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69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69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1082" y="915356"/>
            <a:ext cx="849841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2490154"/>
            <a:ext cx="8498420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5839" y="5960533"/>
            <a:ext cx="143535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1084" y="5960533"/>
            <a:ext cx="638083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5114" y="5960533"/>
            <a:ext cx="4943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6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6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6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6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1082" y="915350"/>
            <a:ext cx="849841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2490148"/>
            <a:ext cx="8498420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5839" y="5960533"/>
            <a:ext cx="143535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1084" y="5960533"/>
            <a:ext cx="638083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5114" y="5960533"/>
            <a:ext cx="4943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7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1082" y="915346"/>
            <a:ext cx="849841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1081" y="2490144"/>
            <a:ext cx="8498420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5839" y="5960533"/>
            <a:ext cx="143535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9/5/2021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1084" y="5960533"/>
            <a:ext cx="638083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5114" y="5960533"/>
            <a:ext cx="49438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3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3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3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3303" y="374055"/>
            <a:ext cx="8953500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0625" y="1359049"/>
            <a:ext cx="4489728" cy="2312171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" y="3145798"/>
            <a:ext cx="10097038" cy="31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811" y="3599810"/>
            <a:ext cx="377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4181" y="3599810"/>
            <a:ext cx="377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7" y="1152939"/>
            <a:ext cx="4701211" cy="229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1" y="1028390"/>
            <a:ext cx="4177928" cy="2414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29" y="4800148"/>
            <a:ext cx="739334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জেমস ক্লার্ক ম্যাক্সওয়েল  তড়িৎ চৌম্বকীয় বলের ধারণা প্রকাশ করেন। যা বিনা তারে বার্তা  প্রেরণের সম্ভবনাকে তুলে ধরে। 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200" y="3616334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0022" y="3251639"/>
            <a:ext cx="377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1156156"/>
            <a:ext cx="3754755" cy="2343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74" y="1399063"/>
            <a:ext cx="4957812" cy="1852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0629" y="4816663"/>
            <a:ext cx="6516914" cy="7713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বিনা  তারে  একস্থান  থেকে  অন্য  স্থানে বার্তা প্রেরণে সফল বিজ্ঞানী হন জগদীশ চন্দ্র বসু ।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877" y="3854411"/>
            <a:ext cx="377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807" y="3784680"/>
            <a:ext cx="4911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8" y="1285894"/>
            <a:ext cx="3887967" cy="2401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103086"/>
            <a:ext cx="4744130" cy="2054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4017" y="5046930"/>
            <a:ext cx="6652592" cy="10345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বেতার তরঙ্গ  ব্যবহার  করে  একই কাজ প্রথম প্রকাশিত  হওয়ায়  সার্ব জনীন স্বীকৃতি  পান ইতালির বিজ্ঞানী  গুগলিয়েলমো মার্কনি।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9314" y="3106369"/>
            <a:ext cx="4648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7994" y="3598816"/>
            <a:ext cx="4911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1296418"/>
            <a:ext cx="3109389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5" y="1179443"/>
            <a:ext cx="4342786" cy="2134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0971" y="4709905"/>
            <a:ext cx="5965373" cy="10305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১৯৭১ সালে আরপানেটে ইলেকট্রনিক মাধ্যমে  পত্রালাপের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সুচন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তিনিই প্রথম  ই – মেইল সিস্টেম চালু করেন।</a:t>
            </a:r>
          </a:p>
          <a:p>
            <a:pPr lvl="0" algn="ctr"/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5" y="300733"/>
            <a:ext cx="9858375" cy="57503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ব্যক্তিত্ব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8" y="1146227"/>
            <a:ext cx="10212946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9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165" y="3745002"/>
            <a:ext cx="3199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399" y="3503352"/>
            <a:ext cx="6151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89" y="1253614"/>
            <a:ext cx="3431828" cy="20912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0" y="1056087"/>
            <a:ext cx="2924175" cy="228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81" y="1253594"/>
            <a:ext cx="3180139" cy="2249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6835" y="4699089"/>
            <a:ext cx="7250805" cy="121231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বর্তমানে পৃথিবীর অধিকাংশ কম্পিউটার পরিচালিত হয় বিল গেটস প্রতিষ্ঠিত মাইক্রোসফট কোম্পানির অপারেটিং সফটওয়্যার  দিয়ে ।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5410200"/>
            <a:ext cx="790575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কি আবিস্কার করে বিল গেটস বিখ্যাত হয়েছেন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। ব্যাখ্যা কর ।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0"/>
            <a:ext cx="409575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8" y="1461114"/>
            <a:ext cx="4743316" cy="35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349" y="5144404"/>
            <a:ext cx="4779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2390" y="4882814"/>
            <a:ext cx="491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7" y="1262150"/>
            <a:ext cx="4237149" cy="3232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98" y="1262150"/>
            <a:ext cx="4708136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315" y="4015409"/>
            <a:ext cx="4779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7994" y="4015429"/>
            <a:ext cx="4911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1192697"/>
            <a:ext cx="4797288" cy="265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1192698"/>
            <a:ext cx="4488268" cy="2650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5635" y="5194872"/>
            <a:ext cx="6798365" cy="11131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মার্ক জকারবার্গ  ও তার চার বন্ধুর হাতে সূচিত হয় ফেসবুকের ।  বর্তমানে এটি  পৃথিবীর সবচেয়ে জনপ্রিয় সামাজিক যোগাযোগ মাধ্যম </a:t>
            </a:r>
            <a:r>
              <a:rPr lang="bn-BD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0" y="838200"/>
            <a:ext cx="4191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5181600"/>
            <a:ext cx="104775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সামাজিক যোগাযোগের মাধ্যম হিসাবে ফেস বুকের অবদান ব্যাখ্যা  কর ।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533400"/>
            <a:ext cx="3524250" cy="1809750"/>
          </a:xfrm>
          <a:prstGeom prst="cloudCallou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5" y="2199862"/>
            <a:ext cx="7288695" cy="25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" y="2025368"/>
            <a:ext cx="5247409" cy="51398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11430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6" y="2175641"/>
            <a:ext cx="3465553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6794" y="2286000"/>
            <a:ext cx="5163208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10" y="2025368"/>
            <a:ext cx="6357938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4611" y="381000"/>
            <a:ext cx="277014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219200"/>
            <a:ext cx="102870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কাকে কম্পিউটারের জনক বলা হয়।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চার্লস ব্যবেজ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.কার হাতে ফেসবুক সূচিত হয় ?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7565" y="1676400"/>
            <a:ext cx="4826685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ea typeface="Batang" pitchFamily="18" charset="-127"/>
                <a:cs typeface="Nikosh" pitchFamily="2" charset="0"/>
              </a:rPr>
              <a:t> খ</a:t>
            </a:r>
            <a:r>
              <a:rPr lang="en-US" sz="2800" dirty="0" smtClean="0">
                <a:solidFill>
                  <a:srgbClr val="000000"/>
                </a:solidFill>
                <a:ea typeface="Batang" pitchFamily="18" charset="-127"/>
                <a:cs typeface="Nikosh" pitchFamily="2" charset="0"/>
              </a:rPr>
              <a:t> .</a:t>
            </a:r>
            <a:r>
              <a:rPr lang="bn-BD" sz="2800" dirty="0" smtClean="0">
                <a:solidFill>
                  <a:srgbClr val="000000"/>
                </a:solidFill>
                <a:ea typeface="Batang" pitchFamily="18" charset="-127"/>
                <a:cs typeface="Nikosh" pitchFamily="2" charset="0"/>
              </a:rPr>
              <a:t>অ্যাডা লাভলেস কে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750" y="2362200"/>
            <a:ext cx="5286375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গুগলিয়েলমো মার্কনি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1250" y="2286000"/>
            <a:ext cx="466725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মার্ক জুকারবার্গ 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3581400"/>
            <a:ext cx="352425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srgbClr val="000000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ea typeface="Batang" pitchFamily="18" charset="-127"/>
                <a:cs typeface="Nikosh" pitchFamily="2" charset="0"/>
              </a:rPr>
              <a:t>অ্যাডা </a:t>
            </a:r>
            <a:r>
              <a:rPr lang="bn-BD" sz="2800" dirty="0">
                <a:solidFill>
                  <a:srgbClr val="000000"/>
                </a:solidFill>
                <a:ea typeface="Batang" pitchFamily="18" charset="-127"/>
                <a:cs typeface="Nikosh" pitchFamily="2" charset="0"/>
              </a:rPr>
              <a:t>লাভলেস 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6250" y="4419600"/>
            <a:ext cx="3090025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মার্ক জুকারবার্গ 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50" y="4419600"/>
            <a:ext cx="2518525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স্টিভ জবস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1046" y="3733800"/>
            <a:ext cx="2913793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চার্লস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ব্যবেজ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539033" y="1974769"/>
            <a:ext cx="499696" cy="31123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742249" y="4381500"/>
            <a:ext cx="39242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4611" y="381000"/>
            <a:ext cx="277014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219200"/>
            <a:ext cx="102870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উইলিয়াম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বিল গেটস কত সালে জন্ম গ্রহন করেন?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১৯৫৫ সালে 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কতসালে মাইক্রোপ্রসেসর আবিষ্কৃত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হয়?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7565" y="1676400"/>
            <a:ext cx="4826685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১৯৫৪ সালে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750" y="2362200"/>
            <a:ext cx="5286375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১৯৬৫ সালে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1250" y="2286000"/>
            <a:ext cx="466725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১৮৭৬ সালে 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3581400"/>
            <a:ext cx="352425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১৭৪৮ সালে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6250" y="4419600"/>
            <a:ext cx="3090025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১৮৭১ সালে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50" y="4419600"/>
            <a:ext cx="2518525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১৯৭১ সালে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1046" y="3733800"/>
            <a:ext cx="2913793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১৯৮৬ সালে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582683" y="2019300"/>
            <a:ext cx="303486" cy="2667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879138" y="4610100"/>
            <a:ext cx="392420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8250" y="559016"/>
            <a:ext cx="3128118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634814"/>
            <a:ext cx="964652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তথ্য ও যোগাযোগ প্রযুক্তির বিকাশে উল্লেখযোগ্য ব্যক্তিদের মধ্য চার্লস ব্যাবেজ ও উইলিয়াম হেনরি বিল গেটস এর অবদান ব্যাখ্যা কর ।</a:t>
            </a:r>
            <a:endParaRPr lang="en-US" sz="4000" dirty="0">
              <a:solidFill>
                <a:srgbClr val="C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1" y="685808"/>
            <a:ext cx="3856153" cy="3564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1734161"/>
            <a:ext cx="1962150" cy="233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60" y="197704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2104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64" y="428638"/>
            <a:ext cx="10041214" cy="1593346"/>
          </a:xfrm>
        </p:spPr>
        <p:txBody>
          <a:bodyPr lIns="91435" tIns="45718" rIns="91435" bIns="45718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2228051"/>
            <a:ext cx="8461420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4"/>
            <a:ext cx="6096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0"/>
            <a:ext cx="533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নবম ও দশম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১ম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১ম </a:t>
            </a:r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2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1074" y="5358554"/>
            <a:ext cx="399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800" dirty="0" smtClean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917" y="5356629"/>
            <a:ext cx="7758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026" y="5409597"/>
            <a:ext cx="9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রেখেছেন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956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837591" y="1188076"/>
            <a:ext cx="1647163" cy="1601856"/>
          </a:xfrm>
          <a:prstGeom prst="wedgeEllipseCallout">
            <a:avLst>
              <a:gd name="adj1" fmla="val -59658"/>
              <a:gd name="adj2" fmla="val 4609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75013" y="1233066"/>
            <a:ext cx="237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মার্ক জুকারবার্গ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46" y="127492"/>
            <a:ext cx="26745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উইলিয়াম হেনরি বিল গেটস 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2786" y="743045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7101" y="2958888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03954" y="650712"/>
            <a:ext cx="2134784" cy="1659562"/>
          </a:xfrm>
          <a:prstGeom prst="wedgeEllipseCallout">
            <a:avLst>
              <a:gd name="adj1" fmla="val -41270"/>
              <a:gd name="adj2" fmla="val 64912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8" y="2600710"/>
            <a:ext cx="2087660" cy="130111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3098055" y="900772"/>
            <a:ext cx="1663501" cy="1548417"/>
          </a:xfrm>
          <a:prstGeom prst="wedgeEllipseCallou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47" y="2622280"/>
            <a:ext cx="1922809" cy="127954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279318" y="1227997"/>
            <a:ext cx="1557006" cy="1522014"/>
          </a:xfrm>
          <a:prstGeom prst="wedgeEllipseCallout">
            <a:avLst>
              <a:gd name="adj1" fmla="val -63516"/>
              <a:gd name="adj2" fmla="val 64949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1" y="2750011"/>
            <a:ext cx="2374293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15" y="2999524"/>
            <a:ext cx="1323975" cy="1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10" grpId="0" animBg="1"/>
      <p:bldP spid="13" grpId="0"/>
      <p:bldP spid="14" grpId="0"/>
      <p:bldP spid="15" grpId="0"/>
      <p:bldP spid="16" grpId="0"/>
      <p:bldP spid="19" grpId="0" animBg="1"/>
      <p:bldP spid="2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10" y="644222"/>
            <a:ext cx="3956895" cy="450119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44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2" y="1089844"/>
            <a:ext cx="11222188" cy="696340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0" y="1786184"/>
            <a:ext cx="10522424" cy="4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92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2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48" y="2147460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006" y="3748705"/>
            <a:ext cx="377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3426" y="3633528"/>
            <a:ext cx="376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721217"/>
            <a:ext cx="2871989" cy="291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70" y="1184856"/>
            <a:ext cx="3387645" cy="2448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922302"/>
            <a:ext cx="3129566" cy="23182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2191" y="3637688"/>
            <a:ext cx="287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ডিফারেন্স  ইঞ্জিল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2948" y="4949014"/>
            <a:ext cx="7547213" cy="1083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চার্লস ব্যাবেজ একজন ইংরেজ প্রকৌশল ও গণিতবিদ ছিলেন । অনেকে তাকে আধুনিক কম্পিউটারের জনক বলে থাকেন।তিনি তৈরী  করেন ডিফারেন্স ইঞ্জিল এবং পরবর্তীতে তিনি এনালিটীক্যাল ইঞ্জিল  নামে একটি গণনা যন্ত্রের পরিকল্পনা করেন।</a:t>
            </a:r>
            <a:endParaRPr lang="en-US" sz="20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7" y="258045"/>
            <a:ext cx="3778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511" y="4180419"/>
            <a:ext cx="377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8" y="4444471"/>
            <a:ext cx="3778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92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904357"/>
            <a:ext cx="4039288" cy="3137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64" y="913122"/>
            <a:ext cx="5934668" cy="3343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091" y="5380729"/>
            <a:ext cx="6879771" cy="104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 কারণে অ্যাডা ছোটবেলা থেকে বিজ্ঞান ও গণিতে আগ্রহী হয়ে ওঠেন ।১৮৩৩ সালে চার্লস  ব্যাবেজের সঙ্গে তার পরিচয়  হলে তিনি ব্যাবেজের  এনলিটিক্যাল ইঞ্জিলকে কাজে লাগানোর জন্য ‘প্রোগ্রাম’ এর ধারণা সামনে নিয়ে আসেন ।   এ  কারণে অ্যাডা লাভলেসকে ‘প্রোগ্রামিং ‘  এর ধারণা  সামনে নিয়ে আসেন।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6" y="697899"/>
            <a:ext cx="3381375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7250" y="685800"/>
            <a:ext cx="40005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4559" y="5334000"/>
            <a:ext cx="8834908" cy="53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অ্যাডা লাভলেস কে কোন ধারণার প্রবর্তক হিসাবে সম্মানিত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করা হয় ।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7" y="1970475"/>
            <a:ext cx="5332123" cy="27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724</Words>
  <Application>Microsoft Office PowerPoint</Application>
  <PresentationFormat>Custom</PresentationFormat>
  <Paragraphs>162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Office Theme</vt:lpstr>
      <vt:lpstr>1_Office Theme</vt:lpstr>
      <vt:lpstr>3_Organic</vt:lpstr>
      <vt:lpstr>2_Office Theme</vt:lpstr>
      <vt:lpstr>1_Organic</vt:lpstr>
      <vt:lpstr>2_Organic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উল্লেখ্যযোগ্য ব্যক্তিত্ব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User</cp:lastModifiedBy>
  <cp:revision>206</cp:revision>
  <dcterms:created xsi:type="dcterms:W3CDTF">2015-01-07T02:53:07Z</dcterms:created>
  <dcterms:modified xsi:type="dcterms:W3CDTF">2021-09-05T18:38:27Z</dcterms:modified>
</cp:coreProperties>
</file>