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5"/>
  </p:notesMasterIdLst>
  <p:sldIdLst>
    <p:sldId id="270" r:id="rId2"/>
    <p:sldId id="268" r:id="rId3"/>
    <p:sldId id="259" r:id="rId4"/>
    <p:sldId id="266" r:id="rId5"/>
    <p:sldId id="260" r:id="rId6"/>
    <p:sldId id="261" r:id="rId7"/>
    <p:sldId id="262" r:id="rId8"/>
    <p:sldId id="271" r:id="rId9"/>
    <p:sldId id="272" r:id="rId10"/>
    <p:sldId id="269" r:id="rId11"/>
    <p:sldId id="263" r:id="rId12"/>
    <p:sldId id="264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C2D"/>
    <a:srgbClr val="CC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43FDB-5FA4-4764-A34D-D3D184FADF8A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D1AD7-D701-41A5-849E-6E2647A6C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8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D1AD7-D701-41A5-849E-6E2647A6CA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0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3BC0655-5ECB-491D-8BB2-A771267409F9}" type="datetime1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78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AFCC-EB0B-449F-B662-95198692D438}" type="datetime1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2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9915-8A45-42D4-84DE-FE65F093EB36}" type="datetime1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494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CC52-39E8-4FDD-A222-91C8A4530C84}" type="datetime1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317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609B-2CE8-4145-8EE0-8E1880E92017}" type="datetime1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3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3518-E7BB-411B-8E2C-847D242BBA47}" type="datetime1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110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0331-F952-4022-B14C-1139F5AD55A8}" type="datetime1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861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8DCE-1681-4C03-A61C-E89800D84639}" type="datetime1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599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B03C-E9B3-4B37-B3D3-09867FA7E897}" type="datetime1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57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487B-B4D7-4D27-895B-09BD7F9A6E8B}" type="datetime1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8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5446-658D-4850-9823-336663B6C529}" type="datetime1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19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607C-F313-4BFF-9F66-CA0B095BF96A}" type="datetime1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5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B306-895C-4900-98C1-CD9507430F62}" type="datetime1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80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40BC-F6A6-4E8A-8475-023FBDFBE494}" type="datetime1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68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A24C-51DF-4FA7-B55F-17CD516DF0D7}" type="datetime1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0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C5CE-FD70-4C84-9A3C-3C48A30B652C}" type="datetime1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60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73D7-2625-4898-BCFD-BD9F44C7C1DB}" type="datetime1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5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4AE5C6-E6EC-44E1-9B1B-173633728FF5}" type="datetime1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1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"/>
            <a:ext cx="57912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05200"/>
            <a:ext cx="8001000" cy="29718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81F5-DAFC-4E7C-BD6D-5DC56AC2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1D72-28C8-4921-9C13-0776CF8D4E62}" type="datetime1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E0B6B-82F4-4FD2-B2C8-62BEDF27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4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1371600"/>
            <a:ext cx="2730235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400" u="sng" dirty="0">
                <a:solidFill>
                  <a:srgbClr val="FF0000"/>
                </a:solidFill>
              </a:rPr>
              <a:t>দলিয় কাজ</a:t>
            </a:r>
            <a:endParaRPr lang="en-US" sz="4400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3116766"/>
            <a:ext cx="4937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i="1" u="sng" dirty="0">
                <a:latin typeface="SutonnyOMJ" pitchFamily="2" charset="0"/>
                <a:cs typeface="SutonnyOMJ" pitchFamily="2" charset="0"/>
              </a:rPr>
              <a:t>১ নং</a:t>
            </a:r>
            <a:r>
              <a:rPr lang="ar-BH" sz="3600" b="1" i="1" u="sng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b="1" i="1" u="sng" dirty="0">
                <a:latin typeface="SutonnyOMJ" pitchFamily="2" charset="0"/>
                <a:cs typeface="SutonnyOMJ" pitchFamily="2" charset="0"/>
              </a:rPr>
              <a:t>দল গোলাপ </a:t>
            </a:r>
            <a:r>
              <a:rPr lang="en-US" sz="3600" b="1" i="1" u="sng" dirty="0">
                <a:latin typeface="SutonnyOMJ" pitchFamily="2" charset="0"/>
                <a:cs typeface="SutonnyOMJ" pitchFamily="2" charset="0"/>
              </a:rPr>
              <a:t> : </a:t>
            </a:r>
            <a:r>
              <a:rPr lang="bn-BD" sz="3600" b="1" i="1" dirty="0">
                <a:latin typeface="SutonnyOMJ" pitchFamily="2" charset="0"/>
                <a:cs typeface="SutonnyOMJ" pitchFamily="2" charset="0"/>
              </a:rPr>
              <a:t>তোমরা </a:t>
            </a:r>
            <a:r>
              <a:rPr lang="en-US" sz="3600" b="1" i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i="1" dirty="0" err="1">
                <a:latin typeface="SutonnyOMJ" pitchFamily="2" charset="0"/>
                <a:cs typeface="SutonnyOMJ" pitchFamily="2" charset="0"/>
              </a:rPr>
              <a:t>অযুর</a:t>
            </a:r>
            <a:r>
              <a:rPr lang="en-US" sz="3600" b="1" i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i="1" dirty="0" err="1">
                <a:latin typeface="SutonnyOMJ" pitchFamily="2" charset="0"/>
                <a:cs typeface="SutonnyOMJ" pitchFamily="2" charset="0"/>
              </a:rPr>
              <a:t>ফরজ</a:t>
            </a:r>
            <a:r>
              <a:rPr lang="en-US" sz="3600" b="1" i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i="1" dirty="0" err="1">
                <a:latin typeface="SutonnyOMJ" pitchFamily="2" charset="0"/>
                <a:cs typeface="SutonnyOMJ" pitchFamily="2" charset="0"/>
              </a:rPr>
              <a:t>কয়টি</a:t>
            </a:r>
            <a:r>
              <a:rPr lang="en-US" sz="3600" b="1" i="1" dirty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600" b="1" i="1" dirty="0" err="1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3600" b="1" i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i="1" dirty="0" err="1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3600" b="1" i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b="1" i="1" dirty="0">
                <a:latin typeface="SutonnyOMJ" pitchFamily="2" charset="0"/>
                <a:cs typeface="SutonnyOMJ" pitchFamily="2" charset="0"/>
              </a:rPr>
              <a:t> লিখবে।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4648200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>
                <a:latin typeface="SutonnyOMJ" pitchFamily="2" charset="0"/>
                <a:cs typeface="SutonnyOMJ" pitchFamily="2" charset="0"/>
              </a:rPr>
              <a:t>২ নং দল জবা </a:t>
            </a:r>
            <a:r>
              <a:rPr lang="en-US" sz="3600" b="1" u="sng" dirty="0">
                <a:latin typeface="SutonnyOMJ" pitchFamily="2" charset="0"/>
                <a:cs typeface="SutonnyOMJ" pitchFamily="2" charset="0"/>
              </a:rPr>
              <a:t>: </a:t>
            </a:r>
            <a:r>
              <a:rPr lang="en-US" sz="3600" b="1" u="sng" dirty="0" err="1">
                <a:latin typeface="SutonnyOMJ" pitchFamily="2" charset="0"/>
                <a:cs typeface="SutonnyOMJ" pitchFamily="2" charset="0"/>
              </a:rPr>
              <a:t>তোমরা</a:t>
            </a:r>
            <a:r>
              <a:rPr lang="en-US" sz="3600" b="1" u="sng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>
                <a:latin typeface="SutonnyOMJ" pitchFamily="2" charset="0"/>
                <a:cs typeface="SutonnyOMJ" pitchFamily="2" charset="0"/>
              </a:rPr>
              <a:t>অযুর</a:t>
            </a:r>
            <a:r>
              <a:rPr lang="en-US" sz="3600" b="1" u="sng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>
                <a:latin typeface="SutonnyOMJ" pitchFamily="2" charset="0"/>
                <a:cs typeface="SutonnyOMJ" pitchFamily="2" charset="0"/>
              </a:rPr>
              <a:t>সুন্নাত</a:t>
            </a:r>
            <a:r>
              <a:rPr lang="en-US" sz="3600" b="1" u="sng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>
                <a:latin typeface="SutonnyOMJ" pitchFamily="2" charset="0"/>
                <a:cs typeface="SutonnyOMJ" pitchFamily="2" charset="0"/>
              </a:rPr>
              <a:t>কয়টি</a:t>
            </a:r>
            <a:r>
              <a:rPr lang="en-US" sz="3600" b="1" u="sng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লি</a:t>
            </a:r>
            <a:r>
              <a:rPr lang="bn-BD" sz="3600" b="1" dirty="0">
                <a:latin typeface="SutonnyOMJ" pitchFamily="2" charset="0"/>
                <a:cs typeface="SutonnyOMJ" pitchFamily="2" charset="0"/>
              </a:rPr>
              <a:t>খবে ।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00400"/>
            <a:ext cx="9144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38365"/>
            <a:ext cx="990600" cy="948035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2B255B-D567-4506-974B-EEEE3EAC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9EFB-8AFE-4962-BD3F-2289EDA163E2}" type="datetime1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7FF662-4472-46BB-AD76-297FA4829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3" y="533400"/>
            <a:ext cx="7924800" cy="1752600"/>
          </a:xfrm>
        </p:spPr>
        <p:txBody>
          <a:bodyPr>
            <a:normAutofit fontScale="90000"/>
          </a:bodyPr>
          <a:lstStyle/>
          <a:p>
            <a:r>
              <a:rPr lang="bn-BD" sz="8900" b="1" u="sng" dirty="0">
                <a:solidFill>
                  <a:schemeClr val="accent1"/>
                </a:solidFill>
                <a:latin typeface="SutonnyOMJ" pitchFamily="2" charset="0"/>
                <a:cs typeface="SutonnyOMJ" pitchFamily="2" charset="0"/>
              </a:rPr>
              <a:t>মূল্যায়নঃ</a:t>
            </a:r>
            <a:br>
              <a:rPr lang="bn-BD" dirty="0">
                <a:latin typeface="SutonnyOMJ" pitchFamily="2" charset="0"/>
                <a:cs typeface="SutonnyOMJ" pitchFamily="2" charset="0"/>
              </a:rPr>
            </a:b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671735" cy="27676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i="1" dirty="0" err="1">
                <a:latin typeface="SutonnyOMJ" pitchFamily="2" charset="0"/>
                <a:cs typeface="SutonnyOMJ" pitchFamily="2" charset="0"/>
              </a:rPr>
              <a:t>অযুর</a:t>
            </a:r>
            <a:r>
              <a:rPr lang="en-US" i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i="1" dirty="0" err="1">
                <a:latin typeface="SutonnyOMJ" pitchFamily="2" charset="0"/>
                <a:cs typeface="SutonnyOMJ" pitchFamily="2" charset="0"/>
              </a:rPr>
              <a:t>ফরজ</a:t>
            </a:r>
            <a:r>
              <a:rPr lang="en-US" sz="4000" i="1" dirty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000" i="1" dirty="0" err="1">
                <a:latin typeface="SutonnyOMJ" pitchFamily="2" charset="0"/>
                <a:cs typeface="SutonnyOMJ" pitchFamily="2" charset="0"/>
              </a:rPr>
              <a:t>কয়টি</a:t>
            </a:r>
            <a:r>
              <a:rPr lang="en-US" sz="4000" i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i="1" dirty="0" err="1">
                <a:latin typeface="SutonnyOMJ" pitchFamily="2" charset="0"/>
                <a:cs typeface="SutonnyOMJ" pitchFamily="2" charset="0"/>
              </a:rPr>
              <a:t>বলো</a:t>
            </a:r>
            <a:r>
              <a:rPr lang="bn-BD" sz="4000" i="1" dirty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n-BD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অযুর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সুন্নাত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কয়টি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4000" dirty="0">
                <a:latin typeface="SutonnyOMJ" pitchFamily="2" charset="0"/>
                <a:cs typeface="SutonnyOMJ" pitchFamily="2" charset="0"/>
              </a:rPr>
              <a:t> বলো ।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নামাজের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অযু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?</a:t>
            </a:r>
            <a:endParaRPr lang="bn-BD" dirty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621A5-559A-4A25-9D82-B41DA41C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64B3-F08B-44B4-BE63-4CD5A0DD6E75}" type="datetime1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C8C23-7D4E-4040-A3CC-0C18B5E3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2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762000"/>
            <a:ext cx="1845907" cy="1398419"/>
          </a:xfrm>
        </p:spPr>
        <p:txBody>
          <a:bodyPr>
            <a:noAutofit/>
          </a:bodyPr>
          <a:lstStyle/>
          <a:p>
            <a:r>
              <a:rPr lang="bn-BD" sz="5400" u="sng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বাড়ীর কাজঃ</a:t>
            </a:r>
            <a:endParaRPr lang="en-US" sz="5400" u="sng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70" y="640738"/>
            <a:ext cx="5017861" cy="19329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FDE002-2C22-4D21-89D1-F722A075E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93" y="2971800"/>
            <a:ext cx="8111905" cy="30566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82147F-0ADE-4CD0-96B6-5646157ED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8791-C9ED-43D0-845C-F2BF692054E8}" type="datetime1">
              <a:rPr lang="en-US" smtClean="0"/>
              <a:t>9/6/2021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6693344-C420-497F-8BB1-2508EF34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92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8E25F-5C87-4D50-93C7-41EAD076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24" y="1271588"/>
            <a:ext cx="8240614" cy="4314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E4EDAB-E0E4-4FEE-9602-271D198A2968}"/>
              </a:ext>
            </a:extLst>
          </p:cNvPr>
          <p:cNvSpPr txBox="1"/>
          <p:nvPr/>
        </p:nvSpPr>
        <p:spPr>
          <a:xfrm>
            <a:off x="614362" y="1843088"/>
            <a:ext cx="7100888" cy="285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17925" dirty="0">
                <a:solidFill>
                  <a:srgbClr val="FFFF00"/>
                </a:solidFill>
              </a:rPr>
              <a:t>شكرا لكم</a:t>
            </a:r>
            <a:endParaRPr lang="en-US" sz="17925" dirty="0">
              <a:solidFill>
                <a:srgbClr val="FFFF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377C1-A795-4FD3-9F18-429EDC1D8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D671-DBC5-4615-9DF3-059409740A4A}" type="datetime1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B0755-BE2D-41F3-8096-66C6907F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4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685800"/>
            <a:ext cx="58674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BH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مرحبا بكم</a:t>
            </a:r>
            <a:endParaRPr lang="en-US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1666C5-6F9A-4781-919F-A1BDB1F0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AF43-D5C9-4258-B828-EFFAB171C7EB}" type="datetime1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83E9A5-7564-4D44-9009-1C8EAA1AB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0F941-136F-4BBB-A8AE-F06F9741D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6395"/>
            <a:ext cx="2788841" cy="444500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শিক্ষক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পরিচিতি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AE786D-7A9C-4FD2-87F0-ED172808F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6" y="1496452"/>
            <a:ext cx="1438835" cy="11931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9059B-8C7F-4B7B-BF06-AC9E65D48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2780179"/>
            <a:ext cx="2659601" cy="2810436"/>
          </a:xfrm>
          <a:ln>
            <a:solidFill>
              <a:schemeClr val="bg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sz="2100" b="1" dirty="0" err="1"/>
              <a:t>মোঃ</a:t>
            </a:r>
            <a:r>
              <a:rPr lang="en-US" sz="2100" b="1" dirty="0"/>
              <a:t> </a:t>
            </a:r>
            <a:r>
              <a:rPr lang="en-US" sz="2100" b="1" dirty="0" err="1"/>
              <a:t>আবুল</a:t>
            </a:r>
            <a:r>
              <a:rPr lang="en-US" sz="2100" b="1" dirty="0"/>
              <a:t> </a:t>
            </a:r>
            <a:r>
              <a:rPr lang="en-US" sz="2100" b="1" dirty="0" err="1"/>
              <a:t>হাসান</a:t>
            </a:r>
            <a:endParaRPr lang="en-US" sz="2100" b="1" dirty="0"/>
          </a:p>
          <a:p>
            <a:r>
              <a:rPr lang="en-US" sz="2100" b="1" dirty="0" err="1"/>
              <a:t>সহকারী</a:t>
            </a:r>
            <a:r>
              <a:rPr lang="en-US" sz="2100" b="1" dirty="0"/>
              <a:t> </a:t>
            </a:r>
            <a:r>
              <a:rPr lang="en-US" sz="2100" b="1" dirty="0" err="1"/>
              <a:t>মৌলভী</a:t>
            </a:r>
            <a:endParaRPr lang="en-US" sz="2100" b="1" dirty="0"/>
          </a:p>
          <a:p>
            <a:r>
              <a:rPr lang="en-US" sz="1800" b="1" dirty="0" err="1"/>
              <a:t>ছালেহাবাদ</a:t>
            </a:r>
            <a:r>
              <a:rPr lang="en-US" sz="1800" b="1" dirty="0"/>
              <a:t> </a:t>
            </a:r>
            <a:r>
              <a:rPr lang="en-US" sz="1800" b="1" dirty="0" err="1"/>
              <a:t>এম</a:t>
            </a:r>
            <a:r>
              <a:rPr lang="en-US" sz="1800" b="1" dirty="0"/>
              <a:t> </a:t>
            </a:r>
            <a:r>
              <a:rPr lang="en-US" sz="1800" b="1" dirty="0" err="1"/>
              <a:t>এস</a:t>
            </a:r>
            <a:r>
              <a:rPr lang="en-US" sz="1800" b="1" dirty="0"/>
              <a:t> </a:t>
            </a:r>
            <a:r>
              <a:rPr lang="en-US" sz="1800" b="1" dirty="0" err="1"/>
              <a:t>দাখিল</a:t>
            </a:r>
            <a:r>
              <a:rPr lang="en-US" sz="1800" b="1" dirty="0"/>
              <a:t> </a:t>
            </a:r>
            <a:r>
              <a:rPr lang="en-US" sz="1800" b="1" dirty="0" err="1"/>
              <a:t>মাদ্রাসা</a:t>
            </a:r>
            <a:endParaRPr lang="en-US" sz="1800" b="1" dirty="0"/>
          </a:p>
          <a:p>
            <a:r>
              <a:rPr lang="en-US" sz="2100" b="1" dirty="0" err="1"/>
              <a:t>মাধবপুর</a:t>
            </a:r>
            <a:r>
              <a:rPr lang="en-US" sz="2100" b="1" dirty="0"/>
              <a:t>, </a:t>
            </a:r>
            <a:r>
              <a:rPr lang="en-US" sz="2100" b="1" dirty="0" err="1"/>
              <a:t>হবিগঞ্জ</a:t>
            </a:r>
            <a:endParaRPr lang="en-US" sz="2100" b="1" dirty="0"/>
          </a:p>
          <a:p>
            <a:r>
              <a:rPr lang="en-US" sz="2100" b="1" dirty="0" err="1"/>
              <a:t>মোবাইল</a:t>
            </a:r>
            <a:r>
              <a:rPr lang="en-US" sz="2100" b="1" dirty="0"/>
              <a:t> </a:t>
            </a:r>
            <a:r>
              <a:rPr lang="en-US" sz="2100" b="1" dirty="0" err="1"/>
              <a:t>নং</a:t>
            </a:r>
            <a:r>
              <a:rPr lang="en-US" sz="2100" b="1" dirty="0"/>
              <a:t>  01745571436</a:t>
            </a:r>
          </a:p>
          <a:p>
            <a:r>
              <a:rPr lang="en-US" sz="2100" b="1" dirty="0"/>
              <a:t>Email: hassan88only@ gmail.com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A45C7B-B2A9-4BD0-8590-04F6C2827AA6}"/>
              </a:ext>
            </a:extLst>
          </p:cNvPr>
          <p:cNvSpPr txBox="1">
            <a:spLocks/>
          </p:cNvSpPr>
          <p:nvPr/>
        </p:nvSpPr>
        <p:spPr>
          <a:xfrm>
            <a:off x="4136395" y="806469"/>
            <a:ext cx="2788841" cy="444500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2400" b="1" spc="-38" dirty="0" err="1">
                <a:solidFill>
                  <a:srgbClr val="000000"/>
                </a:solidFill>
                <a:latin typeface="Calibri" panose="020F0502020204030204"/>
              </a:rPr>
              <a:t>পাঠ</a:t>
            </a:r>
            <a:r>
              <a:rPr lang="en-US" sz="2400" b="1" spc="-38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2400" b="1" spc="-38" dirty="0" err="1">
                <a:solidFill>
                  <a:srgbClr val="000000"/>
                </a:solidFill>
                <a:latin typeface="Calibri" panose="020F0502020204030204"/>
              </a:rPr>
              <a:t>পরিচিতি</a:t>
            </a:r>
            <a:endParaRPr lang="en-US" sz="2400" b="1" spc="-38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FE06DF-9023-455D-9F39-2A47EBE8B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12" y="1661200"/>
            <a:ext cx="3427142" cy="3905762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F279D7E-A83D-42BC-8E3D-183800125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44F7-EB1E-4A7E-B8A2-70C9E3B2AB39}" type="datetime1">
              <a:rPr lang="en-US" smtClean="0"/>
              <a:t>9/6/2021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FD84464-8E66-4729-8B33-DE3BF66D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56AA03-DF79-4952-8555-DD6EAD1147B6}"/>
              </a:ext>
            </a:extLst>
          </p:cNvPr>
          <p:cNvSpPr txBox="1">
            <a:spLocks/>
          </p:cNvSpPr>
          <p:nvPr/>
        </p:nvSpPr>
        <p:spPr>
          <a:xfrm>
            <a:off x="6622054" y="1905000"/>
            <a:ext cx="1836146" cy="3399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i="1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অধ্যায়ঃ </a:t>
            </a:r>
            <a:r>
              <a:rPr lang="en-US" sz="2800" b="1" i="1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৩</a:t>
            </a:r>
            <a:r>
              <a:rPr lang="bn-BD" sz="2800" b="1" i="1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য় </a:t>
            </a:r>
            <a:endParaRPr lang="bn-BD" b="1" i="1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bn-BD" sz="2800" b="1" i="1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সময়ঃ ৪০ মিনিট</a:t>
            </a:r>
          </a:p>
          <a:p>
            <a:r>
              <a:rPr lang="bn-BD" sz="2800" b="1" i="1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তারিখঃ</a:t>
            </a:r>
            <a:r>
              <a:rPr lang="en-US" sz="2800" b="1" i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06-09-21</a:t>
            </a:r>
          </a:p>
        </p:txBody>
      </p:sp>
    </p:spTree>
    <p:extLst>
      <p:ext uri="{BB962C8B-B14F-4D97-AF65-F5344CB8AC3E}">
        <p14:creationId xmlns:p14="http://schemas.microsoft.com/office/powerpoint/2010/main" val="2175170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7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6705600" cy="570451"/>
          </a:xfrm>
        </p:spPr>
        <p:txBody>
          <a:bodyPr>
            <a:noAutofit/>
          </a:bodyPr>
          <a:lstStyle/>
          <a:p>
            <a:r>
              <a:rPr lang="bn-BD" sz="4800" u="sng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নিচের চিত্রগুলো  লক্ষ্য  করোঃ</a:t>
            </a:r>
            <a:endParaRPr lang="en-US" sz="4800" u="sng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26" name="Picture 2" descr="F:\New folder (3)\সবসকক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99" y="1295400"/>
            <a:ext cx="6724543" cy="4191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143000" y="5715000"/>
            <a:ext cx="68580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এই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ছবিগুলোতে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bn-BD" sz="2800" dirty="0">
                <a:solidFill>
                  <a:srgbClr val="FF0000"/>
                </a:solidFill>
              </a:rPr>
              <a:t>তোমরা</a:t>
            </a:r>
            <a:r>
              <a:rPr lang="bn-BD" sz="2400" dirty="0">
                <a:solidFill>
                  <a:srgbClr val="FF0000"/>
                </a:solidFill>
              </a:rPr>
              <a:t> কি </a:t>
            </a:r>
            <a:r>
              <a:rPr lang="en-US" sz="2400" dirty="0" err="1">
                <a:solidFill>
                  <a:srgbClr val="FF0000"/>
                </a:solidFill>
              </a:rPr>
              <a:t>দেখতেপাচ্ছ</a:t>
            </a:r>
            <a:r>
              <a:rPr lang="en-US" sz="2400" dirty="0">
                <a:solidFill>
                  <a:srgbClr val="FF0000"/>
                </a:solidFill>
              </a:rPr>
              <a:t> ?</a:t>
            </a:r>
            <a:r>
              <a:rPr lang="bn-BD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64A42-5F85-4AC3-BFF6-2C91542CF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43B2-719B-4509-ABC2-27F7E3E63C9A}" type="datetime1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6DC1D-A317-49E0-AB37-30D05A5EF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685800"/>
            <a:ext cx="3452842" cy="1371600"/>
          </a:xfrm>
        </p:spPr>
        <p:txBody>
          <a:bodyPr>
            <a:normAutofit/>
          </a:bodyPr>
          <a:lstStyle/>
          <a:p>
            <a:r>
              <a:rPr lang="en-US" sz="4400" b="1" u="sng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bn-BD" sz="4400" b="1" u="sng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আজকের পাঠঃ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28194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অযু</a:t>
            </a:r>
            <a:r>
              <a:rPr lang="en-US" sz="3600" b="1" i="1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b="1" i="1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সম্পর্কে ধারনা</a:t>
            </a:r>
            <a:endParaRPr lang="en-US" sz="36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67000"/>
            <a:ext cx="2918048" cy="2813832"/>
          </a:xfrm>
          <a:prstGeom prst="rect">
            <a:avLst/>
          </a:prstGeom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B382A8-48F5-4B44-AEAD-74F36C68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AAC5-1DDA-467B-8958-854D45755B3E}" type="datetime1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61F2E-72B4-4521-83CA-55BC79F0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1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6798734" cy="1303867"/>
          </a:xfrm>
        </p:spPr>
        <p:txBody>
          <a:bodyPr>
            <a:normAutofit/>
          </a:bodyPr>
          <a:lstStyle/>
          <a:p>
            <a:r>
              <a:rPr lang="bn-BD" sz="6600" b="1" u="sng" dirty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শিখনফলঃ</a:t>
            </a:r>
            <a:endParaRPr lang="en-US" sz="6600" b="1" u="sng" dirty="0">
              <a:solidFill>
                <a:srgbClr val="00B0F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3622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bn-BD" sz="3200" b="1" dirty="0">
              <a:latin typeface="SutonnyOMJ" pitchFamily="2" charset="0"/>
              <a:cs typeface="SutonnyOMJ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i="1" dirty="0" err="1">
                <a:latin typeface="SutonnyOMJ" pitchFamily="2" charset="0"/>
                <a:cs typeface="SutonnyOMJ" pitchFamily="2" charset="0"/>
              </a:rPr>
              <a:t>অযুর</a:t>
            </a:r>
            <a:r>
              <a:rPr lang="en-US" sz="3200" b="1" i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>
                <a:latin typeface="SutonnyOMJ" pitchFamily="2" charset="0"/>
                <a:cs typeface="SutonnyOMJ" pitchFamily="2" charset="0"/>
              </a:rPr>
              <a:t>ফরজ</a:t>
            </a:r>
            <a:r>
              <a:rPr lang="en-US" sz="3200" b="1" i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>
                <a:latin typeface="SutonnyOMJ" pitchFamily="2" charset="0"/>
                <a:cs typeface="SutonnyOMJ" pitchFamily="2" charset="0"/>
              </a:rPr>
              <a:t>কয়টি</a:t>
            </a:r>
            <a:r>
              <a:rPr lang="en-US" sz="3200" b="1" i="1" dirty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200" b="1" i="1" dirty="0" err="1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3200" b="1" i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3200" b="1" i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3200" b="1" i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b="1" i="1" dirty="0">
                <a:latin typeface="SutonnyOMJ" pitchFamily="2" charset="0"/>
                <a:cs typeface="SutonnyOMJ" pitchFamily="2" charset="0"/>
              </a:rPr>
              <a:t>বলতে পারবে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i="1" dirty="0" err="1">
                <a:latin typeface="SutonnyOMJ" pitchFamily="2" charset="0"/>
                <a:cs typeface="SutonnyOMJ" pitchFamily="2" charset="0"/>
              </a:rPr>
              <a:t>অযু</a:t>
            </a:r>
            <a:r>
              <a:rPr lang="en-US" sz="3200" b="1" i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b="1" i="1" dirty="0">
                <a:latin typeface="SutonnyOMJ" pitchFamily="2" charset="0"/>
                <a:cs typeface="SutonnyOMJ" pitchFamily="2" charset="0"/>
              </a:rPr>
              <a:t>সম্পর্কে </a:t>
            </a:r>
            <a:r>
              <a:rPr lang="en-US" sz="3200" b="1" i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>
                <a:latin typeface="SutonnyOMJ" pitchFamily="2" charset="0"/>
                <a:cs typeface="SutonnyOMJ" pitchFamily="2" charset="0"/>
              </a:rPr>
              <a:t>ব্যাখ্যা</a:t>
            </a:r>
            <a:r>
              <a:rPr lang="en-US" sz="3200" b="1" i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3200" b="1" i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b="1" i="1" dirty="0">
                <a:latin typeface="SutonnyOMJ" pitchFamily="2" charset="0"/>
                <a:cs typeface="SutonnyOMJ" pitchFamily="2" charset="0"/>
              </a:rPr>
              <a:t>পারবে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b="1" i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>
                <a:latin typeface="SutonnyOMJ" pitchFamily="2" charset="0"/>
                <a:cs typeface="SutonnyOMJ" pitchFamily="2" charset="0"/>
              </a:rPr>
              <a:t>অযু</a:t>
            </a:r>
            <a:r>
              <a:rPr lang="en-US" sz="3200" b="1" i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>
                <a:latin typeface="SutonnyOMJ" pitchFamily="2" charset="0"/>
                <a:cs typeface="SutonnyOMJ" pitchFamily="2" charset="0"/>
              </a:rPr>
              <a:t>সুন্নত</a:t>
            </a:r>
            <a:r>
              <a:rPr lang="en-US" sz="3200" b="1" i="1" dirty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200" b="1" i="1" dirty="0" err="1">
                <a:latin typeface="SutonnyOMJ" pitchFamily="2" charset="0"/>
                <a:cs typeface="SutonnyOMJ" pitchFamily="2" charset="0"/>
              </a:rPr>
              <a:t>লিখতে</a:t>
            </a:r>
            <a:r>
              <a:rPr lang="en-US" sz="3200" b="1" i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200" b="1" i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b="1" i="1" dirty="0">
                <a:latin typeface="SutonnyOMJ" pitchFamily="2" charset="0"/>
                <a:cs typeface="SutonnyOMJ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3200" b="1" dirty="0">
              <a:latin typeface="SutonnyOMJ" pitchFamily="2" charset="0"/>
              <a:cs typeface="SutonnyOMJ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7DD345-6D74-4814-B0DB-1C1EBD572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ACB9-F2FD-4F9B-ABB9-B25DA5FF5AAE}" type="datetime1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5116D-F87A-4FAC-8683-2A3FBC376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8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91000" y="291972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utonnyOMJ" pitchFamily="2" charset="0"/>
                <a:cs typeface="SutonnyOMJ" pitchFamily="2" charset="0"/>
              </a:rPr>
              <a:t>২.উভয়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হাতের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কনুইসহ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ধোয়া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2895600"/>
            <a:ext cx="365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utonnyOMJ" pitchFamily="2" charset="0"/>
                <a:cs typeface="SutonnyOMJ" pitchFamily="2" charset="0"/>
              </a:rPr>
              <a:t>১.সমস্ত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মুখমন্ডল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ধোয়া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5562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utonnyOMJ" pitchFamily="2" charset="0"/>
                <a:cs typeface="SutonnyOMJ" pitchFamily="2" charset="0"/>
              </a:rPr>
              <a:t>৩.মাথা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মাছেহ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3000" y="5791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SutonnyOMJ" pitchFamily="2" charset="0"/>
                <a:cs typeface="SutonnyOMJ" pitchFamily="2" charset="0"/>
              </a:rPr>
              <a:t>৪.উভয়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পা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টাকনুনহ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ধোয়া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34" y="571480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অযুর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ফরজ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৪টি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যথা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:</a:t>
            </a:r>
            <a:r>
              <a:rPr lang="bn-BD" sz="4400" dirty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146" name="AutoShape 2" descr="data:image/jpeg;base64,/9j/4AAQSkZJRgABAQAAAQABAAD/2wCEAAkGBxMSEhUTExMWFRUXGBcXFxcYFRUVFxUVFxUXFxUVFxYYHSggGBolHRUVITEhJSkrLi4uFx8zODMtNygtLisBCgoKDg0OFxAQGisdHR0tLS0tLS0tLS0tLSstLS0tLS0tLS0tLS0tLS0tLTctLS0tLTc3LTctKy03LSstKystK//AABEIALYBFQMBIgACEQEDEQH/xAAcAAACAwEBAQEAAAAAAAAAAAAEBQADBgIBBwj/xAA8EAABAwMDAgQDBQYGAgMAAAABAAIRAwQhBRIxQVEGImFxE4GRFDKhscEVQoLR4fAjUmJykvEzQwcWRP/EABgBAAMBAQAAAAAAAAAAAAAAAAABAgME/8QAIREAAgIDAAIDAQEAAAAAAAAAAAECEQMSITFBEyJRBAX/2gAMAwEAAhEDEQA/APhqiiiAIvWrxehAF9FhlEsKpY7ARdo3qtooykbD/wCO2EVXF2MLVapfAktb81h9LvSx0t6iE3rVtjZPJV/EnOyoS+hRqWoGdo4HKVm83uA5aOQDE+koPU7kge6905kMlbN91RnHnWd6kYhW6O3BJQOo1TCs0u5hqlP7lOteF1xU2uMBc0qW8Gev4L19TEx1Ofb/ALC6tndSrl5EvAkuGbXEKNJRl7RBMytV4Y0inVYNwXK8dtmm1C3wv4cq3ZkYYDknr3hfYrDRmUqYbHAXOi21OhTDWABMfjSoiqFJ2A/Y2zJCC1TYwgwmNaplJPETwWH2ViQezUgWYS+rcyVj9M1yPKSnbLjdkLXG01wnImn0dWt1BS/xVmmXDkZVdOspqdUOYR6K5049JiumY0bxHUY6HDHdbqx1jeBlfOKlAInSdQLHbSVhizejbJi5Z9EvSHsK+S+IdO2VjHByvolO+liymuje8RyqzPhOOIh0eqabx2X1HSnh7AsXR0ORMZTzQK5pnY5TC15HJL0MNUtYS6z+8tBfQ5srP08VFOVDxsdiptakmp3eCmlwfJ8lmHySZWMUU30vtLbcJK8R1q+AopbKpHxlRRRWSRegLxehAB1JkgHtgphaAcIDTnCY7j/pF0qhByujG0ZZEOdOaAcr26u9zo6BC7jEjqgb2qWCOpXRdKzONlV/V3OwjtJuAW7Uj3q+yJDpXMp9s2aVDO7pEgqjTsGCmO/cM9kqqDa+VrLlMlL0G3NItBPRCm4JAAT6jRNWngSlV7plRmdhhOb5aFFV5BhkgLWeH7/4YAWRouIOeU1tmu5H9hJeBvp9YsLwOaIRv2mFjPDt75YK0DK0rGSoI9GTrgFKdYbuYYKukIS+MAqWUkfOLqhtee4K0ehF22XpTqT2/Fk8dUfV1dm0NbErJTlF8OhxUlbGv2xswuL+4hqS0ndZV1xWlqueV6l/z4Yyn0FLpQ9cxlc1akFU15KxiVl+raHFlfuIgI+xsC524oXw5bzBIWytrcBdsYX1nE514L7GyG1U3el5kI6jUARQqgrelRjbsR1JaIKUXIh0hOdXeAkLau4Fc2X8N4DRr5Ykfw/OUxtauIVNVvmlYRKkDOfCiFvqsFRa6Ge58uUUXpCyNCBRdUjnPC5KALKL4KcuZuYHy3mCNwLhjBI5AwkbQnX7PeymxzgJeSOMtjIE+v6LSD6TJcLrOqeOUJeukmUWKmwH2QFBpe5bz8JGcGc0LYuPoj3NDQrKsNGEw0nRXVYLxDeyWqiNsC0qk+oYaD79FprPw00eapkpjbUqdEQAAhbvUsxKXkhyGNBtOmIEKOLXYhZ2tfA9UVaXUq0ZuxZr+mBj9wGCvLR0YTXXnB1Insg/DOmOuPNO1jfvPPH+0DqVUZJJ2WrfgbeHtPe4F8gNmOpcfZoWkp0oHUf7hH6rL6jfC3d8KkTtmJJg7sST6Ky6c7cJcTPI5C4Z5rfPB3RwUummDSFVqLfIfZK9BuCS8EngQD6SCfyTa9bLFcXaMpLV0fNdQJLymWkaVNMuPJTm30ppmQitSpClQO3kBZvhonZja1Yh20d4RdNhjKr0mhvqSUz1S3LYMYWc7o7f49d+iutQlXUqHp/f9/ku2uXTXLbAk0Y/6CcZpr2ONGG3C0ZeYWP0+588LZWbNzVvid8OGa9lLaxClW9gcry7opfUok4VOTRKimLdY1Ik7e6L0+2lq6p6RLpIWgs7GAo1cnbL2SEYti0ygry4iZWnv6MBYPXa0GFnKNPhSaZTd15KiCYC5RUmzNxRikS0SEO0IimOiyNSmOV4xhJgCUXd2waGEdZB+UR+aJsIHRKxpBWjabB3vGeg7eq0RofEpuZ15b/uGR+o+aXW5TG2rlhBHRSn9rNHFa0ZGsSTC7tjDtoGVq6lhbVHF5D2k8hpAbPUjCKtNLtafmDTPSXEldDyLyc/xsD0fSP36mU++O0AgECPfPphSncMj7v5qB1NxgU2n5fmh5UL4mKqlU1HN2kEuJDWzxHJd2GOOqI1nT6PwXvYXNqNAJB+67IB2jMc90WW06ZmnTYHdSG/VSnUY4w9m5p+808GM/nCzeTposXOmJpkkhNrd+3qtUWWnItKQ/h/qrqd1Tb9ykxp/wBLWt/EBX8qI+BiChp9S4AYJa08vIO1rep9fZbKhaW1GiylTkNYI6ZPVx9SVn9U1V22JAHYH80ofq5HJWEsjkzohiUUPdQs7bc2odx2HcGk+XcesdeAk9zetLhnr9JSPUdXc7ASqm95M5MZU1ZW6Xk+gaGR8Rx7D8Sf6LTU4IWG8PXBALnAgmOfRM73Xg0YW0OIxn2QxvK7aROUopVzdOLWyQkNe7fXeBPJX0HwxpjKbQQPdNdZL4jP19KNuQ8DE5+aO1jzUJjMLQ63QBal9La+mW4UuJePJq0zBMerqZVd1S2VHN7H8EVRalBanV/TlWSqPabYcCtpo9xhZIsT7RiRhbYn04Zrg9qMle07Mdl0wImm5dFGNlQoAIhmFRXqQvKNeUAU6mcFfNde++V9J1DhfNtd/wDIfdZPyX6LtItpZKiP0Rn+GomI+VAq5pVCKt2yuVm8RtaMa9ha4TkEdIKOttKpEcuafcEJdauhHUq8JWi6GdLSwPu1fqP5Ih2mP6Fh/ihAU7lEtvYRwfSDT6on7v8AyV9GxcP3m/VUG7VLrmEcDo3p2neoPlJRBe1jYaSSeSVmquoR1VB1QqbGl+mhdcKNfmRzBgd4ykNO9lG0rwHEqbLoIraqga2tx1VN7pZqO3McGz0PE9wUBf2TaLy2d8BuekloJx84+SqMdiJy19FztQdUOJXRt3/vZQ1rcQU6ta4MSrikn0htyQA23YekKxoACY1bVrhgoG6snAYyu1ZIa8XTm1lfTxtyQOUNVqyq3AjkLgPXGzosdaRAz1W70u7hi+bW9Qg4WitNQOyE06E42a37Z8QEJUy5DKo7FC6NXO13eSld9VLnAf6v1TTIaOvFoa2q1w/eGfcJZQuk38WWoFFj+oIWTpVkmioyNPQrAp9pD1iqNzEfjnlaDSL4SiLplS6jdU8hdtKCs7kEIndhdaZytAOqV4CG026lcau/Co0xqhvoJ9oeXbpavnWuDzlfQbn7q+f6+POky34GuiO/w1Eu0mvDYURYkfO2MRVHCopvCvLhC5WdES34qsbWQkrpqVFbDBtwuhXQTGFF07F5AJwDJBOAY5hNQbD5Ejs3cKh9y48JlY2NEkFzp273PBIENa0QcZEuIGUBRp/EcGlzaYjLiCAOue5zA+Sen6S8n4VgE8yqthBRNWqGy2lJHVz4k+gAw0firhbte4im6e0iCf5IcaEpWDUXgETgdY5Vza46AkrunpVZzXPFJxY0S50Q1o7klW29s1sOLjzBGN0QJIHzIGUlGy3PU8+M6OYRVaxDqe48/wAlyy0LmFxO1gcGyW8vdG5sjsM57Im9DnYa4kABsxG4NEAx04TkkqoiMnK2+iD4RCvpViERTZJRQtAVbiQpHNtdGQAR9QPxKLZqI6pHXbDoCNt7QlsrNvU2inIZmsx3ZDVLRh4QDWHdCvNB44TsmhhbUGtRgqgcJF8cjlXMvEDNFply2SqtQpjcT80qoXQBkcoi8c4wYRYUG6+S+17xB9ljWsIW208fFpFp7QkNzZFphVZnr0BpIinVLTIUp23ZW7Ei0PtK1noVqLW63BfNWy0rZeHLjc0LSEyZxQ1vKG5S0pQmLKUhU7IK0bMVE7qDyrDeIqfmW1rvgLH61lyVjYvsmGFETbcKIsVHo/8Aj6iWzL2/xD9Qh2+AGT/5Xx2x+cLf1Ke7G5UixI4d+Kws1MTU8D025lx/iWd1C1bSqbWjjvlfUq9u/ushqHh176pdnKqNX0mVmYpNk+p7fomFe62OMbXQ0sEiQGxEgTg8n3JTi08Mua4OnjMZyRwJHqgbrRntcS/gyulTjRk4sEddxaAD4Zc6oGjaB8RrBL3CoOTJAiREBJ6lVz3kxlxJIaIGTMADAHonF+wH4YYxtN1JjpcDDqh7k946dcqzQKDA6XfL3XK5G2oFT0eqRMK220eoyoZkgbgC3E9Ac9Ct7SLSMQ0HB5gCfyXHlCWw6PGag4WoMM/w3NY5uP8AFpkAFrmk9Ru8w7eiyniGx2v3NkU3+Zh9O09xwvNXvorSAPoI+iK0q4+Ofs8OeXeZgBEMcMufnptBlUmiWmJKVNzjBcTJnk5Pc+q0tpSGw+2ff/qEssqQ3OPWcYxGZPojhcbWu+ixzPZG+C4sz9WWuJjBJAPeOfzVhuDCGblxPqr6wxhaJuiGlYKzzO4JP959k7oYYlFo7a+ZI54MciE6qDyx7LOas2xtIXURL59VoramIykbLcjMJpbVITfBIrv9PDuEsdprpWhNQdVUaolCYnAC0zTYqs3HErReKbdrGNIEcJa0bnNA7p74psy61kcgA/RaVwzbpi/QaflJH/apr0N04nlHeF3t+z5+9mZXOhuDi7PU/mpoLE4tIVRoZWlurIF3C4padnhGo9kJ6Om7uQn2lWWzhF0LaEdRYqSohsutzAgrh4yu9kKMpElU5CAbhZ6/t5JWpvaYAWavaoBRsJoBpUIXqJpVBCiLAFpaq/uUU3Vn4yUloBHUhKzKNHaXkiSiWXQ6hKLMwIV8J2FF9S4ETI9uqX3lZrmOlsmPKZjae/qvLikfrx6juqLqgdsN8xPYdYyFNjMlqLDuV+ltO6JO2Zj14mO6ODSRt3Q1x8w54mDHpK6tKYaUmVQ3FVzZHEgT6jkKmu8wSqvtDe65u7loYZH4xhKhGWvsuJVFjIfIfsIBIOQSYjaI6mYVlQFWWrAHNLhLZBcByWzke5Eq0Jj+2tg0xva/A8zDLeAYn0mPkqNU8rCuba4DXO2ghpcdoPQTgfRd39M1GgNBJJzjEYj9VLiXGQhYC0wUTTf3RrdBrH9yPco638MVCfNiROPVWkyLQmFIE4RlBaS28Hjkk/VXjw4GcJ6gpCenT3CIKvp6U49E/o2gaMhNLOm09EOKDdoybNIcVa3RSOi27bVoXTaTSjVIN2zIWunEOGE/qWu5m13CPNBoPqq7h3RP0R7MzqGk7BDcAoS2sPhnCe3tWUva47lJVjG2pCMqVKgCgOFS2jJ5TEem4XVCsZRjbMQuaViSUJhQVS4VzHALmjZuRH7Od3UsaFWqVhBWLvmySVu73SiQVna2iPlCY2jP0akYUTs6A7sFE7EZu3cCmFBZ+hV5HZE0tVAMcoCjT2yLpOyP5T+HVI7TVAim6gSSAwn5IAZlkmYCE1MhrCTMemFXb3FQkktgDnImO4C7uLVtZrgXPbwR5fXv9EasE0IaWPSOhH6K9ga4feAnBxJAnn3wmFHSHOqkmoXmZ87WwSD92Wu/ktN+y2kBzabA6CcNa714PAU6tGjmmYKpYOJAb5jjjMzkTHXKPHhquaZBaOQZJggQZEfPn0Wiv21qbQWGZB3QwAA9sKt2p1Q4NJa4AASGxMjt3+SpIzbE9DwQXk76kDpDSZ+qNpeEaLBl8n1T2jeEnG4escdpCLrW7zzBxwME+3dVSJtszLtEoAjawlG/ZAwQABHonNKmWmY5jB6Lm6ot+847RPHdFjFTqsNlw/BXWdZrsfojaopjJgg9OVKFVjcBmD6IsVFvw4avPgSMlVP1ANO0kDCjtQotYQSCR1BS2Cj2pQ28qsvA4SHU/ErXgtbOODlIm6vU7kpWUbh+p7eSlrtfh3osdVv6jjwV6y6PVqANpbaxudymLq8iVidIrjdP4LR1LqRAwnfBV0KbQko0acOYKUMfIw8CEPbeIaoJbtDg3rKQ2qNE2xJ/dXbNPd2Qtj4gY4eYhqbUNVYR99qXQL6WmkjKMpWW0cKmnqTf8wVhuXHghS7KLtoblc/amx0S67LyPvD6pe0OGJlFAN6t+3skOo3wHDCmTIHICpvarAJgJA0LLfW2RnlepNc31IOIhRVQrMVY7ahyYnmFoKOlUWQQwH1OVhLW5LTha/RtZEDdmFaBje3p03Ywxp5wrrHS/iPhrnRHaform3tDblvPELqje1GHyCByFVkUE1PDdMDc2o7cOf08qGNE08U6rnHkiJ+qLF857g9/I7JpTvGHzbG7uhiD/VLZhSENKt8Rw3sh3AeAfo4JjSsKpySGkYaWkiR19vZGtuiZDiIORxhcOvNvTj+wpchpEpWZA3VHbnE7ZxnJgf8AcrmpZsaA8MaZ5Efqhb7UsbWu27ogkDB7H15Q+nxUJIe4kcyePSDg8JNsZoQ9jY2+UEY6x2koenXc3zbZ579+f77pTRZUc7/DJIadpBOI9/qjaYcTuLS0tkA7hAxwe49UybLq1V7m75jMD1KlenTqNAJIcOJMT7heVrgjLgCDAMAkz7j3XrHPOHFszjmCOgk8H0RQWxfdUK7T5RT2ieZEYxKppWtxctgubS2ztLHb5nqewRNa2qBzgQxwMQX4A/07evuqa1SuzaGUqYGfuuxx1CdBYq/ZlzSLXsdTqOIgy5vfpJ5KEr6RXLwKgfDjyxo56iJkxIytDe3T2tbtg8B0MZDRHJk5xK6tbarWcHfEdTYILSHtaDJ42gcIoLFbPBbTE1niTBgNdn1IOF7Y+EASQHOIBiXTT/AgrV2xHmDiIJ5G5uPngJhQpUmtA3H5nzY9eYUsoy7vCWzGSMf+1o/MLqno1u379tWee7SXfktKax/dDRJGT278TI7Lulet8zS/cRz5s59AcJAIKGjWeHChXYT6Ox74hFXmn20CXOA4y5jfwKZC+O04JDeIJz26zPshRqUNLjTDZP72SceqKYWLHeEy8eWSw8EbePkUPS8DtaT/AIjwD6J/aV97ZbDCTkiMoqtqZpgEjd0mDE/mhWNmXq+CKZ//AEPH8KutfCbAI+PMf6f6rQ0NTe/hrcc+Ux/RES/O4Ux/C7+aezQjPf8A11o/9wB9ii6Fi0Y+PTP1CeMkDJB9mub+q9dVpGQ4jHO4H9UObfkEhSdNB/fpn+L+q6paKzrt+Tyr6tvRnc2m1x6QQD+OEdSAidu308h/JQ2UkLn6QQPI4D3Moarptf8AzUj7tP8ANM/t1IgklzYMZEfkOEOzVLaY+KP+TP1ygGLf2TW60rd3rBH6KI+rrdoOazT7QfyUQB+aKT5TOzMgj0SUyMhE217BBVjNt4fq/EZDuWmCtTjaM8cL55ptyd0tPKOq6o8YMqkyJLpqrjUSzG2V07UnkZpn0j81nre/D43HhOaW0txU6Yz0SonoTRu3TLqToTG73VaePKcT3gcLPMrVZDQ8kfLhaCh8FoDnPzGQSgYvq2NXkgGOJJme6YafTIpgGkN0QYJh3Y+ipqa5RYCAZH1hVUNbFcbWGI6wgOhwpbON4Jjh0/gvatAEkuqTPO4dRxg4XtuGtO5xk/kr3mlyRJQqE7PLd7Y2yCehyIHyRLqNMg7iHT23N/VeMq0wMAAlW/GYRl4B+SODVnlKmA0BpeI4iCI+YQzrEbtzS4GZM46eiI+0MYM1R9Qlz9cE4IifqiwocWltPJjpDYz7yrv2U5p3ta50cAuwPZDWWoUWiXVACfULw+K6bTG6R3gqWx0HMtZnfREHkF0z74V1tY0KYllENJ6gZjsh6Xiu2PL/AM12/wAUWv8Amn6osKCjaB/WFy2weOHx7AH80l1DxjSbHwhu78iPqitN8Smr02osdDQ2xH77ifUhv5BVOtnddv8Ayn9Fd9g3jcah/BWMsaYGXH6qbHRyx1MYJj5q3dRJjePYkIWtbW05z7leNfQb91gRYUHNptA8on+L+ar+OerPyQj9R6cBE0aQcJkp0Ky7a14+4fxVdSjjDXD5SrWVA3gEr2rdO6BSOhdULx/6yflCrqOqf5HAdplNPju6hU3V45uYwOSixie6bSP32Sf9sfjCoFrRjDHEdon8SmdTUWOaeCk51ZwEFwA7wmgBKlCmMC2n3B/RRHmu/ltVpB7hRUSfnD4mIXC8UVCHei1yCFubG2ZUEkKKIQSCTpjIwFfQ0ZhUUTZCBb62+EfKULWG5RRBYMLUbhK7rM+GZZhRRAFBunmST+i0GjaeXAOL3fXCiiUgQ3+wmI3E/JL6zQ12cqKKUMA1h4HAXFjdUw3LSfooomI7pXbWuw0wfZU34kS3AUUTQEtrGWTuytN4X0tlQHeJhRRS2NDar4coc7VT+x6TeBCiiSYMPoNIwHFMBQkQSVFEmOyv9nsHMn5roBjeAVFEhlFW+aDG0/gnNvUG0QIUUTYkWucqJyoopGy0tVdWiHCCoomIX3GltIIGEkvvD46OUUTQhRW0ioDAqfmvFFE7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xMSEhUTExMWFRUXGBcXFxcYFRUVFxUVFxUXFxUVFxYYHSggGBolHRUVITEhJSkrLi4uFx8zODMtNygtLisBCgoKDg0OFxAQGisdHR0tLS0tLS0tLS0tLSstLS0tLS0tLS0tLS0tLS0tLTctLS0tLTc3LTctKy03LSstKystK//AABEIALYBFQMBIgACEQEDEQH/xAAcAAACAwEBAQEAAAAAAAAAAAAEBQADBgIBBwj/xAA8EAABAwMDAgQDBQYGAgMAAAABAAIRAwQhBRIxQVEGImFxE4GRFDKhscEVQoLR4fAjUmJykvEzQwcWRP/EABgBAAMBAQAAAAAAAAAAAAAAAAABAgME/8QAIREAAgIDAAIDAQEAAAAAAAAAAAECEQMSITFBEyJRBAX/2gAMAwEAAhEDEQA/APhqiiiAIvWrxehAF9FhlEsKpY7ARdo3qtooykbD/wCO2EVXF2MLVapfAktb81h9LvSx0t6iE3rVtjZPJV/EnOyoS+hRqWoGdo4HKVm83uA5aOQDE+koPU7kge6905kMlbN91RnHnWd6kYhW6O3BJQOo1TCs0u5hqlP7lOteF1xU2uMBc0qW8Gev4L19TEx1Ofb/ALC6tndSrl5EvAkuGbXEKNJRl7RBMytV4Y0inVYNwXK8dtmm1C3wv4cq3ZkYYDknr3hfYrDRmUqYbHAXOi21OhTDWABMfjSoiqFJ2A/Y2zJCC1TYwgwmNaplJPETwWH2ViQezUgWYS+rcyVj9M1yPKSnbLjdkLXG01wnImn0dWt1BS/xVmmXDkZVdOspqdUOYR6K5049JiumY0bxHUY6HDHdbqx1jeBlfOKlAInSdQLHbSVhizejbJi5Z9EvSHsK+S+IdO2VjHByvolO+liymuje8RyqzPhOOIh0eqabx2X1HSnh7AsXR0ORMZTzQK5pnY5TC15HJL0MNUtYS6z+8tBfQ5srP08VFOVDxsdiptakmp3eCmlwfJ8lmHySZWMUU30vtLbcJK8R1q+AopbKpHxlRRRWSRegLxehAB1JkgHtgphaAcIDTnCY7j/pF0qhByujG0ZZEOdOaAcr26u9zo6BC7jEjqgb2qWCOpXRdKzONlV/V3OwjtJuAW7Uj3q+yJDpXMp9s2aVDO7pEgqjTsGCmO/cM9kqqDa+VrLlMlL0G3NItBPRCm4JAAT6jRNWngSlV7plRmdhhOb5aFFV5BhkgLWeH7/4YAWRouIOeU1tmu5H9hJeBvp9YsLwOaIRv2mFjPDt75YK0DK0rGSoI9GTrgFKdYbuYYKukIS+MAqWUkfOLqhtee4K0ehF22XpTqT2/Fk8dUfV1dm0NbErJTlF8OhxUlbGv2xswuL+4hqS0ndZV1xWlqueV6l/z4Yyn0FLpQ9cxlc1akFU15KxiVl+raHFlfuIgI+xsC524oXw5bzBIWytrcBdsYX1nE514L7GyG1U3el5kI6jUARQqgrelRjbsR1JaIKUXIh0hOdXeAkLau4Fc2X8N4DRr5Ykfw/OUxtauIVNVvmlYRKkDOfCiFvqsFRa6Ge58uUUXpCyNCBRdUjnPC5KALKL4KcuZuYHy3mCNwLhjBI5AwkbQnX7PeymxzgJeSOMtjIE+v6LSD6TJcLrOqeOUJeukmUWKmwH2QFBpe5bz8JGcGc0LYuPoj3NDQrKsNGEw0nRXVYLxDeyWqiNsC0qk+oYaD79FprPw00eapkpjbUqdEQAAhbvUsxKXkhyGNBtOmIEKOLXYhZ2tfA9UVaXUq0ZuxZr+mBj9wGCvLR0YTXXnB1Insg/DOmOuPNO1jfvPPH+0DqVUZJJ2WrfgbeHtPe4F8gNmOpcfZoWkp0oHUf7hH6rL6jfC3d8KkTtmJJg7sST6Ky6c7cJcTPI5C4Z5rfPB3RwUummDSFVqLfIfZK9BuCS8EngQD6SCfyTa9bLFcXaMpLV0fNdQJLymWkaVNMuPJTm30ppmQitSpClQO3kBZvhonZja1Yh20d4RdNhjKr0mhvqSUz1S3LYMYWc7o7f49d+iutQlXUqHp/f9/ku2uXTXLbAk0Y/6CcZpr2ONGG3C0ZeYWP0+588LZWbNzVvid8OGa9lLaxClW9gcry7opfUok4VOTRKimLdY1Ik7e6L0+2lq6p6RLpIWgs7GAo1cnbL2SEYti0ygry4iZWnv6MBYPXa0GFnKNPhSaZTd15KiCYC5RUmzNxRikS0SEO0IimOiyNSmOV4xhJgCUXd2waGEdZB+UR+aJsIHRKxpBWjabB3vGeg7eq0RofEpuZ15b/uGR+o+aXW5TG2rlhBHRSn9rNHFa0ZGsSTC7tjDtoGVq6lhbVHF5D2k8hpAbPUjCKtNLtafmDTPSXEldDyLyc/xsD0fSP36mU++O0AgECPfPphSncMj7v5qB1NxgU2n5fmh5UL4mKqlU1HN2kEuJDWzxHJd2GOOqI1nT6PwXvYXNqNAJB+67IB2jMc90WW06ZmnTYHdSG/VSnUY4w9m5p+808GM/nCzeTposXOmJpkkhNrd+3qtUWWnItKQ/h/qrqd1Tb9ykxp/wBLWt/EBX8qI+BiChp9S4AYJa08vIO1rep9fZbKhaW1GiylTkNYI6ZPVx9SVn9U1V22JAHYH80ofq5HJWEsjkzohiUUPdQs7bc2odx2HcGk+XcesdeAk9zetLhnr9JSPUdXc7ASqm95M5MZU1ZW6Xk+gaGR8Rx7D8Sf6LTU4IWG8PXBALnAgmOfRM73Xg0YW0OIxn2QxvK7aROUopVzdOLWyQkNe7fXeBPJX0HwxpjKbQQPdNdZL4jP19KNuQ8DE5+aO1jzUJjMLQ63QBal9La+mW4UuJePJq0zBMerqZVd1S2VHN7H8EVRalBanV/TlWSqPabYcCtpo9xhZIsT7RiRhbYn04Zrg9qMle07Mdl0wImm5dFGNlQoAIhmFRXqQvKNeUAU6mcFfNde++V9J1DhfNtd/wDIfdZPyX6LtItpZKiP0Rn+GomI+VAq5pVCKt2yuVm8RtaMa9ha4TkEdIKOttKpEcuafcEJdauhHUq8JWi6GdLSwPu1fqP5Ih2mP6Fh/ihAU7lEtvYRwfSDT6on7v8AyV9GxcP3m/VUG7VLrmEcDo3p2neoPlJRBe1jYaSSeSVmquoR1VB1QqbGl+mhdcKNfmRzBgd4ykNO9lG0rwHEqbLoIraqga2tx1VN7pZqO3McGz0PE9wUBf2TaLy2d8BuekloJx84+SqMdiJy19FztQdUOJXRt3/vZQ1rcQU6ta4MSrikn0htyQA23YekKxoACY1bVrhgoG6snAYyu1ZIa8XTm1lfTxtyQOUNVqyq3AjkLgPXGzosdaRAz1W70u7hi+bW9Qg4WitNQOyE06E42a37Z8QEJUy5DKo7FC6NXO13eSld9VLnAf6v1TTIaOvFoa2q1w/eGfcJZQuk38WWoFFj+oIWTpVkmioyNPQrAp9pD1iqNzEfjnlaDSL4SiLplS6jdU8hdtKCs7kEIndhdaZytAOqV4CG026lcau/Co0xqhvoJ9oeXbpavnWuDzlfQbn7q+f6+POky34GuiO/w1Eu0mvDYURYkfO2MRVHCopvCvLhC5WdES34qsbWQkrpqVFbDBtwuhXQTGFF07F5AJwDJBOAY5hNQbD5Ejs3cKh9y48JlY2NEkFzp273PBIENa0QcZEuIGUBRp/EcGlzaYjLiCAOue5zA+Sen6S8n4VgE8yqthBRNWqGy2lJHVz4k+gAw0firhbte4im6e0iCf5IcaEpWDUXgETgdY5Vza46AkrunpVZzXPFJxY0S50Q1o7klW29s1sOLjzBGN0QJIHzIGUlGy3PU8+M6OYRVaxDqe48/wAlyy0LmFxO1gcGyW8vdG5sjsM57Im9DnYa4kABsxG4NEAx04TkkqoiMnK2+iD4RCvpViERTZJRQtAVbiQpHNtdGQAR9QPxKLZqI6pHXbDoCNt7QlsrNvU2inIZmsx3ZDVLRh4QDWHdCvNB44TsmhhbUGtRgqgcJF8cjlXMvEDNFply2SqtQpjcT80qoXQBkcoi8c4wYRYUG6+S+17xB9ljWsIW208fFpFp7QkNzZFphVZnr0BpIinVLTIUp23ZW7Ei0PtK1noVqLW63BfNWy0rZeHLjc0LSEyZxQ1vKG5S0pQmLKUhU7IK0bMVE7qDyrDeIqfmW1rvgLH61lyVjYvsmGFETbcKIsVHo/8Aj6iWzL2/xD9Qh2+AGT/5Xx2x+cLf1Ke7G5UixI4d+Kws1MTU8D025lx/iWd1C1bSqbWjjvlfUq9u/ushqHh176pdnKqNX0mVmYpNk+p7fomFe62OMbXQ0sEiQGxEgTg8n3JTi08Mua4OnjMZyRwJHqgbrRntcS/gyulTjRk4sEddxaAD4Zc6oGjaB8RrBL3CoOTJAiREBJ6lVz3kxlxJIaIGTMADAHonF+wH4YYxtN1JjpcDDqh7k946dcqzQKDA6XfL3XK5G2oFT0eqRMK220eoyoZkgbgC3E9Ac9Ct7SLSMQ0HB5gCfyXHlCWw6PGag4WoMM/w3NY5uP8AFpkAFrmk9Ru8w7eiyniGx2v3NkU3+Zh9O09xwvNXvorSAPoI+iK0q4+Ofs8OeXeZgBEMcMufnptBlUmiWmJKVNzjBcTJnk5Pc+q0tpSGw+2ff/qEssqQ3OPWcYxGZPojhcbWu+ixzPZG+C4sz9WWuJjBJAPeOfzVhuDCGblxPqr6wxhaJuiGlYKzzO4JP959k7oYYlFo7a+ZI54MciE6qDyx7LOas2xtIXURL59VoramIykbLcjMJpbVITfBIrv9PDuEsdprpWhNQdVUaolCYnAC0zTYqs3HErReKbdrGNIEcJa0bnNA7p74psy61kcgA/RaVwzbpi/QaflJH/apr0N04nlHeF3t+z5+9mZXOhuDi7PU/mpoLE4tIVRoZWlurIF3C4padnhGo9kJ6Om7uQn2lWWzhF0LaEdRYqSohsutzAgrh4yu9kKMpElU5CAbhZ6/t5JWpvaYAWavaoBRsJoBpUIXqJpVBCiLAFpaq/uUU3Vn4yUloBHUhKzKNHaXkiSiWXQ6hKLMwIV8J2FF9S4ETI9uqX3lZrmOlsmPKZjae/qvLikfrx6juqLqgdsN8xPYdYyFNjMlqLDuV+ltO6JO2Zj14mO6ODSRt3Q1x8w54mDHpK6tKYaUmVQ3FVzZHEgT6jkKmu8wSqvtDe65u7loYZH4xhKhGWvsuJVFjIfIfsIBIOQSYjaI6mYVlQFWWrAHNLhLZBcByWzke5Eq0Jj+2tg0xva/A8zDLeAYn0mPkqNU8rCuba4DXO2ghpcdoPQTgfRd39M1GgNBJJzjEYj9VLiXGQhYC0wUTTf3RrdBrH9yPco638MVCfNiROPVWkyLQmFIE4RlBaS28Hjkk/VXjw4GcJ6gpCenT3CIKvp6U49E/o2gaMhNLOm09EOKDdoybNIcVa3RSOi27bVoXTaTSjVIN2zIWunEOGE/qWu5m13CPNBoPqq7h3RP0R7MzqGk7BDcAoS2sPhnCe3tWUva47lJVjG2pCMqVKgCgOFS2jJ5TEem4XVCsZRjbMQuaViSUJhQVS4VzHALmjZuRH7Od3UsaFWqVhBWLvmySVu73SiQVna2iPlCY2jP0akYUTs6A7sFE7EZu3cCmFBZ+hV5HZE0tVAMcoCjT2yLpOyP5T+HVI7TVAim6gSSAwn5IAZlkmYCE1MhrCTMemFXb3FQkktgDnImO4C7uLVtZrgXPbwR5fXv9EasE0IaWPSOhH6K9ga4feAnBxJAnn3wmFHSHOqkmoXmZ87WwSD92Wu/ktN+y2kBzabA6CcNa714PAU6tGjmmYKpYOJAb5jjjMzkTHXKPHhquaZBaOQZJggQZEfPn0Wiv21qbQWGZB3QwAA9sKt2p1Q4NJa4AASGxMjt3+SpIzbE9DwQXk76kDpDSZ+qNpeEaLBl8n1T2jeEnG4escdpCLrW7zzBxwME+3dVSJtszLtEoAjawlG/ZAwQABHonNKmWmY5jB6Lm6ot+847RPHdFjFTqsNlw/BXWdZrsfojaopjJgg9OVKFVjcBmD6IsVFvw4avPgSMlVP1ANO0kDCjtQotYQSCR1BS2Cj2pQ28qsvA4SHU/ErXgtbOODlIm6vU7kpWUbh+p7eSlrtfh3osdVv6jjwV6y6PVqANpbaxudymLq8iVidIrjdP4LR1LqRAwnfBV0KbQko0acOYKUMfIw8CEPbeIaoJbtDg3rKQ2qNE2xJ/dXbNPd2Qtj4gY4eYhqbUNVYR99qXQL6WmkjKMpWW0cKmnqTf8wVhuXHghS7KLtoblc/amx0S67LyPvD6pe0OGJlFAN6t+3skOo3wHDCmTIHICpvarAJgJA0LLfW2RnlepNc31IOIhRVQrMVY7ahyYnmFoKOlUWQQwH1OVhLW5LTha/RtZEDdmFaBje3p03Ywxp5wrrHS/iPhrnRHaform3tDblvPELqje1GHyCByFVkUE1PDdMDc2o7cOf08qGNE08U6rnHkiJ+qLF857g9/I7JpTvGHzbG7uhiD/VLZhSENKt8Rw3sh3AeAfo4JjSsKpySGkYaWkiR19vZGtuiZDiIORxhcOvNvTj+wpchpEpWZA3VHbnE7ZxnJgf8AcrmpZsaA8MaZ5Efqhb7UsbWu27ogkDB7H15Q+nxUJIe4kcyePSDg8JNsZoQ9jY2+UEY6x2koenXc3zbZ579+f77pTRZUc7/DJIadpBOI9/qjaYcTuLS0tkA7hAxwe49UybLq1V7m75jMD1KlenTqNAJIcOJMT7heVrgjLgCDAMAkz7j3XrHPOHFszjmCOgk8H0RQWxfdUK7T5RT2ieZEYxKppWtxctgubS2ztLHb5nqewRNa2qBzgQxwMQX4A/07evuqa1SuzaGUqYGfuuxx1CdBYq/ZlzSLXsdTqOIgy5vfpJ5KEr6RXLwKgfDjyxo56iJkxIytDe3T2tbtg8B0MZDRHJk5xK6tbarWcHfEdTYILSHtaDJ42gcIoLFbPBbTE1niTBgNdn1IOF7Y+EASQHOIBiXTT/AgrV2xHmDiIJ5G5uPngJhQpUmtA3H5nzY9eYUsoy7vCWzGSMf+1o/MLqno1u379tWee7SXfktKax/dDRJGT278TI7Lulet8zS/cRz5s59AcJAIKGjWeHChXYT6Ox74hFXmn20CXOA4y5jfwKZC+O04JDeIJz26zPshRqUNLjTDZP72SceqKYWLHeEy8eWSw8EbePkUPS8DtaT/AIjwD6J/aV97ZbDCTkiMoqtqZpgEjd0mDE/mhWNmXq+CKZ//AEPH8KutfCbAI+PMf6f6rQ0NTe/hrcc+Ux/RES/O4Ux/C7+aezQjPf8A11o/9wB9ii6Fi0Y+PTP1CeMkDJB9mub+q9dVpGQ4jHO4H9UObfkEhSdNB/fpn+L+q6paKzrt+Tyr6tvRnc2m1x6QQD+OEdSAidu308h/JQ2UkLn6QQPI4D3Moarptf8AzUj7tP8ANM/t1IgklzYMZEfkOEOzVLaY+KP+TP1ygGLf2TW60rd3rBH6KI+rrdoOazT7QfyUQB+aKT5TOzMgj0SUyMhE217BBVjNt4fq/EZDuWmCtTjaM8cL55ptyd0tPKOq6o8YMqkyJLpqrjUSzG2V07UnkZpn0j81nre/D43HhOaW0txU6Yz0SonoTRu3TLqToTG73VaePKcT3gcLPMrVZDQ8kfLhaCh8FoDnPzGQSgYvq2NXkgGOJJme6YafTIpgGkN0QYJh3Y+ipqa5RYCAZH1hVUNbFcbWGI6wgOhwpbON4Jjh0/gvatAEkuqTPO4dRxg4XtuGtO5xk/kr3mlyRJQqE7PLd7Y2yCehyIHyRLqNMg7iHT23N/VeMq0wMAAlW/GYRl4B+SODVnlKmA0BpeI4iCI+YQzrEbtzS4GZM46eiI+0MYM1R9Qlz9cE4IifqiwocWltPJjpDYz7yrv2U5p3ta50cAuwPZDWWoUWiXVACfULw+K6bTG6R3gqWx0HMtZnfREHkF0z74V1tY0KYllENJ6gZjsh6Xiu2PL/AM12/wAUWv8Amn6osKCjaB/WFy2weOHx7AH80l1DxjSbHwhu78iPqitN8Smr02osdDQ2xH77ifUhv5BVOtnddv8Ayn9Fd9g3jcah/BWMsaYGXH6qbHRyx1MYJj5q3dRJjePYkIWtbW05z7leNfQb91gRYUHNptA8on+L+ar+OerPyQj9R6cBE0aQcJkp0Ky7a14+4fxVdSjjDXD5SrWVA3gEr2rdO6BSOhdULx/6yflCrqOqf5HAdplNPju6hU3V45uYwOSixie6bSP32Sf9sfjCoFrRjDHEdon8SmdTUWOaeCk51ZwEFwA7wmgBKlCmMC2n3B/RRHmu/ltVpB7hRUSfnD4mIXC8UVCHei1yCFubG2ZUEkKKIQSCTpjIwFfQ0ZhUUTZCBb62+EfKULWG5RRBYMLUbhK7rM+GZZhRRAFBunmST+i0GjaeXAOL3fXCiiUgQ3+wmI3E/JL6zQ12cqKKUMA1h4HAXFjdUw3LSfooomI7pXbWuw0wfZU34kS3AUUTQEtrGWTuytN4X0tlQHeJhRRS2NDar4coc7VT+x6TeBCiiSYMPoNIwHFMBQkQSVFEmOyv9nsHMn5roBjeAVFEhlFW+aDG0/gnNvUG0QIUUTYkWucqJyoopGy0tVdWiHCCoomIX3GltIIGEkvvD46OUUTQhRW0ioDAqfmvFFE7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data:image/jpeg;base64,/9j/4AAQSkZJRgABAQAAAQABAAD/2wCEAAkGBxMSEhUTExMWFRUXGBcXFxcYFRUVFxUVFxUXFxUVFxYYHSggGBolHRUVITEhJSkrLi4uFx8zODMtNygtLisBCgoKDg0OFxAQGisdHR0tLS0tLS0tLS0tLSstLS0tLS0tLS0tLS0tLS0tLTctLS0tLTc3LTctKy03LSstKystK//AABEIALYBFQMBIgACEQEDEQH/xAAcAAACAwEBAQEAAAAAAAAAAAAEBQADBgIBBwj/xAA8EAABAwMDAgQDBQYGAgMAAAABAAIRAwQhBRIxQVEGImFxE4GRFDKhscEVQoLR4fAjUmJykvEzQwcWRP/EABgBAAMBAQAAAAAAAAAAAAAAAAABAgME/8QAIREAAgIDAAIDAQEAAAAAAAAAAAECEQMSITFBEyJRBAX/2gAMAwEAAhEDEQA/APhqiiiAIvWrxehAF9FhlEsKpY7ARdo3qtooykbD/wCO2EVXF2MLVapfAktb81h9LvSx0t6iE3rVtjZPJV/EnOyoS+hRqWoGdo4HKVm83uA5aOQDE+koPU7kge6905kMlbN91RnHnWd6kYhW6O3BJQOo1TCs0u5hqlP7lOteF1xU2uMBc0qW8Gev4L19TEx1Ofb/ALC6tndSrl5EvAkuGbXEKNJRl7RBMytV4Y0inVYNwXK8dtmm1C3wv4cq3ZkYYDknr3hfYrDRmUqYbHAXOi21OhTDWABMfjSoiqFJ2A/Y2zJCC1TYwgwmNaplJPETwWH2ViQezUgWYS+rcyVj9M1yPKSnbLjdkLXG01wnImn0dWt1BS/xVmmXDkZVdOspqdUOYR6K5049JiumY0bxHUY6HDHdbqx1jeBlfOKlAInSdQLHbSVhizejbJi5Z9EvSHsK+S+IdO2VjHByvolO+liymuje8RyqzPhOOIh0eqabx2X1HSnh7AsXR0ORMZTzQK5pnY5TC15HJL0MNUtYS6z+8tBfQ5srP08VFOVDxsdiptakmp3eCmlwfJ8lmHySZWMUU30vtLbcJK8R1q+AopbKpHxlRRRWSRegLxehAB1JkgHtgphaAcIDTnCY7j/pF0qhByujG0ZZEOdOaAcr26u9zo6BC7jEjqgb2qWCOpXRdKzONlV/V3OwjtJuAW7Uj3q+yJDpXMp9s2aVDO7pEgqjTsGCmO/cM9kqqDa+VrLlMlL0G3NItBPRCm4JAAT6jRNWngSlV7plRmdhhOb5aFFV5BhkgLWeH7/4YAWRouIOeU1tmu5H9hJeBvp9YsLwOaIRv2mFjPDt75YK0DK0rGSoI9GTrgFKdYbuYYKukIS+MAqWUkfOLqhtee4K0ehF22XpTqT2/Fk8dUfV1dm0NbErJTlF8OhxUlbGv2xswuL+4hqS0ndZV1xWlqueV6l/z4Yyn0FLpQ9cxlc1akFU15KxiVl+raHFlfuIgI+xsC524oXw5bzBIWytrcBdsYX1nE514L7GyG1U3el5kI6jUARQqgrelRjbsR1JaIKUXIh0hOdXeAkLau4Fc2X8N4DRr5Ykfw/OUxtauIVNVvmlYRKkDOfCiFvqsFRa6Ge58uUUXpCyNCBRdUjnPC5KALKL4KcuZuYHy3mCNwLhjBI5AwkbQnX7PeymxzgJeSOMtjIE+v6LSD6TJcLrOqeOUJeukmUWKmwH2QFBpe5bz8JGcGc0LYuPoj3NDQrKsNGEw0nRXVYLxDeyWqiNsC0qk+oYaD79FprPw00eapkpjbUqdEQAAhbvUsxKXkhyGNBtOmIEKOLXYhZ2tfA9UVaXUq0ZuxZr+mBj9wGCvLR0YTXXnB1Insg/DOmOuPNO1jfvPPH+0DqVUZJJ2WrfgbeHtPe4F8gNmOpcfZoWkp0oHUf7hH6rL6jfC3d8KkTtmJJg7sST6Ky6c7cJcTPI5C4Z5rfPB3RwUummDSFVqLfIfZK9BuCS8EngQD6SCfyTa9bLFcXaMpLV0fNdQJLymWkaVNMuPJTm30ppmQitSpClQO3kBZvhonZja1Yh20d4RdNhjKr0mhvqSUz1S3LYMYWc7o7f49d+iutQlXUqHp/f9/ku2uXTXLbAk0Y/6CcZpr2ONGG3C0ZeYWP0+588LZWbNzVvid8OGa9lLaxClW9gcry7opfUok4VOTRKimLdY1Ik7e6L0+2lq6p6RLpIWgs7GAo1cnbL2SEYti0ygry4iZWnv6MBYPXa0GFnKNPhSaZTd15KiCYC5RUmzNxRikS0SEO0IimOiyNSmOV4xhJgCUXd2waGEdZB+UR+aJsIHRKxpBWjabB3vGeg7eq0RofEpuZ15b/uGR+o+aXW5TG2rlhBHRSn9rNHFa0ZGsSTC7tjDtoGVq6lhbVHF5D2k8hpAbPUjCKtNLtafmDTPSXEldDyLyc/xsD0fSP36mU++O0AgECPfPphSncMj7v5qB1NxgU2n5fmh5UL4mKqlU1HN2kEuJDWzxHJd2GOOqI1nT6PwXvYXNqNAJB+67IB2jMc90WW06ZmnTYHdSG/VSnUY4w9m5p+808GM/nCzeTposXOmJpkkhNrd+3qtUWWnItKQ/h/qrqd1Tb9ykxp/wBLWt/EBX8qI+BiChp9S4AYJa08vIO1rep9fZbKhaW1GiylTkNYI6ZPVx9SVn9U1V22JAHYH80ofq5HJWEsjkzohiUUPdQs7bc2odx2HcGk+XcesdeAk9zetLhnr9JSPUdXc7ASqm95M5MZU1ZW6Xk+gaGR8Rx7D8Sf6LTU4IWG8PXBALnAgmOfRM73Xg0YW0OIxn2QxvK7aROUopVzdOLWyQkNe7fXeBPJX0HwxpjKbQQPdNdZL4jP19KNuQ8DE5+aO1jzUJjMLQ63QBal9La+mW4UuJePJq0zBMerqZVd1S2VHN7H8EVRalBanV/TlWSqPabYcCtpo9xhZIsT7RiRhbYn04Zrg9qMle07Mdl0wImm5dFGNlQoAIhmFRXqQvKNeUAU6mcFfNde++V9J1DhfNtd/wDIfdZPyX6LtItpZKiP0Rn+GomI+VAq5pVCKt2yuVm8RtaMa9ha4TkEdIKOttKpEcuafcEJdauhHUq8JWi6GdLSwPu1fqP5Ih2mP6Fh/ihAU7lEtvYRwfSDT6on7v8AyV9GxcP3m/VUG7VLrmEcDo3p2neoPlJRBe1jYaSSeSVmquoR1VB1QqbGl+mhdcKNfmRzBgd4ykNO9lG0rwHEqbLoIraqga2tx1VN7pZqO3McGz0PE9wUBf2TaLy2d8BuekloJx84+SqMdiJy19FztQdUOJXRt3/vZQ1rcQU6ta4MSrikn0htyQA23YekKxoACY1bVrhgoG6snAYyu1ZIa8XTm1lfTxtyQOUNVqyq3AjkLgPXGzosdaRAz1W70u7hi+bW9Qg4WitNQOyE06E42a37Z8QEJUy5DKo7FC6NXO13eSld9VLnAf6v1TTIaOvFoa2q1w/eGfcJZQuk38WWoFFj+oIWTpVkmioyNPQrAp9pD1iqNzEfjnlaDSL4SiLplS6jdU8hdtKCs7kEIndhdaZytAOqV4CG026lcau/Co0xqhvoJ9oeXbpavnWuDzlfQbn7q+f6+POky34GuiO/w1Eu0mvDYURYkfO2MRVHCopvCvLhC5WdES34qsbWQkrpqVFbDBtwuhXQTGFF07F5AJwDJBOAY5hNQbD5Ejs3cKh9y48JlY2NEkFzp273PBIENa0QcZEuIGUBRp/EcGlzaYjLiCAOue5zA+Sen6S8n4VgE8yqthBRNWqGy2lJHVz4k+gAw0firhbte4im6e0iCf5IcaEpWDUXgETgdY5Vza46AkrunpVZzXPFJxY0S50Q1o7klW29s1sOLjzBGN0QJIHzIGUlGy3PU8+M6OYRVaxDqe48/wAlyy0LmFxO1gcGyW8vdG5sjsM57Im9DnYa4kABsxG4NEAx04TkkqoiMnK2+iD4RCvpViERTZJRQtAVbiQpHNtdGQAR9QPxKLZqI6pHXbDoCNt7QlsrNvU2inIZmsx3ZDVLRh4QDWHdCvNB44TsmhhbUGtRgqgcJF8cjlXMvEDNFply2SqtQpjcT80qoXQBkcoi8c4wYRYUG6+S+17xB9ljWsIW208fFpFp7QkNzZFphVZnr0BpIinVLTIUp23ZW7Ei0PtK1noVqLW63BfNWy0rZeHLjc0LSEyZxQ1vKG5S0pQmLKUhU7IK0bMVE7qDyrDeIqfmW1rvgLH61lyVjYvsmGFETbcKIsVHo/8Aj6iWzL2/xD9Qh2+AGT/5Xx2x+cLf1Ke7G5UixI4d+Kws1MTU8D025lx/iWd1C1bSqbWjjvlfUq9u/ushqHh176pdnKqNX0mVmYpNk+p7fomFe62OMbXQ0sEiQGxEgTg8n3JTi08Mua4OnjMZyRwJHqgbrRntcS/gyulTjRk4sEddxaAD4Zc6oGjaB8RrBL3CoOTJAiREBJ6lVz3kxlxJIaIGTMADAHonF+wH4YYxtN1JjpcDDqh7k946dcqzQKDA6XfL3XK5G2oFT0eqRMK220eoyoZkgbgC3E9Ac9Ct7SLSMQ0HB5gCfyXHlCWw6PGag4WoMM/w3NY5uP8AFpkAFrmk9Ru8w7eiyniGx2v3NkU3+Zh9O09xwvNXvorSAPoI+iK0q4+Ofs8OeXeZgBEMcMufnptBlUmiWmJKVNzjBcTJnk5Pc+q0tpSGw+2ff/qEssqQ3OPWcYxGZPojhcbWu+ixzPZG+C4sz9WWuJjBJAPeOfzVhuDCGblxPqr6wxhaJuiGlYKzzO4JP959k7oYYlFo7a+ZI54MciE6qDyx7LOas2xtIXURL59VoramIykbLcjMJpbVITfBIrv9PDuEsdprpWhNQdVUaolCYnAC0zTYqs3HErReKbdrGNIEcJa0bnNA7p74psy61kcgA/RaVwzbpi/QaflJH/apr0N04nlHeF3t+z5+9mZXOhuDi7PU/mpoLE4tIVRoZWlurIF3C4padnhGo9kJ6Om7uQn2lWWzhF0LaEdRYqSohsutzAgrh4yu9kKMpElU5CAbhZ6/t5JWpvaYAWavaoBRsJoBpUIXqJpVBCiLAFpaq/uUU3Vn4yUloBHUhKzKNHaXkiSiWXQ6hKLMwIV8J2FF9S4ETI9uqX3lZrmOlsmPKZjae/qvLikfrx6juqLqgdsN8xPYdYyFNjMlqLDuV+ltO6JO2Zj14mO6ODSRt3Q1x8w54mDHpK6tKYaUmVQ3FVzZHEgT6jkKmu8wSqvtDe65u7loYZH4xhKhGWvsuJVFjIfIfsIBIOQSYjaI6mYVlQFWWrAHNLhLZBcByWzke5Eq0Jj+2tg0xva/A8zDLeAYn0mPkqNU8rCuba4DXO2ghpcdoPQTgfRd39M1GgNBJJzjEYj9VLiXGQhYC0wUTTf3RrdBrH9yPco638MVCfNiROPVWkyLQmFIE4RlBaS28Hjkk/VXjw4GcJ6gpCenT3CIKvp6U49E/o2gaMhNLOm09EOKDdoybNIcVa3RSOi27bVoXTaTSjVIN2zIWunEOGE/qWu5m13CPNBoPqq7h3RP0R7MzqGk7BDcAoS2sPhnCe3tWUva47lJVjG2pCMqVKgCgOFS2jJ5TEem4XVCsZRjbMQuaViSUJhQVS4VzHALmjZuRH7Od3UsaFWqVhBWLvmySVu73SiQVna2iPlCY2jP0akYUTs6A7sFE7EZu3cCmFBZ+hV5HZE0tVAMcoCjT2yLpOyP5T+HVI7TVAim6gSSAwn5IAZlkmYCE1MhrCTMemFXb3FQkktgDnImO4C7uLVtZrgXPbwR5fXv9EasE0IaWPSOhH6K9ga4feAnBxJAnn3wmFHSHOqkmoXmZ87WwSD92Wu/ktN+y2kBzabA6CcNa714PAU6tGjmmYKpYOJAb5jjjMzkTHXKPHhquaZBaOQZJggQZEfPn0Wiv21qbQWGZB3QwAA9sKt2p1Q4NJa4AASGxMjt3+SpIzbE9DwQXk76kDpDSZ+qNpeEaLBl8n1T2jeEnG4escdpCLrW7zzBxwME+3dVSJtszLtEoAjawlG/ZAwQABHonNKmWmY5jB6Lm6ot+847RPHdFjFTqsNlw/BXWdZrsfojaopjJgg9OVKFVjcBmD6IsVFvw4avPgSMlVP1ANO0kDCjtQotYQSCR1BS2Cj2pQ28qsvA4SHU/ErXgtbOODlIm6vU7kpWUbh+p7eSlrtfh3osdVv6jjwV6y6PVqANpbaxudymLq8iVidIrjdP4LR1LqRAwnfBV0KbQko0acOYKUMfIw8CEPbeIaoJbtDg3rKQ2qNE2xJ/dXbNPd2Qtj4gY4eYhqbUNVYR99qXQL6WmkjKMpWW0cKmnqTf8wVhuXHghS7KLtoblc/amx0S67LyPvD6pe0OGJlFAN6t+3skOo3wHDCmTIHICpvarAJgJA0LLfW2RnlepNc31IOIhRVQrMVY7ahyYnmFoKOlUWQQwH1OVhLW5LTha/RtZEDdmFaBje3p03Ywxp5wrrHS/iPhrnRHaform3tDblvPELqje1GHyCByFVkUE1PDdMDc2o7cOf08qGNE08U6rnHkiJ+qLF857g9/I7JpTvGHzbG7uhiD/VLZhSENKt8Rw3sh3AeAfo4JjSsKpySGkYaWkiR19vZGtuiZDiIORxhcOvNvTj+wpchpEpWZA3VHbnE7ZxnJgf8AcrmpZsaA8MaZ5Efqhb7UsbWu27ogkDB7H15Q+nxUJIe4kcyePSDg8JNsZoQ9jY2+UEY6x2koenXc3zbZ579+f77pTRZUc7/DJIadpBOI9/qjaYcTuLS0tkA7hAxwe49UybLq1V7m75jMD1KlenTqNAJIcOJMT7heVrgjLgCDAMAkz7j3XrHPOHFszjmCOgk8H0RQWxfdUK7T5RT2ieZEYxKppWtxctgubS2ztLHb5nqewRNa2qBzgQxwMQX4A/07evuqa1SuzaGUqYGfuuxx1CdBYq/ZlzSLXsdTqOIgy5vfpJ5KEr6RXLwKgfDjyxo56iJkxIytDe3T2tbtg8B0MZDRHJk5xK6tbarWcHfEdTYILSHtaDJ42gcIoLFbPBbTE1niTBgNdn1IOF7Y+EASQHOIBiXTT/AgrV2xHmDiIJ5G5uPngJhQpUmtA3H5nzY9eYUsoy7vCWzGSMf+1o/MLqno1u379tWee7SXfktKax/dDRJGT278TI7Lulet8zS/cRz5s59AcJAIKGjWeHChXYT6Ox74hFXmn20CXOA4y5jfwKZC+O04JDeIJz26zPshRqUNLjTDZP72SceqKYWLHeEy8eWSw8EbePkUPS8DtaT/AIjwD6J/aV97ZbDCTkiMoqtqZpgEjd0mDE/mhWNmXq+CKZ//AEPH8KutfCbAI+PMf6f6rQ0NTe/hrcc+Ux/RES/O4Ux/C7+aezQjPf8A11o/9wB9ii6Fi0Y+PTP1CeMkDJB9mub+q9dVpGQ4jHO4H9UObfkEhSdNB/fpn+L+q6paKzrt+Tyr6tvRnc2m1x6QQD+OEdSAidu308h/JQ2UkLn6QQPI4D3Moarptf8AzUj7tP8ANM/t1IgklzYMZEfkOEOzVLaY+KP+TP1ygGLf2TW60rd3rBH6KI+rrdoOazT7QfyUQB+aKT5TOzMgj0SUyMhE217BBVjNt4fq/EZDuWmCtTjaM8cL55ptyd0tPKOq6o8YMqkyJLpqrjUSzG2V07UnkZpn0j81nre/D43HhOaW0txU6Yz0SonoTRu3TLqToTG73VaePKcT3gcLPMrVZDQ8kfLhaCh8FoDnPzGQSgYvq2NXkgGOJJme6YafTIpgGkN0QYJh3Y+ipqa5RYCAZH1hVUNbFcbWGI6wgOhwpbON4Jjh0/gvatAEkuqTPO4dRxg4XtuGtO5xk/kr3mlyRJQqE7PLd7Y2yCehyIHyRLqNMg7iHT23N/VeMq0wMAAlW/GYRl4B+SODVnlKmA0BpeI4iCI+YQzrEbtzS4GZM46eiI+0MYM1R9Qlz9cE4IifqiwocWltPJjpDYz7yrv2U5p3ta50cAuwPZDWWoUWiXVACfULw+K6bTG6R3gqWx0HMtZnfREHkF0z74V1tY0KYllENJ6gZjsh6Xiu2PL/AM12/wAUWv8Amn6osKCjaB/WFy2weOHx7AH80l1DxjSbHwhu78iPqitN8Smr02osdDQ2xH77ifUhv5BVOtnddv8Ayn9Fd9g3jcah/BWMsaYGXH6qbHRyx1MYJj5q3dRJjePYkIWtbW05z7leNfQb91gRYUHNptA8on+L+ar+OerPyQj9R6cBE0aQcJkp0Ky7a14+4fxVdSjjDXD5SrWVA3gEr2rdO6BSOhdULx/6yflCrqOqf5HAdplNPju6hU3V45uYwOSixie6bSP32Sf9sfjCoFrRjDHEdon8SmdTUWOaeCk51ZwEFwA7wmgBKlCmMC2n3B/RRHmu/ltVpB7hRUSfnD4mIXC8UVCHei1yCFubG2ZUEkKKIQSCTpjIwFfQ0ZhUUTZCBb62+EfKULWG5RRBYMLUbhK7rM+GZZhRRAFBunmST+i0GjaeXAOL3fXCiiUgQ3+wmI3E/JL6zQ12cqKKUMA1h4HAXFjdUw3LSfooomI7pXbWuw0wfZU34kS3AUUTQEtrGWTuytN4X0tlQHeJhRRS2NDar4coc7VT+x6TeBCiiSYMPoNIwHFMBQkQSVFEmOyv9nsHMn5roBjeAVFEhlFW+aDG0/gnNvUG0QIUUTYkWucqJyoopGy0tVdWiHCCoomIX3GltIIGEkvvD46OUUTQhRW0ioDAqfmvFFE7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1" name="Picture 7" descr="F:\New folder (3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371599"/>
            <a:ext cx="3124200" cy="1676400"/>
          </a:xfrm>
          <a:prstGeom prst="rect">
            <a:avLst/>
          </a:prstGeom>
          <a:noFill/>
        </p:spPr>
      </p:pic>
      <p:pic>
        <p:nvPicPr>
          <p:cNvPr id="6152" name="Picture 8" descr="F:\New folder (3)\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371599"/>
            <a:ext cx="2895600" cy="1608667"/>
          </a:xfrm>
          <a:prstGeom prst="rect">
            <a:avLst/>
          </a:prstGeom>
          <a:noFill/>
        </p:spPr>
      </p:pic>
      <p:pic>
        <p:nvPicPr>
          <p:cNvPr id="6153" name="Picture 9" descr="F:\New folder (3)\images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733800"/>
            <a:ext cx="3048000" cy="1828800"/>
          </a:xfrm>
          <a:prstGeom prst="rect">
            <a:avLst/>
          </a:prstGeom>
          <a:noFill/>
        </p:spPr>
      </p:pic>
      <p:pic>
        <p:nvPicPr>
          <p:cNvPr id="6154" name="Picture 10" descr="F:\New folder (3)\index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809999"/>
            <a:ext cx="2619375" cy="1962003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6D5EE3-FCDF-4594-AFFC-9B46B1875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7FB7-89CA-43C9-8BCD-86226C1DA03E}" type="datetime1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C3A93F-F961-41D3-8511-BD737FE2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7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6451600" cy="1303867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অযুর</a:t>
            </a:r>
            <a:r>
              <a:rPr lang="en-US" sz="1400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সুন্নাত</a:t>
            </a:r>
            <a:r>
              <a:rPr lang="en-US" dirty="0">
                <a:solidFill>
                  <a:srgbClr val="FF0000"/>
                </a:solidFill>
              </a:rPr>
              <a:t> ১৬টি </a:t>
            </a:r>
            <a:r>
              <a:rPr lang="en-US" dirty="0" err="1">
                <a:solidFill>
                  <a:srgbClr val="FF0000"/>
                </a:solidFill>
              </a:rPr>
              <a:t>যথাঃ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26" name="Picture 2" descr="F:\New folder (3)\1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7010400" cy="4038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391CF8-2C83-439A-B6B3-27A87E059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0A0A-2595-4F77-911B-D9F7A899C8CA}" type="datetime1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3745F-913E-4FF8-92C6-51F113FF7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New folder (3)\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530353" cy="5334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62393C-1AEE-4EB7-80B0-D4766779B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26A3-4BCE-4252-B2C2-80750B3B808B}" type="datetime1">
              <a:rPr lang="en-US" smtClean="0"/>
              <a:t>9/6/2021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C099FBF-CAED-4655-9573-74D2DBB68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আবুল হাসান সহকারী মেীলভী 01745571436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766</TotalTime>
  <Words>253</Words>
  <Application>Microsoft Office PowerPoint</Application>
  <PresentationFormat>On-screen Show (4:3)</PresentationFormat>
  <Paragraphs>63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Garamond</vt:lpstr>
      <vt:lpstr>Nikosh</vt:lpstr>
      <vt:lpstr>SutonnyOMJ</vt:lpstr>
      <vt:lpstr>Wingdings</vt:lpstr>
      <vt:lpstr>Organic</vt:lpstr>
      <vt:lpstr>PowerPoint Presentation</vt:lpstr>
      <vt:lpstr>PowerPoint Presentation</vt:lpstr>
      <vt:lpstr>শিক্ষক পরিচিতি</vt:lpstr>
      <vt:lpstr>নিচের চিত্রগুলো  লক্ষ্য  করোঃ</vt:lpstr>
      <vt:lpstr>PowerPoint Presentation</vt:lpstr>
      <vt:lpstr>শিখনফলঃ</vt:lpstr>
      <vt:lpstr>PowerPoint Presentation</vt:lpstr>
      <vt:lpstr>অযুর  সুন্নাত ১৬টি যথাঃ </vt:lpstr>
      <vt:lpstr>PowerPoint Presentation</vt:lpstr>
      <vt:lpstr>PowerPoint Presentation</vt:lpstr>
      <vt:lpstr>মূল্যায়নঃ </vt:lpstr>
      <vt:lpstr>বাড়ীর কাজঃ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</dc:creator>
  <cp:lastModifiedBy>DOEL</cp:lastModifiedBy>
  <cp:revision>244</cp:revision>
  <dcterms:created xsi:type="dcterms:W3CDTF">2006-08-16T00:00:00Z</dcterms:created>
  <dcterms:modified xsi:type="dcterms:W3CDTF">2021-09-06T13:25:07Z</dcterms:modified>
</cp:coreProperties>
</file>