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74" r:id="rId16"/>
    <p:sldId id="275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086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s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239000" cy="4922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17" y="1511150"/>
            <a:ext cx="3717046" cy="237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1149"/>
            <a:ext cx="4178976" cy="2375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1910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খেলা দেখছে।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27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96318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4039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731603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33400"/>
            <a:ext cx="3409950" cy="2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4349"/>
            <a:ext cx="3810000" cy="4036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5784"/>
            <a:ext cx="4267200" cy="3965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3441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বিনোদনের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0872"/>
            <a:ext cx="4216312" cy="370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07" y="1288906"/>
            <a:ext cx="4096094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191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4" y="1242787"/>
            <a:ext cx="4043408" cy="3786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90" y="1242787"/>
            <a:ext cx="4283669" cy="3786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344180"/>
            <a:ext cx="838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 খেলা দেখে বিনোদন করছে।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72167"/>
            <a:ext cx="4191001" cy="3833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2942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কম্পিউটারে গেম খে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ভিডিও 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8338"/>
            <a:ext cx="41656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2050"/>
            <a:ext cx="5664200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5727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159204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 কাজ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4297"/>
            <a:ext cx="4070555" cy="271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743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24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"/>
            <a:ext cx="3276600" cy="214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533400"/>
            <a:ext cx="43434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24384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0046" y="2020193"/>
            <a:ext cx="53105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মোঃ ইমদাদুল হক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শাহজাহানপুর উচ্চ বিদ্যালয়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মাধবপুর, হবিগঞ্জ।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imdadulhaque3464@gmail.com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0"/>
            <a:ext cx="7391400" cy="2215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315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590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89" y="2209800"/>
            <a:ext cx="294341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905000" y="533400"/>
            <a:ext cx="54864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" y="1295400"/>
            <a:ext cx="3594884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32" y="1302605"/>
            <a:ext cx="4111468" cy="3497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953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4" y="1153890"/>
            <a:ext cx="3927216" cy="3494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3591912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95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44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0680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81278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437" y="1819870"/>
            <a:ext cx="734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7010399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 ও তথ্যপ্রযুক্তি 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96180"/>
            <a:ext cx="838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 ব্যবহারে বিনোদনের ব্যাপক পরিবর্তন ঘটেছে দুইভাবে।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07844" y="2705098"/>
            <a:ext cx="4843462" cy="1028702"/>
            <a:chOff x="2207844" y="2742553"/>
            <a:chExt cx="4843462" cy="102870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79586" y="2742553"/>
              <a:ext cx="0" cy="485775"/>
            </a:xfrm>
            <a:prstGeom prst="line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207844" y="3228328"/>
              <a:ext cx="4843462" cy="0"/>
            </a:xfrm>
            <a:prstGeom prst="line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022730" y="3271192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245928" y="3266424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81000" y="4122493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 গ্রহণ প্রক্রিয়ায় মৌলিক পরিবর্তন।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411480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ভিন্ন ভিন্ন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 পরিবর্তন।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39" y="1302605"/>
            <a:ext cx="4012426" cy="2670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4" y="1305693"/>
            <a:ext cx="3560583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048780"/>
            <a:ext cx="8060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27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00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382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22</cp:revision>
  <dcterms:created xsi:type="dcterms:W3CDTF">2006-08-16T00:00:00Z</dcterms:created>
  <dcterms:modified xsi:type="dcterms:W3CDTF">2021-09-06T05:23:53Z</dcterms:modified>
</cp:coreProperties>
</file>