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5" r:id="rId5"/>
    <p:sldId id="259" r:id="rId6"/>
    <p:sldId id="260" r:id="rId7"/>
    <p:sldId id="261" r:id="rId8"/>
    <p:sldId id="262" r:id="rId9"/>
    <p:sldId id="263" r:id="rId10"/>
    <p:sldId id="264"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6" d="100"/>
          <a:sy n="96" d="100"/>
        </p:scale>
        <p:origin x="86" y="1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qbal Hossin" userId="08a8aa09cecc68a8" providerId="LiveId" clId="{5F8BBD7D-9BE2-4F8C-A8C8-51BDF4DE2431}"/>
    <pc:docChg chg="modSld">
      <pc:chgData name="Iqbal Hossin" userId="08a8aa09cecc68a8" providerId="LiveId" clId="{5F8BBD7D-9BE2-4F8C-A8C8-51BDF4DE2431}" dt="2021-09-06T11:17:17.102" v="9" actId="20577"/>
      <pc:docMkLst>
        <pc:docMk/>
      </pc:docMkLst>
      <pc:sldChg chg="modSp mod">
        <pc:chgData name="Iqbal Hossin" userId="08a8aa09cecc68a8" providerId="LiveId" clId="{5F8BBD7D-9BE2-4F8C-A8C8-51BDF4DE2431}" dt="2021-09-06T11:17:17.102" v="9" actId="20577"/>
        <pc:sldMkLst>
          <pc:docMk/>
          <pc:sldMk cId="3879465235" sldId="258"/>
        </pc:sldMkLst>
        <pc:spChg chg="mod">
          <ac:chgData name="Iqbal Hossin" userId="08a8aa09cecc68a8" providerId="LiveId" clId="{5F8BBD7D-9BE2-4F8C-A8C8-51BDF4DE2431}" dt="2021-09-06T11:17:17.102" v="9" actId="20577"/>
          <ac:spMkLst>
            <pc:docMk/>
            <pc:sldMk cId="3879465235" sldId="258"/>
            <ac:spMk id="3" creationId="{9494CE44-7BA2-4837-A0AD-6AF05B93C58D}"/>
          </ac:spMkLst>
        </pc:spChg>
      </pc:sldChg>
    </pc:docChg>
  </pc:docChgLst>
  <pc:docChgLst>
    <pc:chgData name="Iqbal Hossin" userId="08a8aa09cecc68a8" providerId="LiveId" clId="{75D8B438-6E00-478D-BA1D-EFCD10E471B1}"/>
    <pc:docChg chg="undo custSel addSld modSld">
      <pc:chgData name="Iqbal Hossin" userId="08a8aa09cecc68a8" providerId="LiveId" clId="{75D8B438-6E00-478D-BA1D-EFCD10E471B1}" dt="2021-09-01T15:04:12.670" v="2537" actId="20577"/>
      <pc:docMkLst>
        <pc:docMk/>
      </pc:docMkLst>
      <pc:sldChg chg="addSp delSp modSp mod modTransition modClrScheme chgLayout">
        <pc:chgData name="Iqbal Hossin" userId="08a8aa09cecc68a8" providerId="LiveId" clId="{75D8B438-6E00-478D-BA1D-EFCD10E471B1}" dt="2021-09-01T15:01:47.642" v="2528"/>
        <pc:sldMkLst>
          <pc:docMk/>
          <pc:sldMk cId="1482817820" sldId="256"/>
        </pc:sldMkLst>
        <pc:spChg chg="del mod ord">
          <ac:chgData name="Iqbal Hossin" userId="08a8aa09cecc68a8" providerId="LiveId" clId="{75D8B438-6E00-478D-BA1D-EFCD10E471B1}" dt="2021-09-01T01:52:24.245" v="0" actId="700"/>
          <ac:spMkLst>
            <pc:docMk/>
            <pc:sldMk cId="1482817820" sldId="256"/>
            <ac:spMk id="2" creationId="{F75B66EF-7E0A-4175-BC5C-3F8BEE4433D2}"/>
          </ac:spMkLst>
        </pc:spChg>
        <pc:spChg chg="del mod ord">
          <ac:chgData name="Iqbal Hossin" userId="08a8aa09cecc68a8" providerId="LiveId" clId="{75D8B438-6E00-478D-BA1D-EFCD10E471B1}" dt="2021-09-01T01:52:24.245" v="0" actId="700"/>
          <ac:spMkLst>
            <pc:docMk/>
            <pc:sldMk cId="1482817820" sldId="256"/>
            <ac:spMk id="3" creationId="{7283A750-6CB3-4A21-9FEC-88A0B10E5C3A}"/>
          </ac:spMkLst>
        </pc:spChg>
        <pc:spChg chg="add del mod ord">
          <ac:chgData name="Iqbal Hossin" userId="08a8aa09cecc68a8" providerId="LiveId" clId="{75D8B438-6E00-478D-BA1D-EFCD10E471B1}" dt="2021-09-01T01:52:41.322" v="1" actId="700"/>
          <ac:spMkLst>
            <pc:docMk/>
            <pc:sldMk cId="1482817820" sldId="256"/>
            <ac:spMk id="4" creationId="{30D24264-26AF-4D62-9367-00CFE8228ABE}"/>
          </ac:spMkLst>
        </pc:spChg>
        <pc:spChg chg="add del mod ord">
          <ac:chgData name="Iqbal Hossin" userId="08a8aa09cecc68a8" providerId="LiveId" clId="{75D8B438-6E00-478D-BA1D-EFCD10E471B1}" dt="2021-09-01T01:52:41.322" v="1" actId="700"/>
          <ac:spMkLst>
            <pc:docMk/>
            <pc:sldMk cId="1482817820" sldId="256"/>
            <ac:spMk id="5" creationId="{1A6BEC3E-D501-48E0-8609-D299EBA9422B}"/>
          </ac:spMkLst>
        </pc:spChg>
        <pc:spChg chg="add mod ord">
          <ac:chgData name="Iqbal Hossin" userId="08a8aa09cecc68a8" providerId="LiveId" clId="{75D8B438-6E00-478D-BA1D-EFCD10E471B1}" dt="2021-09-01T02:00:11.412" v="66" actId="207"/>
          <ac:spMkLst>
            <pc:docMk/>
            <pc:sldMk cId="1482817820" sldId="256"/>
            <ac:spMk id="6" creationId="{1FC1FBC4-A0EC-49F2-87F2-CD235D8CC55F}"/>
          </ac:spMkLst>
        </pc:spChg>
        <pc:spChg chg="add del mod">
          <ac:chgData name="Iqbal Hossin" userId="08a8aa09cecc68a8" providerId="LiveId" clId="{75D8B438-6E00-478D-BA1D-EFCD10E471B1}" dt="2021-09-01T01:56:27.566" v="48" actId="931"/>
          <ac:spMkLst>
            <pc:docMk/>
            <pc:sldMk cId="1482817820" sldId="256"/>
            <ac:spMk id="9" creationId="{4AF191F1-4477-4BE4-A1AD-B785915E3B69}"/>
          </ac:spMkLst>
        </pc:spChg>
        <pc:spChg chg="add mod ord">
          <ac:chgData name="Iqbal Hossin" userId="08a8aa09cecc68a8" providerId="LiveId" clId="{75D8B438-6E00-478D-BA1D-EFCD10E471B1}" dt="2021-09-01T01:58:23.869" v="57" actId="171"/>
          <ac:spMkLst>
            <pc:docMk/>
            <pc:sldMk cId="1482817820" sldId="256"/>
            <ac:spMk id="12" creationId="{76368634-9523-4A9E-B08F-4266A08322FB}"/>
          </ac:spMkLst>
        </pc:spChg>
        <pc:picChg chg="add del mod">
          <ac:chgData name="Iqbal Hossin" userId="08a8aa09cecc68a8" providerId="LiveId" clId="{75D8B438-6E00-478D-BA1D-EFCD10E471B1}" dt="2021-09-01T01:56:27.566" v="48" actId="931"/>
          <ac:picMkLst>
            <pc:docMk/>
            <pc:sldMk cId="1482817820" sldId="256"/>
            <ac:picMk id="8" creationId="{6021F54A-2CC6-461D-A0EF-3BB799A8408B}"/>
          </ac:picMkLst>
        </pc:picChg>
        <pc:picChg chg="add mod ord">
          <ac:chgData name="Iqbal Hossin" userId="08a8aa09cecc68a8" providerId="LiveId" clId="{75D8B438-6E00-478D-BA1D-EFCD10E471B1}" dt="2021-09-01T01:59:23.863" v="62" actId="1076"/>
          <ac:picMkLst>
            <pc:docMk/>
            <pc:sldMk cId="1482817820" sldId="256"/>
            <ac:picMk id="11" creationId="{39391D82-885E-4DAA-B5C8-E02F3279C62E}"/>
          </ac:picMkLst>
        </pc:picChg>
      </pc:sldChg>
      <pc:sldChg chg="modSp new mod modTransition">
        <pc:chgData name="Iqbal Hossin" userId="08a8aa09cecc68a8" providerId="LiveId" clId="{75D8B438-6E00-478D-BA1D-EFCD10E471B1}" dt="2021-09-01T15:01:47.642" v="2528"/>
        <pc:sldMkLst>
          <pc:docMk/>
          <pc:sldMk cId="2159912174" sldId="257"/>
        </pc:sldMkLst>
        <pc:spChg chg="mod">
          <ac:chgData name="Iqbal Hossin" userId="08a8aa09cecc68a8" providerId="LiveId" clId="{75D8B438-6E00-478D-BA1D-EFCD10E471B1}" dt="2021-09-01T06:14:46.332" v="288" actId="1076"/>
          <ac:spMkLst>
            <pc:docMk/>
            <pc:sldMk cId="2159912174" sldId="257"/>
            <ac:spMk id="2" creationId="{D95C5487-51C4-49E2-BA5B-B86FC578C87C}"/>
          </ac:spMkLst>
        </pc:spChg>
        <pc:spChg chg="mod">
          <ac:chgData name="Iqbal Hossin" userId="08a8aa09cecc68a8" providerId="LiveId" clId="{75D8B438-6E00-478D-BA1D-EFCD10E471B1}" dt="2021-09-01T06:14:06.630" v="259" actId="2711"/>
          <ac:spMkLst>
            <pc:docMk/>
            <pc:sldMk cId="2159912174" sldId="257"/>
            <ac:spMk id="3" creationId="{197FBA73-A9AE-4595-B57D-9E87AB528EDF}"/>
          </ac:spMkLst>
        </pc:spChg>
      </pc:sldChg>
      <pc:sldChg chg="modSp new mod modTransition">
        <pc:chgData name="Iqbal Hossin" userId="08a8aa09cecc68a8" providerId="LiveId" clId="{75D8B438-6E00-478D-BA1D-EFCD10E471B1}" dt="2021-09-01T15:01:47.642" v="2528"/>
        <pc:sldMkLst>
          <pc:docMk/>
          <pc:sldMk cId="3879465235" sldId="258"/>
        </pc:sldMkLst>
        <pc:spChg chg="mod">
          <ac:chgData name="Iqbal Hossin" userId="08a8aa09cecc68a8" providerId="LiveId" clId="{75D8B438-6E00-478D-BA1D-EFCD10E471B1}" dt="2021-09-01T06:24:25.906" v="433" actId="1076"/>
          <ac:spMkLst>
            <pc:docMk/>
            <pc:sldMk cId="3879465235" sldId="258"/>
            <ac:spMk id="2" creationId="{3BBF9FAD-C350-4400-A41D-7BB2B8DF3421}"/>
          </ac:spMkLst>
        </pc:spChg>
        <pc:spChg chg="mod">
          <ac:chgData name="Iqbal Hossin" userId="08a8aa09cecc68a8" providerId="LiveId" clId="{75D8B438-6E00-478D-BA1D-EFCD10E471B1}" dt="2021-09-01T06:24:36.714" v="434" actId="1076"/>
          <ac:spMkLst>
            <pc:docMk/>
            <pc:sldMk cId="3879465235" sldId="258"/>
            <ac:spMk id="3" creationId="{9494CE44-7BA2-4837-A0AD-6AF05B93C58D}"/>
          </ac:spMkLst>
        </pc:spChg>
      </pc:sldChg>
      <pc:sldChg chg="modSp new mod modTransition">
        <pc:chgData name="Iqbal Hossin" userId="08a8aa09cecc68a8" providerId="LiveId" clId="{75D8B438-6E00-478D-BA1D-EFCD10E471B1}" dt="2021-09-01T15:01:47.642" v="2528"/>
        <pc:sldMkLst>
          <pc:docMk/>
          <pc:sldMk cId="147123445" sldId="259"/>
        </pc:sldMkLst>
        <pc:spChg chg="mod">
          <ac:chgData name="Iqbal Hossin" userId="08a8aa09cecc68a8" providerId="LiveId" clId="{75D8B438-6E00-478D-BA1D-EFCD10E471B1}" dt="2021-09-01T06:28:23.594" v="538" actId="2711"/>
          <ac:spMkLst>
            <pc:docMk/>
            <pc:sldMk cId="147123445" sldId="259"/>
            <ac:spMk id="2" creationId="{72B845DD-FF6C-440E-B092-6251B72FC404}"/>
          </ac:spMkLst>
        </pc:spChg>
        <pc:spChg chg="mod">
          <ac:chgData name="Iqbal Hossin" userId="08a8aa09cecc68a8" providerId="LiveId" clId="{75D8B438-6E00-478D-BA1D-EFCD10E471B1}" dt="2021-09-01T06:29:40.446" v="544" actId="20577"/>
          <ac:spMkLst>
            <pc:docMk/>
            <pc:sldMk cId="147123445" sldId="259"/>
            <ac:spMk id="3" creationId="{4B11C8EA-E927-416B-9C94-C3DF361E5FE2}"/>
          </ac:spMkLst>
        </pc:spChg>
      </pc:sldChg>
      <pc:sldChg chg="modSp new mod modTransition">
        <pc:chgData name="Iqbal Hossin" userId="08a8aa09cecc68a8" providerId="LiveId" clId="{75D8B438-6E00-478D-BA1D-EFCD10E471B1}" dt="2021-09-01T15:01:47.642" v="2528"/>
        <pc:sldMkLst>
          <pc:docMk/>
          <pc:sldMk cId="4044150195" sldId="260"/>
        </pc:sldMkLst>
        <pc:spChg chg="mod">
          <ac:chgData name="Iqbal Hossin" userId="08a8aa09cecc68a8" providerId="LiveId" clId="{75D8B438-6E00-478D-BA1D-EFCD10E471B1}" dt="2021-09-01T14:51:59.752" v="2437" actId="3062"/>
          <ac:spMkLst>
            <pc:docMk/>
            <pc:sldMk cId="4044150195" sldId="260"/>
            <ac:spMk id="2" creationId="{CEAA38AB-9114-4D62-B3B5-CE48C7A7997A}"/>
          </ac:spMkLst>
        </pc:spChg>
        <pc:spChg chg="mod">
          <ac:chgData name="Iqbal Hossin" userId="08a8aa09cecc68a8" providerId="LiveId" clId="{75D8B438-6E00-478D-BA1D-EFCD10E471B1}" dt="2021-09-01T14:55:02.101" v="2458" actId="12"/>
          <ac:spMkLst>
            <pc:docMk/>
            <pc:sldMk cId="4044150195" sldId="260"/>
            <ac:spMk id="3" creationId="{6D7590FC-D4AF-4E1F-B17E-A7EF606E9FF1}"/>
          </ac:spMkLst>
        </pc:spChg>
      </pc:sldChg>
      <pc:sldChg chg="modSp new mod modTransition">
        <pc:chgData name="Iqbal Hossin" userId="08a8aa09cecc68a8" providerId="LiveId" clId="{75D8B438-6E00-478D-BA1D-EFCD10E471B1}" dt="2021-09-01T15:01:47.642" v="2528"/>
        <pc:sldMkLst>
          <pc:docMk/>
          <pc:sldMk cId="2255043511" sldId="261"/>
        </pc:sldMkLst>
        <pc:spChg chg="mod">
          <ac:chgData name="Iqbal Hossin" userId="08a8aa09cecc68a8" providerId="LiveId" clId="{75D8B438-6E00-478D-BA1D-EFCD10E471B1}" dt="2021-09-01T14:52:38.491" v="2441" actId="14100"/>
          <ac:spMkLst>
            <pc:docMk/>
            <pc:sldMk cId="2255043511" sldId="261"/>
            <ac:spMk id="2" creationId="{F7BE7634-0F25-426C-B452-5F754CEC55C9}"/>
          </ac:spMkLst>
        </pc:spChg>
        <pc:spChg chg="mod">
          <ac:chgData name="Iqbal Hossin" userId="08a8aa09cecc68a8" providerId="LiveId" clId="{75D8B438-6E00-478D-BA1D-EFCD10E471B1}" dt="2021-09-01T14:52:26.824" v="2439" actId="3062"/>
          <ac:spMkLst>
            <pc:docMk/>
            <pc:sldMk cId="2255043511" sldId="261"/>
            <ac:spMk id="3" creationId="{EECB8346-149A-4F04-974E-FD01BE4372DA}"/>
          </ac:spMkLst>
        </pc:spChg>
      </pc:sldChg>
      <pc:sldChg chg="modSp new mod modTransition">
        <pc:chgData name="Iqbal Hossin" userId="08a8aa09cecc68a8" providerId="LiveId" clId="{75D8B438-6E00-478D-BA1D-EFCD10E471B1}" dt="2021-09-01T15:01:47.642" v="2528"/>
        <pc:sldMkLst>
          <pc:docMk/>
          <pc:sldMk cId="970909059" sldId="262"/>
        </pc:sldMkLst>
        <pc:spChg chg="mod">
          <ac:chgData name="Iqbal Hossin" userId="08a8aa09cecc68a8" providerId="LiveId" clId="{75D8B438-6E00-478D-BA1D-EFCD10E471B1}" dt="2021-09-01T11:42:48.467" v="1442" actId="1076"/>
          <ac:spMkLst>
            <pc:docMk/>
            <pc:sldMk cId="970909059" sldId="262"/>
            <ac:spMk id="2" creationId="{6BEA1239-C231-4CB5-B7A7-A4205FAF9976}"/>
          </ac:spMkLst>
        </pc:spChg>
        <pc:spChg chg="mod">
          <ac:chgData name="Iqbal Hossin" userId="08a8aa09cecc68a8" providerId="LiveId" clId="{75D8B438-6E00-478D-BA1D-EFCD10E471B1}" dt="2021-09-01T12:02:03.746" v="1794" actId="20577"/>
          <ac:spMkLst>
            <pc:docMk/>
            <pc:sldMk cId="970909059" sldId="262"/>
            <ac:spMk id="3" creationId="{5093DE25-3981-427B-8783-7AF874D8FF5A}"/>
          </ac:spMkLst>
        </pc:spChg>
      </pc:sldChg>
      <pc:sldChg chg="modSp new mod modTransition">
        <pc:chgData name="Iqbal Hossin" userId="08a8aa09cecc68a8" providerId="LiveId" clId="{75D8B438-6E00-478D-BA1D-EFCD10E471B1}" dt="2021-09-01T15:04:12.670" v="2537" actId="20577"/>
        <pc:sldMkLst>
          <pc:docMk/>
          <pc:sldMk cId="819551614" sldId="263"/>
        </pc:sldMkLst>
        <pc:spChg chg="mod">
          <ac:chgData name="Iqbal Hossin" userId="08a8aa09cecc68a8" providerId="LiveId" clId="{75D8B438-6E00-478D-BA1D-EFCD10E471B1}" dt="2021-09-01T11:45:17.868" v="1452" actId="14100"/>
          <ac:spMkLst>
            <pc:docMk/>
            <pc:sldMk cId="819551614" sldId="263"/>
            <ac:spMk id="2" creationId="{8B634971-C725-4626-8B8A-E1276400090C}"/>
          </ac:spMkLst>
        </pc:spChg>
        <pc:spChg chg="mod">
          <ac:chgData name="Iqbal Hossin" userId="08a8aa09cecc68a8" providerId="LiveId" clId="{75D8B438-6E00-478D-BA1D-EFCD10E471B1}" dt="2021-09-01T15:04:12.670" v="2537" actId="20577"/>
          <ac:spMkLst>
            <pc:docMk/>
            <pc:sldMk cId="819551614" sldId="263"/>
            <ac:spMk id="3" creationId="{5088F2C0-97D6-44B3-A353-4810EDC6AAA6}"/>
          </ac:spMkLst>
        </pc:spChg>
      </pc:sldChg>
      <pc:sldChg chg="modSp new mod modTransition">
        <pc:chgData name="Iqbal Hossin" userId="08a8aa09cecc68a8" providerId="LiveId" clId="{75D8B438-6E00-478D-BA1D-EFCD10E471B1}" dt="2021-09-01T15:03:55.895" v="2535" actId="20577"/>
        <pc:sldMkLst>
          <pc:docMk/>
          <pc:sldMk cId="1861553270" sldId="264"/>
        </pc:sldMkLst>
        <pc:spChg chg="mod">
          <ac:chgData name="Iqbal Hossin" userId="08a8aa09cecc68a8" providerId="LiveId" clId="{75D8B438-6E00-478D-BA1D-EFCD10E471B1}" dt="2021-09-01T14:48:18.582" v="2379" actId="14100"/>
          <ac:spMkLst>
            <pc:docMk/>
            <pc:sldMk cId="1861553270" sldId="264"/>
            <ac:spMk id="2" creationId="{57F61B30-BC43-406C-B60B-DF825A98BBB5}"/>
          </ac:spMkLst>
        </pc:spChg>
        <pc:spChg chg="mod">
          <ac:chgData name="Iqbal Hossin" userId="08a8aa09cecc68a8" providerId="LiveId" clId="{75D8B438-6E00-478D-BA1D-EFCD10E471B1}" dt="2021-09-01T15:03:55.895" v="2535" actId="20577"/>
          <ac:spMkLst>
            <pc:docMk/>
            <pc:sldMk cId="1861553270" sldId="264"/>
            <ac:spMk id="3" creationId="{36D6DA06-2007-40E6-AAC9-AD2FD870AC44}"/>
          </ac:spMkLst>
        </pc:spChg>
      </pc:sldChg>
      <pc:sldChg chg="addSp delSp modSp new mod modTransition chgLayout">
        <pc:chgData name="Iqbal Hossin" userId="08a8aa09cecc68a8" providerId="LiveId" clId="{75D8B438-6E00-478D-BA1D-EFCD10E471B1}" dt="2021-09-01T15:01:47.642" v="2528"/>
        <pc:sldMkLst>
          <pc:docMk/>
          <pc:sldMk cId="2393589060" sldId="265"/>
        </pc:sldMkLst>
        <pc:spChg chg="del">
          <ac:chgData name="Iqbal Hossin" userId="08a8aa09cecc68a8" providerId="LiveId" clId="{75D8B438-6E00-478D-BA1D-EFCD10E471B1}" dt="2021-09-01T13:48:39.054" v="2240" actId="700"/>
          <ac:spMkLst>
            <pc:docMk/>
            <pc:sldMk cId="2393589060" sldId="265"/>
            <ac:spMk id="2" creationId="{8276D23E-8C27-4FB2-A24D-924F6A91D5D1}"/>
          </ac:spMkLst>
        </pc:spChg>
        <pc:spChg chg="del">
          <ac:chgData name="Iqbal Hossin" userId="08a8aa09cecc68a8" providerId="LiveId" clId="{75D8B438-6E00-478D-BA1D-EFCD10E471B1}" dt="2021-09-01T13:48:39.054" v="2240" actId="700"/>
          <ac:spMkLst>
            <pc:docMk/>
            <pc:sldMk cId="2393589060" sldId="265"/>
            <ac:spMk id="3" creationId="{5D8EA80C-D416-40D7-9D8C-6C28B015FECB}"/>
          </ac:spMkLst>
        </pc:spChg>
        <pc:spChg chg="add mod ord">
          <ac:chgData name="Iqbal Hossin" userId="08a8aa09cecc68a8" providerId="LiveId" clId="{75D8B438-6E00-478D-BA1D-EFCD10E471B1}" dt="2021-09-01T14:58:13.435" v="2470" actId="14100"/>
          <ac:spMkLst>
            <pc:docMk/>
            <pc:sldMk cId="2393589060" sldId="265"/>
            <ac:spMk id="4" creationId="{50AE733D-0965-4117-935B-71AAC30B4E50}"/>
          </ac:spMkLst>
        </pc:spChg>
        <pc:spChg chg="add del mod ord">
          <ac:chgData name="Iqbal Hossin" userId="08a8aa09cecc68a8" providerId="LiveId" clId="{75D8B438-6E00-478D-BA1D-EFCD10E471B1}" dt="2021-09-01T14:02:54.427" v="2257" actId="931"/>
          <ac:spMkLst>
            <pc:docMk/>
            <pc:sldMk cId="2393589060" sldId="265"/>
            <ac:spMk id="5" creationId="{31C0EA35-CC83-4A02-9E9E-6E492217B746}"/>
          </ac:spMkLst>
        </pc:spChg>
        <pc:spChg chg="add del mod">
          <ac:chgData name="Iqbal Hossin" userId="08a8aa09cecc68a8" providerId="LiveId" clId="{75D8B438-6E00-478D-BA1D-EFCD10E471B1}" dt="2021-09-01T14:05:14.525" v="2272"/>
          <ac:spMkLst>
            <pc:docMk/>
            <pc:sldMk cId="2393589060" sldId="265"/>
            <ac:spMk id="14" creationId="{4BC8A6A3-15D1-4719-96E5-E400F98D4B02}"/>
          </ac:spMkLst>
        </pc:spChg>
        <pc:spChg chg="add mod">
          <ac:chgData name="Iqbal Hossin" userId="08a8aa09cecc68a8" providerId="LiveId" clId="{75D8B438-6E00-478D-BA1D-EFCD10E471B1}" dt="2021-09-01T14:53:42.934" v="2445" actId="3062"/>
          <ac:spMkLst>
            <pc:docMk/>
            <pc:sldMk cId="2393589060" sldId="265"/>
            <ac:spMk id="15" creationId="{1799EE88-4674-4B4F-947F-2055EACF6802}"/>
          </ac:spMkLst>
        </pc:spChg>
        <pc:spChg chg="add mod">
          <ac:chgData name="Iqbal Hossin" userId="08a8aa09cecc68a8" providerId="LiveId" clId="{75D8B438-6E00-478D-BA1D-EFCD10E471B1}" dt="2021-09-01T15:00:50.584" v="2520" actId="20577"/>
          <ac:spMkLst>
            <pc:docMk/>
            <pc:sldMk cId="2393589060" sldId="265"/>
            <ac:spMk id="16" creationId="{A0C9C01C-BE8A-47A0-8BA1-A3456BBF260C}"/>
          </ac:spMkLst>
        </pc:spChg>
        <pc:picChg chg="add del mod">
          <ac:chgData name="Iqbal Hossin" userId="08a8aa09cecc68a8" providerId="LiveId" clId="{75D8B438-6E00-478D-BA1D-EFCD10E471B1}" dt="2021-09-01T14:02:23.173" v="2255" actId="931"/>
          <ac:picMkLst>
            <pc:docMk/>
            <pc:sldMk cId="2393589060" sldId="265"/>
            <ac:picMk id="7" creationId="{1894D21F-64DD-4344-B6A6-B0810C406A12}"/>
          </ac:picMkLst>
        </pc:picChg>
        <pc:picChg chg="add del mod">
          <ac:chgData name="Iqbal Hossin" userId="08a8aa09cecc68a8" providerId="LiveId" clId="{75D8B438-6E00-478D-BA1D-EFCD10E471B1}" dt="2021-09-01T14:02:23.173" v="2255" actId="931"/>
          <ac:picMkLst>
            <pc:docMk/>
            <pc:sldMk cId="2393589060" sldId="265"/>
            <ac:picMk id="9" creationId="{C72D7A00-2CCA-4E99-AE43-87792700611E}"/>
          </ac:picMkLst>
        </pc:picChg>
        <pc:picChg chg="add mod">
          <ac:chgData name="Iqbal Hossin" userId="08a8aa09cecc68a8" providerId="LiveId" clId="{75D8B438-6E00-478D-BA1D-EFCD10E471B1}" dt="2021-09-01T14:58:06.097" v="2468" actId="1076"/>
          <ac:picMkLst>
            <pc:docMk/>
            <pc:sldMk cId="2393589060" sldId="265"/>
            <ac:picMk id="11" creationId="{FAC1603B-EFDD-4B3F-AF04-93602B4E2762}"/>
          </ac:picMkLst>
        </pc:picChg>
        <pc:picChg chg="add mod">
          <ac:chgData name="Iqbal Hossin" userId="08a8aa09cecc68a8" providerId="LiveId" clId="{75D8B438-6E00-478D-BA1D-EFCD10E471B1}" dt="2021-09-01T14:58:03.115" v="2467" actId="1076"/>
          <ac:picMkLst>
            <pc:docMk/>
            <pc:sldMk cId="2393589060" sldId="265"/>
            <ac:picMk id="13" creationId="{026772B3-B12E-4C78-8CD2-2DF6AE640FDD}"/>
          </ac:picMkLst>
        </pc:picChg>
      </pc:sldChg>
      <pc:sldChg chg="modSp new mod modTransition">
        <pc:chgData name="Iqbal Hossin" userId="08a8aa09cecc68a8" providerId="LiveId" clId="{75D8B438-6E00-478D-BA1D-EFCD10E471B1}" dt="2021-09-01T15:01:47.642" v="2528"/>
        <pc:sldMkLst>
          <pc:docMk/>
          <pc:sldMk cId="3361695178" sldId="266"/>
        </pc:sldMkLst>
        <pc:spChg chg="mod">
          <ac:chgData name="Iqbal Hossin" userId="08a8aa09cecc68a8" providerId="LiveId" clId="{75D8B438-6E00-478D-BA1D-EFCD10E471B1}" dt="2021-09-01T14:44:14.879" v="2322" actId="1076"/>
          <ac:spMkLst>
            <pc:docMk/>
            <pc:sldMk cId="3361695178" sldId="266"/>
            <ac:spMk id="2" creationId="{2508B0DA-779D-42AC-8A38-B54F6CEC1BD9}"/>
          </ac:spMkLst>
        </pc:spChg>
        <pc:spChg chg="mod">
          <ac:chgData name="Iqbal Hossin" userId="08a8aa09cecc68a8" providerId="LiveId" clId="{75D8B438-6E00-478D-BA1D-EFCD10E471B1}" dt="2021-09-01T14:53:17.434" v="2443" actId="3062"/>
          <ac:spMkLst>
            <pc:docMk/>
            <pc:sldMk cId="3361695178" sldId="266"/>
            <ac:spMk id="3" creationId="{D53989C5-DF0A-41DA-8DBE-30CBA1ECD932}"/>
          </ac:spMkLst>
        </pc:spChg>
      </pc:sldChg>
      <pc:sldChg chg="addSp delSp modSp new mod modTransition modClrScheme chgLayout">
        <pc:chgData name="Iqbal Hossin" userId="08a8aa09cecc68a8" providerId="LiveId" clId="{75D8B438-6E00-478D-BA1D-EFCD10E471B1}" dt="2021-09-01T15:01:47.642" v="2528"/>
        <pc:sldMkLst>
          <pc:docMk/>
          <pc:sldMk cId="3367824134" sldId="267"/>
        </pc:sldMkLst>
        <pc:spChg chg="del mod ord">
          <ac:chgData name="Iqbal Hossin" userId="08a8aa09cecc68a8" providerId="LiveId" clId="{75D8B438-6E00-478D-BA1D-EFCD10E471B1}" dt="2021-09-01T14:49:58.592" v="2414" actId="700"/>
          <ac:spMkLst>
            <pc:docMk/>
            <pc:sldMk cId="3367824134" sldId="267"/>
            <ac:spMk id="2" creationId="{02A9CE70-26D3-4208-8C7B-F543F051FB77}"/>
          </ac:spMkLst>
        </pc:spChg>
        <pc:spChg chg="del">
          <ac:chgData name="Iqbal Hossin" userId="08a8aa09cecc68a8" providerId="LiveId" clId="{75D8B438-6E00-478D-BA1D-EFCD10E471B1}" dt="2021-09-01T14:49:58.592" v="2414" actId="700"/>
          <ac:spMkLst>
            <pc:docMk/>
            <pc:sldMk cId="3367824134" sldId="267"/>
            <ac:spMk id="3" creationId="{384C9EFC-0631-4458-B431-2AD24A673859}"/>
          </ac:spMkLst>
        </pc:spChg>
        <pc:spChg chg="add mod ord">
          <ac:chgData name="Iqbal Hossin" userId="08a8aa09cecc68a8" providerId="LiveId" clId="{75D8B438-6E00-478D-BA1D-EFCD10E471B1}" dt="2021-09-01T14:50:52.274" v="2433" actId="255"/>
          <ac:spMkLst>
            <pc:docMk/>
            <pc:sldMk cId="3367824134" sldId="267"/>
            <ac:spMk id="4" creationId="{B99AF300-1E7D-4181-98DE-B3B32D002E9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F266892-B8C3-4D45-92D8-60CD0FFEFF2E}"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DFA15-3ED4-4EA0-9BB7-2A4E142BCA8E}" type="slidenum">
              <a:rPr lang="en-US" smtClean="0"/>
              <a:t>‹#›</a:t>
            </a:fld>
            <a:endParaRPr lang="en-US"/>
          </a:p>
        </p:txBody>
      </p:sp>
    </p:spTree>
    <p:extLst>
      <p:ext uri="{BB962C8B-B14F-4D97-AF65-F5344CB8AC3E}">
        <p14:creationId xmlns:p14="http://schemas.microsoft.com/office/powerpoint/2010/main" val="1233023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266892-B8C3-4D45-92D8-60CD0FFEFF2E}"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DFA15-3ED4-4EA0-9BB7-2A4E142BCA8E}" type="slidenum">
              <a:rPr lang="en-US" smtClean="0"/>
              <a:t>‹#›</a:t>
            </a:fld>
            <a:endParaRPr lang="en-US"/>
          </a:p>
        </p:txBody>
      </p:sp>
    </p:spTree>
    <p:extLst>
      <p:ext uri="{BB962C8B-B14F-4D97-AF65-F5344CB8AC3E}">
        <p14:creationId xmlns:p14="http://schemas.microsoft.com/office/powerpoint/2010/main" val="3408174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266892-B8C3-4D45-92D8-60CD0FFEFF2E}"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DFA15-3ED4-4EA0-9BB7-2A4E142BCA8E}" type="slidenum">
              <a:rPr lang="en-US" smtClean="0"/>
              <a:t>‹#›</a:t>
            </a:fld>
            <a:endParaRPr lang="en-US"/>
          </a:p>
        </p:txBody>
      </p:sp>
    </p:spTree>
    <p:extLst>
      <p:ext uri="{BB962C8B-B14F-4D97-AF65-F5344CB8AC3E}">
        <p14:creationId xmlns:p14="http://schemas.microsoft.com/office/powerpoint/2010/main" val="2176626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266892-B8C3-4D45-92D8-60CD0FFEFF2E}"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DFA15-3ED4-4EA0-9BB7-2A4E142BCA8E}" type="slidenum">
              <a:rPr lang="en-US" smtClean="0"/>
              <a:t>‹#›</a:t>
            </a:fld>
            <a:endParaRPr lang="en-US"/>
          </a:p>
        </p:txBody>
      </p:sp>
    </p:spTree>
    <p:extLst>
      <p:ext uri="{BB962C8B-B14F-4D97-AF65-F5344CB8AC3E}">
        <p14:creationId xmlns:p14="http://schemas.microsoft.com/office/powerpoint/2010/main" val="3818093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266892-B8C3-4D45-92D8-60CD0FFEFF2E}" type="datetimeFigureOut">
              <a:rPr lang="en-US" smtClean="0"/>
              <a:t>9/6/2021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DFA15-3ED4-4EA0-9BB7-2A4E142BCA8E}" type="slidenum">
              <a:rPr lang="en-US" smtClean="0"/>
              <a:t>‹#›</a:t>
            </a:fld>
            <a:endParaRPr lang="en-US"/>
          </a:p>
        </p:txBody>
      </p:sp>
    </p:spTree>
    <p:extLst>
      <p:ext uri="{BB962C8B-B14F-4D97-AF65-F5344CB8AC3E}">
        <p14:creationId xmlns:p14="http://schemas.microsoft.com/office/powerpoint/2010/main" val="3333379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F266892-B8C3-4D45-92D8-60CD0FFEFF2E}" type="datetimeFigureOut">
              <a:rPr lang="en-US" smtClean="0"/>
              <a:t>9/6/2021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FDFA15-3ED4-4EA0-9BB7-2A4E142BCA8E}" type="slidenum">
              <a:rPr lang="en-US" smtClean="0"/>
              <a:t>‹#›</a:t>
            </a:fld>
            <a:endParaRPr lang="en-US"/>
          </a:p>
        </p:txBody>
      </p:sp>
    </p:spTree>
    <p:extLst>
      <p:ext uri="{BB962C8B-B14F-4D97-AF65-F5344CB8AC3E}">
        <p14:creationId xmlns:p14="http://schemas.microsoft.com/office/powerpoint/2010/main" val="703444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266892-B8C3-4D45-92D8-60CD0FFEFF2E}" type="datetimeFigureOut">
              <a:rPr lang="en-US" smtClean="0"/>
              <a:t>9/6/2021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FDFA15-3ED4-4EA0-9BB7-2A4E142BCA8E}" type="slidenum">
              <a:rPr lang="en-US" smtClean="0"/>
              <a:t>‹#›</a:t>
            </a:fld>
            <a:endParaRPr lang="en-US"/>
          </a:p>
        </p:txBody>
      </p:sp>
    </p:spTree>
    <p:extLst>
      <p:ext uri="{BB962C8B-B14F-4D97-AF65-F5344CB8AC3E}">
        <p14:creationId xmlns:p14="http://schemas.microsoft.com/office/powerpoint/2010/main" val="2520579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F266892-B8C3-4D45-92D8-60CD0FFEFF2E}" type="datetimeFigureOut">
              <a:rPr lang="en-US" smtClean="0"/>
              <a:t>9/6/2021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FDFA15-3ED4-4EA0-9BB7-2A4E142BCA8E}" type="slidenum">
              <a:rPr lang="en-US" smtClean="0"/>
              <a:t>‹#›</a:t>
            </a:fld>
            <a:endParaRPr lang="en-US"/>
          </a:p>
        </p:txBody>
      </p:sp>
    </p:spTree>
    <p:extLst>
      <p:ext uri="{BB962C8B-B14F-4D97-AF65-F5344CB8AC3E}">
        <p14:creationId xmlns:p14="http://schemas.microsoft.com/office/powerpoint/2010/main" val="4233007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266892-B8C3-4D45-92D8-60CD0FFEFF2E}" type="datetimeFigureOut">
              <a:rPr lang="en-US" smtClean="0"/>
              <a:t>9/6/2021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FDFA15-3ED4-4EA0-9BB7-2A4E142BCA8E}" type="slidenum">
              <a:rPr lang="en-US" smtClean="0"/>
              <a:t>‹#›</a:t>
            </a:fld>
            <a:endParaRPr lang="en-US"/>
          </a:p>
        </p:txBody>
      </p:sp>
    </p:spTree>
    <p:extLst>
      <p:ext uri="{BB962C8B-B14F-4D97-AF65-F5344CB8AC3E}">
        <p14:creationId xmlns:p14="http://schemas.microsoft.com/office/powerpoint/2010/main" val="3222047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F266892-B8C3-4D45-92D8-60CD0FFEFF2E}" type="datetimeFigureOut">
              <a:rPr lang="en-US" smtClean="0"/>
              <a:t>9/6/2021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FDFA15-3ED4-4EA0-9BB7-2A4E142BCA8E}" type="slidenum">
              <a:rPr lang="en-US" smtClean="0"/>
              <a:t>‹#›</a:t>
            </a:fld>
            <a:endParaRPr lang="en-US"/>
          </a:p>
        </p:txBody>
      </p:sp>
    </p:spTree>
    <p:extLst>
      <p:ext uri="{BB962C8B-B14F-4D97-AF65-F5344CB8AC3E}">
        <p14:creationId xmlns:p14="http://schemas.microsoft.com/office/powerpoint/2010/main" val="4121930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F266892-B8C3-4D45-92D8-60CD0FFEFF2E}" type="datetimeFigureOut">
              <a:rPr lang="en-US" smtClean="0"/>
              <a:t>9/6/2021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FDFA15-3ED4-4EA0-9BB7-2A4E142BCA8E}" type="slidenum">
              <a:rPr lang="en-US" smtClean="0"/>
              <a:t>‹#›</a:t>
            </a:fld>
            <a:endParaRPr lang="en-US"/>
          </a:p>
        </p:txBody>
      </p:sp>
    </p:spTree>
    <p:extLst>
      <p:ext uri="{BB962C8B-B14F-4D97-AF65-F5344CB8AC3E}">
        <p14:creationId xmlns:p14="http://schemas.microsoft.com/office/powerpoint/2010/main" val="896423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266892-B8C3-4D45-92D8-60CD0FFEFF2E}" type="datetimeFigureOut">
              <a:rPr lang="en-US" smtClean="0"/>
              <a:t>9/6/2021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FDFA15-3ED4-4EA0-9BB7-2A4E142BCA8E}" type="slidenum">
              <a:rPr lang="en-US" smtClean="0"/>
              <a:t>‹#›</a:t>
            </a:fld>
            <a:endParaRPr lang="en-US"/>
          </a:p>
        </p:txBody>
      </p:sp>
    </p:spTree>
    <p:extLst>
      <p:ext uri="{BB962C8B-B14F-4D97-AF65-F5344CB8AC3E}">
        <p14:creationId xmlns:p14="http://schemas.microsoft.com/office/powerpoint/2010/main" val="297388475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flickr.com/photos/96326056@N06/47476359322" TargetMode="External"/><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hyperlink" Target="https://creativecommons.org/licenses/by-nc/3.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fif"/><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39391D82-885E-4DAA-B5C8-E02F3279C62E}"/>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0" y="0"/>
            <a:ext cx="12192000" cy="6858000"/>
          </a:xfrm>
          <a:prstGeom prst="rect">
            <a:avLst/>
          </a:prstGeom>
        </p:spPr>
      </p:pic>
      <p:sp>
        <p:nvSpPr>
          <p:cNvPr id="12" name="TextBox 11">
            <a:extLst>
              <a:ext uri="{FF2B5EF4-FFF2-40B4-BE49-F238E27FC236}">
                <a16:creationId xmlns:a16="http://schemas.microsoft.com/office/drawing/2014/main" id="{76368634-9523-4A9E-B08F-4266A08322FB}"/>
              </a:ext>
            </a:extLst>
          </p:cNvPr>
          <p:cNvSpPr txBox="1"/>
          <p:nvPr/>
        </p:nvSpPr>
        <p:spPr>
          <a:xfrm>
            <a:off x="1" y="6858000"/>
            <a:ext cx="12192000" cy="230832"/>
          </a:xfrm>
          <a:prstGeom prst="rect">
            <a:avLst/>
          </a:prstGeom>
          <a:noFill/>
        </p:spPr>
        <p:txBody>
          <a:bodyPr wrap="square" rtlCol="0">
            <a:spAutoFit/>
          </a:bodyPr>
          <a:lstStyle/>
          <a:p>
            <a:r>
              <a:rPr lang="en-US" sz="900">
                <a:hlinkClick r:id="rId3" tooltip="https://www.flickr.com/photos/96326056@N06/47476359322"/>
              </a:rPr>
              <a:t>This Photo</a:t>
            </a:r>
            <a:r>
              <a:rPr lang="en-US" sz="900"/>
              <a:t> by Unknown Author is licensed under </a:t>
            </a:r>
            <a:r>
              <a:rPr lang="en-US" sz="900">
                <a:hlinkClick r:id="rId4" tooltip="https://creativecommons.org/licenses/by-nc/3.0/"/>
              </a:rPr>
              <a:t>CC BY-NC</a:t>
            </a:r>
            <a:endParaRPr lang="en-US" sz="900"/>
          </a:p>
        </p:txBody>
      </p:sp>
      <p:sp>
        <p:nvSpPr>
          <p:cNvPr id="6" name="Title 5">
            <a:extLst>
              <a:ext uri="{FF2B5EF4-FFF2-40B4-BE49-F238E27FC236}">
                <a16:creationId xmlns:a16="http://schemas.microsoft.com/office/drawing/2014/main" id="{1FC1FBC4-A0EC-49F2-87F2-CD235D8CC55F}"/>
              </a:ext>
            </a:extLst>
          </p:cNvPr>
          <p:cNvSpPr>
            <a:spLocks noGrp="1"/>
          </p:cNvSpPr>
          <p:nvPr>
            <p:ph type="title"/>
          </p:nvPr>
        </p:nvSpPr>
        <p:spPr>
          <a:xfrm>
            <a:off x="933616" y="2464270"/>
            <a:ext cx="10515600" cy="1325563"/>
          </a:xfrm>
          <a:noFill/>
          <a:ln>
            <a:noFill/>
          </a:ln>
        </p:spPr>
        <p:txBody>
          <a:bodyPr/>
          <a:lstStyle/>
          <a:p>
            <a:r>
              <a:rPr lang="en-US" dirty="0"/>
              <a:t>                       </a:t>
            </a:r>
            <a:r>
              <a:rPr lang="en-US" sz="8000" b="1" dirty="0" err="1">
                <a:ln w="10160">
                  <a:solidFill>
                    <a:schemeClr val="accent5"/>
                  </a:solidFill>
                  <a:prstDash val="solid"/>
                </a:ln>
                <a:solidFill>
                  <a:srgbClr val="FFFFFF"/>
                </a:solidFill>
                <a:effectLst>
                  <a:outerShdw blurRad="38100" dist="22860" dir="5400000" algn="tl" rotWithShape="0">
                    <a:srgbClr val="000000">
                      <a:alpha val="30000"/>
                    </a:srgbClr>
                  </a:outerShdw>
                </a:effectLst>
                <a:latin typeface="SutonnyOMJ" panose="01010600010101010101" pitchFamily="2" charset="0"/>
                <a:cs typeface="SutonnyOMJ" panose="01010600010101010101" pitchFamily="2" charset="0"/>
              </a:rPr>
              <a:t>শুভেচ্ছা</a:t>
            </a:r>
            <a:r>
              <a:rPr lang="en-US" sz="80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SutonnyOMJ" panose="01010600010101010101" pitchFamily="2" charset="0"/>
                <a:cs typeface="SutonnyOMJ" panose="01010600010101010101" pitchFamily="2" charset="0"/>
              </a:rPr>
              <a:t>/</a:t>
            </a:r>
            <a:r>
              <a:rPr lang="en-US" sz="8000" b="1" dirty="0" err="1">
                <a:ln w="10160">
                  <a:solidFill>
                    <a:schemeClr val="accent5"/>
                  </a:solidFill>
                  <a:prstDash val="solid"/>
                </a:ln>
                <a:solidFill>
                  <a:srgbClr val="FFFFFF"/>
                </a:solidFill>
                <a:effectLst>
                  <a:outerShdw blurRad="38100" dist="22860" dir="5400000" algn="tl" rotWithShape="0">
                    <a:srgbClr val="000000">
                      <a:alpha val="30000"/>
                    </a:srgbClr>
                  </a:outerShdw>
                </a:effectLst>
                <a:latin typeface="SutonnyOMJ" panose="01010600010101010101" pitchFamily="2" charset="0"/>
                <a:cs typeface="SutonnyOMJ" panose="01010600010101010101" pitchFamily="2" charset="0"/>
              </a:rPr>
              <a:t>স্বাগতম</a:t>
            </a:r>
            <a:endParaRPr lang="en-US" sz="8000" b="1" dirty="0">
              <a:latin typeface="SutonnyOMJ" panose="01010600010101010101" pitchFamily="2" charset="0"/>
              <a:cs typeface="SutonnyOMJ" panose="01010600010101010101" pitchFamily="2" charset="0"/>
            </a:endParaRPr>
          </a:p>
        </p:txBody>
      </p:sp>
    </p:spTree>
    <p:extLst>
      <p:ext uri="{BB962C8B-B14F-4D97-AF65-F5344CB8AC3E}">
        <p14:creationId xmlns:p14="http://schemas.microsoft.com/office/powerpoint/2010/main" val="1482817820"/>
      </p:ext>
    </p:extLst>
  </p:cSld>
  <p:clrMapOvr>
    <a:masterClrMapping/>
  </p:clrMapOvr>
  <mc:AlternateContent xmlns:mc="http://schemas.openxmlformats.org/markup-compatibility/2006" xmlns:p14="http://schemas.microsoft.com/office/powerpoint/2010/main">
    <mc:Choice Requires="p14">
      <p:transition spd="slow" p14:dur="1400" advClick="0" advTm="7000">
        <p14:doors dir="vert"/>
      </p:transition>
    </mc:Choice>
    <mc:Fallback xmlns="">
      <p:transition spd="slow" advClick="0" advTm="7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61B30-BC43-406C-B60B-DF825A98BBB5}"/>
              </a:ext>
            </a:extLst>
          </p:cNvPr>
          <p:cNvSpPr>
            <a:spLocks noGrp="1"/>
          </p:cNvSpPr>
          <p:nvPr>
            <p:ph type="title"/>
          </p:nvPr>
        </p:nvSpPr>
        <p:spPr>
          <a:xfrm>
            <a:off x="4420924" y="365125"/>
            <a:ext cx="1781093" cy="1325563"/>
          </a:xfrm>
        </p:spPr>
        <p:txBody>
          <a:bodyPr>
            <a:normAutofit fontScale="90000"/>
          </a:bodyPr>
          <a:lstStyle/>
          <a:p>
            <a:br>
              <a:rPr lang="en-US" dirty="0">
                <a:latin typeface="SutonnyOMJ" panose="01010600010101010101" pitchFamily="2" charset="0"/>
                <a:cs typeface="SutonnyOMJ" panose="01010600010101010101" pitchFamily="2" charset="0"/>
              </a:rPr>
            </a:br>
            <a:r>
              <a:rPr lang="as-IN" dirty="0">
                <a:latin typeface="SutonnyOMJ" panose="01010600010101010101" pitchFamily="2" charset="0"/>
                <a:cs typeface="SutonnyOMJ" panose="01010600010101010101" pitchFamily="2" charset="0"/>
              </a:rPr>
              <a:t>ইলিউশন</a:t>
            </a:r>
            <a:br>
              <a:rPr lang="as-IN" dirty="0"/>
            </a:br>
            <a:endParaRPr lang="en-US" dirty="0"/>
          </a:p>
        </p:txBody>
      </p:sp>
      <p:sp>
        <p:nvSpPr>
          <p:cNvPr id="3" name="Content Placeholder 2">
            <a:extLst>
              <a:ext uri="{FF2B5EF4-FFF2-40B4-BE49-F238E27FC236}">
                <a16:creationId xmlns:a16="http://schemas.microsoft.com/office/drawing/2014/main" id="{36D6DA06-2007-40E6-AAC9-AD2FD870AC44}"/>
              </a:ext>
            </a:extLst>
          </p:cNvPr>
          <p:cNvSpPr>
            <a:spLocks noGrp="1"/>
          </p:cNvSpPr>
          <p:nvPr>
            <p:ph idx="1"/>
          </p:nvPr>
        </p:nvSpPr>
        <p:spPr>
          <a:xfrm>
            <a:off x="2456953" y="1825625"/>
            <a:ext cx="7378810" cy="2722521"/>
          </a:xfrm>
        </p:spPr>
        <p:txBody>
          <a:bodyPr/>
          <a:lstStyle/>
          <a:p>
            <a:r>
              <a:rPr lang="as-IN" dirty="0">
                <a:latin typeface="SutonnyOMJ" panose="01010600010101010101" pitchFamily="2" charset="0"/>
                <a:cs typeface="SutonnyOMJ" panose="01010600010101010101" pitchFamily="2" charset="0"/>
              </a:rPr>
              <a:t> ইলিউশন হচ্ছে মানুষের মনের এমন এক বিভ্রম, যা মূলত ভ্রান্ত ধারণা হিসেবে বিবেচিত। অর্থাৎ কৌশল দ্বারা প্রতারিত হওয়া বা কোনো অবস্থান ও উপস্থিতির ভুল ব্যাখ্যা করাকে ইলিউশন বলে</a:t>
            </a:r>
            <a:r>
              <a:rPr lang="en-US" dirty="0">
                <a:latin typeface="SutonnyOMJ" panose="01010600010101010101" pitchFamily="2" charset="0"/>
                <a:cs typeface="SutonnyOMJ" panose="01010600010101010101" pitchFamily="2" charset="0"/>
              </a:rPr>
              <a:t>।</a:t>
            </a:r>
          </a:p>
        </p:txBody>
      </p:sp>
    </p:spTree>
    <p:extLst>
      <p:ext uri="{BB962C8B-B14F-4D97-AF65-F5344CB8AC3E}">
        <p14:creationId xmlns:p14="http://schemas.microsoft.com/office/powerpoint/2010/main" val="1861553270"/>
      </p:ext>
    </p:extLst>
  </p:cSld>
  <p:clrMapOvr>
    <a:masterClrMapping/>
  </p:clrMapOvr>
  <mc:AlternateContent xmlns:mc="http://schemas.openxmlformats.org/markup-compatibility/2006" xmlns:p14="http://schemas.microsoft.com/office/powerpoint/2010/main">
    <mc:Choice Requires="p14">
      <p:transition spd="slow" p14:dur="1400" advClick="0" advTm="7000">
        <p14:doors dir="vert"/>
      </p:transition>
    </mc:Choice>
    <mc:Fallback xmlns="">
      <p:transition spd="slow" advClick="0" advTm="7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8B0DA-779D-42AC-8A38-B54F6CEC1BD9}"/>
              </a:ext>
            </a:extLst>
          </p:cNvPr>
          <p:cNvSpPr>
            <a:spLocks noGrp="1"/>
          </p:cNvSpPr>
          <p:nvPr>
            <p:ph type="title"/>
          </p:nvPr>
        </p:nvSpPr>
        <p:spPr>
          <a:xfrm>
            <a:off x="3986916" y="412833"/>
            <a:ext cx="2803497" cy="1325563"/>
          </a:xfrm>
        </p:spPr>
        <p:txBody>
          <a:bodyPr/>
          <a:lstStyle/>
          <a:p>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শিখনফল</a:t>
            </a:r>
            <a:endParaRPr lang="en-US" dirty="0">
              <a:latin typeface="SutonnyOMJ" panose="01010600010101010101" pitchFamily="2" charset="0"/>
              <a:cs typeface="SutonnyOMJ" panose="01010600010101010101" pitchFamily="2" charset="0"/>
            </a:endParaRPr>
          </a:p>
        </p:txBody>
      </p:sp>
      <p:sp>
        <p:nvSpPr>
          <p:cNvPr id="3" name="Content Placeholder 2">
            <a:extLst>
              <a:ext uri="{FF2B5EF4-FFF2-40B4-BE49-F238E27FC236}">
                <a16:creationId xmlns:a16="http://schemas.microsoft.com/office/drawing/2014/main" id="{D53989C5-DF0A-41DA-8DBE-30CBA1ECD932}"/>
              </a:ext>
            </a:extLst>
          </p:cNvPr>
          <p:cNvSpPr>
            <a:spLocks noGrp="1"/>
          </p:cNvSpPr>
          <p:nvPr>
            <p:ph idx="1"/>
          </p:nvPr>
        </p:nvSpPr>
        <p:spPr>
          <a:xfrm>
            <a:off x="2353586" y="2496709"/>
            <a:ext cx="7100515" cy="1637969"/>
          </a:xfrm>
        </p:spPr>
        <p:txBody>
          <a:bodyPr/>
          <a:lstStyle/>
          <a:p>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দ্রাবক </a:t>
            </a:r>
            <a:r>
              <a:rPr lang="en-US" dirty="0" err="1">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নিষ্কাশন</a:t>
            </a:r>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পদ্ধতি </a:t>
            </a:r>
            <a:r>
              <a:rPr lang="en-US" dirty="0" err="1">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ব্যাখ্যা</a:t>
            </a:r>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a:t>
            </a:r>
            <a:r>
              <a:rPr lang="en-US" dirty="0" err="1">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করতে</a:t>
            </a:r>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a:t>
            </a:r>
            <a:r>
              <a:rPr lang="en-US" dirty="0" err="1">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পারবে</a:t>
            </a:r>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i="0" u="none" strike="noStrike" kern="1200" normalizeH="0" baseline="0" noProof="0" dirty="0">
                <a:ln w="0"/>
                <a:effectLst>
                  <a:outerShdw blurRad="38100" dist="19050" dir="2700000" algn="tl" rotWithShape="0">
                    <a:schemeClr val="dk1">
                      <a:alpha val="40000"/>
                    </a:schemeClr>
                  </a:outerShdw>
                </a:effectLst>
                <a:uLnTx/>
                <a:uFillTx/>
                <a:latin typeface="SutonnyOMJ" panose="01010600010101010101" pitchFamily="2" charset="0"/>
                <a:cs typeface="SutonnyOMJ" panose="01010600010101010101" pitchFamily="2" charset="0"/>
              </a:rPr>
              <a:t>স্টীম/</a:t>
            </a:r>
            <a:r>
              <a:rPr kumimoji="0" lang="en-US" sz="2800" i="0" u="none" strike="noStrike" kern="1200" normalizeH="0" baseline="0" noProof="0" dirty="0" err="1">
                <a:ln w="0"/>
                <a:effectLst>
                  <a:outerShdw blurRad="38100" dist="19050" dir="2700000" algn="tl" rotWithShape="0">
                    <a:schemeClr val="dk1">
                      <a:alpha val="40000"/>
                    </a:schemeClr>
                  </a:outerShdw>
                </a:effectLst>
                <a:uLnTx/>
                <a:uFillTx/>
                <a:latin typeface="SutonnyOMJ" panose="01010600010101010101" pitchFamily="2" charset="0"/>
                <a:cs typeface="SutonnyOMJ" panose="01010600010101010101" pitchFamily="2" charset="0"/>
              </a:rPr>
              <a:t>বাষ্প</a:t>
            </a:r>
            <a:r>
              <a:rPr kumimoji="0" lang="en-US" sz="2800" i="0" u="none" strike="noStrike" kern="1200" normalizeH="0" baseline="0" noProof="0" dirty="0">
                <a:ln w="0"/>
                <a:effectLst>
                  <a:outerShdw blurRad="38100" dist="19050" dir="2700000" algn="tl" rotWithShape="0">
                    <a:schemeClr val="dk1">
                      <a:alpha val="40000"/>
                    </a:schemeClr>
                  </a:outerShdw>
                </a:effectLst>
                <a:uLnTx/>
                <a:uFillTx/>
                <a:latin typeface="SutonnyOMJ" panose="01010600010101010101" pitchFamily="2" charset="0"/>
                <a:cs typeface="SutonnyOMJ" panose="01010600010101010101" pitchFamily="2" charset="0"/>
              </a:rPr>
              <a:t> পাতন পদ্ধতি </a:t>
            </a:r>
            <a:r>
              <a:rPr kumimoji="0" lang="en-US" sz="2800" i="0" u="none" strike="noStrike" kern="1200" normalizeH="0" baseline="0" noProof="0" dirty="0" err="1">
                <a:ln w="0"/>
                <a:effectLst>
                  <a:outerShdw blurRad="38100" dist="19050" dir="2700000" algn="tl" rotWithShape="0">
                    <a:schemeClr val="dk1">
                      <a:alpha val="40000"/>
                    </a:schemeClr>
                  </a:outerShdw>
                </a:effectLst>
                <a:uLnTx/>
                <a:uFillTx/>
                <a:latin typeface="SutonnyOMJ" panose="01010600010101010101" pitchFamily="2" charset="0"/>
                <a:cs typeface="SutonnyOMJ" panose="01010600010101010101" pitchFamily="2" charset="0"/>
              </a:rPr>
              <a:t>ব্যাখ্যা</a:t>
            </a:r>
            <a:r>
              <a:rPr kumimoji="0" lang="en-US" sz="2800" i="0" u="none" strike="noStrike" kern="1200" normalizeH="0" baseline="0" noProof="0" dirty="0">
                <a:ln w="0"/>
                <a:effectLst>
                  <a:outerShdw blurRad="38100" dist="19050" dir="2700000" algn="tl" rotWithShape="0">
                    <a:schemeClr val="dk1">
                      <a:alpha val="40000"/>
                    </a:schemeClr>
                  </a:outerShdw>
                </a:effectLst>
                <a:uLnTx/>
                <a:uFillTx/>
                <a:latin typeface="SutonnyOMJ" panose="01010600010101010101" pitchFamily="2" charset="0"/>
                <a:cs typeface="SutonnyOMJ" panose="01010600010101010101" pitchFamily="2" charset="0"/>
              </a:rPr>
              <a:t> </a:t>
            </a:r>
            <a:r>
              <a:rPr kumimoji="0" lang="en-US" sz="2800" i="0" u="none" strike="noStrike" kern="1200" normalizeH="0" baseline="0" noProof="0" dirty="0" err="1">
                <a:ln w="0"/>
                <a:effectLst>
                  <a:outerShdw blurRad="38100" dist="19050" dir="2700000" algn="tl" rotWithShape="0">
                    <a:schemeClr val="dk1">
                      <a:alpha val="40000"/>
                    </a:schemeClr>
                  </a:outerShdw>
                </a:effectLst>
                <a:uLnTx/>
                <a:uFillTx/>
                <a:latin typeface="SutonnyOMJ" panose="01010600010101010101" pitchFamily="2" charset="0"/>
                <a:cs typeface="SutonnyOMJ" panose="01010600010101010101" pitchFamily="2" charset="0"/>
              </a:rPr>
              <a:t>করতে</a:t>
            </a:r>
            <a:r>
              <a:rPr kumimoji="0" lang="en-US" sz="2800" i="0" u="none" strike="noStrike" kern="1200" normalizeH="0" baseline="0" noProof="0" dirty="0">
                <a:ln w="0"/>
                <a:effectLst>
                  <a:outerShdw blurRad="38100" dist="19050" dir="2700000" algn="tl" rotWithShape="0">
                    <a:schemeClr val="dk1">
                      <a:alpha val="40000"/>
                    </a:schemeClr>
                  </a:outerShdw>
                </a:effectLst>
                <a:uLnTx/>
                <a:uFillTx/>
                <a:latin typeface="SutonnyOMJ" panose="01010600010101010101" pitchFamily="2" charset="0"/>
                <a:cs typeface="SutonnyOMJ" panose="01010600010101010101" pitchFamily="2" charset="0"/>
              </a:rPr>
              <a:t> </a:t>
            </a:r>
            <a:r>
              <a:rPr kumimoji="0" lang="en-US" sz="2800" i="0" u="none" strike="noStrike" kern="1200" normalizeH="0" baseline="0" noProof="0" dirty="0" err="1">
                <a:ln w="0"/>
                <a:effectLst>
                  <a:outerShdw blurRad="38100" dist="19050" dir="2700000" algn="tl" rotWithShape="0">
                    <a:schemeClr val="dk1">
                      <a:alpha val="40000"/>
                    </a:schemeClr>
                  </a:outerShdw>
                </a:effectLst>
                <a:uLnTx/>
                <a:uFillTx/>
                <a:latin typeface="SutonnyOMJ" panose="01010600010101010101" pitchFamily="2" charset="0"/>
                <a:cs typeface="SutonnyOMJ" panose="01010600010101010101" pitchFamily="2" charset="0"/>
              </a:rPr>
              <a:t>পারবে</a:t>
            </a:r>
            <a:r>
              <a:rPr kumimoji="0" lang="en-US" sz="2800" i="0" u="none" strike="noStrike" kern="1200" normalizeH="0" baseline="0" noProof="0" dirty="0">
                <a:ln w="0"/>
                <a:effectLst>
                  <a:outerShdw blurRad="38100" dist="19050" dir="2700000" algn="tl" rotWithShape="0">
                    <a:schemeClr val="dk1">
                      <a:alpha val="40000"/>
                    </a:schemeClr>
                  </a:outerShdw>
                </a:effectLst>
                <a:uLnTx/>
                <a:uFillTx/>
                <a:latin typeface="SutonnyOMJ" panose="01010600010101010101" pitchFamily="2" charset="0"/>
                <a:cs typeface="SutonnyOMJ" panose="01010600010101010101" pitchFamily="2" charset="0"/>
              </a:rPr>
              <a:t>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as-IN" i="0" u="none" strike="noStrike" kern="1200" normalizeH="0" baseline="0" noProof="0" dirty="0">
                <a:ln w="0"/>
                <a:effectLst>
                  <a:outerShdw blurRad="38100" dist="19050" dir="2700000" algn="tl" rotWithShape="0">
                    <a:schemeClr val="dk1">
                      <a:alpha val="40000"/>
                    </a:schemeClr>
                  </a:outerShdw>
                </a:effectLst>
                <a:uLnTx/>
                <a:uFillTx/>
                <a:latin typeface="SutonnyOMJ" panose="01010600010101010101" pitchFamily="2" charset="0"/>
                <a:ea typeface="+mj-ea"/>
                <a:cs typeface="SutonnyOMJ" panose="01010600010101010101" pitchFamily="2" charset="0"/>
              </a:rPr>
              <a:t>ইলিউশন</a:t>
            </a:r>
            <a:r>
              <a:rPr kumimoji="0" lang="en-US" i="0" u="none" strike="noStrike" kern="1200" normalizeH="0" baseline="0" noProof="0" dirty="0">
                <a:ln w="0"/>
                <a:effectLst>
                  <a:outerShdw blurRad="38100" dist="19050" dir="2700000" algn="tl" rotWithShape="0">
                    <a:schemeClr val="dk1">
                      <a:alpha val="40000"/>
                    </a:schemeClr>
                  </a:outerShdw>
                </a:effectLst>
                <a:uLnTx/>
                <a:uFillTx/>
                <a:latin typeface="SutonnyOMJ" panose="01010600010101010101" pitchFamily="2" charset="0"/>
                <a:ea typeface="+mj-ea"/>
                <a:cs typeface="SutonnyOMJ" panose="01010600010101010101" pitchFamily="2" charset="0"/>
              </a:rPr>
              <a:t> </a:t>
            </a:r>
            <a:r>
              <a:rPr kumimoji="0" lang="en-US" i="0" u="none" strike="noStrike" kern="1200" normalizeH="0" baseline="0" noProof="0" dirty="0" err="1">
                <a:ln w="0"/>
                <a:effectLst>
                  <a:outerShdw blurRad="38100" dist="19050" dir="2700000" algn="tl" rotWithShape="0">
                    <a:schemeClr val="dk1">
                      <a:alpha val="40000"/>
                    </a:schemeClr>
                  </a:outerShdw>
                </a:effectLst>
                <a:uLnTx/>
                <a:uFillTx/>
                <a:latin typeface="SutonnyOMJ" panose="01010600010101010101" pitchFamily="2" charset="0"/>
                <a:ea typeface="+mj-ea"/>
                <a:cs typeface="SutonnyOMJ" panose="01010600010101010101" pitchFamily="2" charset="0"/>
              </a:rPr>
              <a:t>সম্পর্কে</a:t>
            </a:r>
            <a:r>
              <a:rPr kumimoji="0" lang="en-US" i="0" u="none" strike="noStrike" kern="1200" normalizeH="0" baseline="0" noProof="0" dirty="0">
                <a:ln w="0"/>
                <a:effectLst>
                  <a:outerShdw blurRad="38100" dist="19050" dir="2700000" algn="tl" rotWithShape="0">
                    <a:schemeClr val="dk1">
                      <a:alpha val="40000"/>
                    </a:schemeClr>
                  </a:outerShdw>
                </a:effectLst>
                <a:uLnTx/>
                <a:uFillTx/>
                <a:latin typeface="SutonnyOMJ" panose="01010600010101010101" pitchFamily="2" charset="0"/>
                <a:ea typeface="+mj-ea"/>
                <a:cs typeface="SutonnyOMJ" panose="01010600010101010101" pitchFamily="2" charset="0"/>
              </a:rPr>
              <a:t> </a:t>
            </a:r>
            <a:r>
              <a:rPr kumimoji="0" lang="en-US" i="0" u="none" strike="noStrike" kern="1200" normalizeH="0" baseline="0" noProof="0" dirty="0" err="1">
                <a:ln w="0"/>
                <a:effectLst>
                  <a:outerShdw blurRad="38100" dist="19050" dir="2700000" algn="tl" rotWithShape="0">
                    <a:schemeClr val="dk1">
                      <a:alpha val="40000"/>
                    </a:schemeClr>
                  </a:outerShdw>
                </a:effectLst>
                <a:uLnTx/>
                <a:uFillTx/>
                <a:latin typeface="SutonnyOMJ" panose="01010600010101010101" pitchFamily="2" charset="0"/>
                <a:ea typeface="+mj-ea"/>
                <a:cs typeface="SutonnyOMJ" panose="01010600010101010101" pitchFamily="2" charset="0"/>
              </a:rPr>
              <a:t>বলতে</a:t>
            </a:r>
            <a:r>
              <a:rPr kumimoji="0" lang="en-US" i="0" u="none" strike="noStrike" kern="1200" normalizeH="0" baseline="0" noProof="0" dirty="0">
                <a:ln w="0"/>
                <a:effectLst>
                  <a:outerShdw blurRad="38100" dist="19050" dir="2700000" algn="tl" rotWithShape="0">
                    <a:schemeClr val="dk1">
                      <a:alpha val="40000"/>
                    </a:schemeClr>
                  </a:outerShdw>
                </a:effectLst>
                <a:uLnTx/>
                <a:uFillTx/>
                <a:latin typeface="SutonnyOMJ" panose="01010600010101010101" pitchFamily="2" charset="0"/>
                <a:ea typeface="+mj-ea"/>
                <a:cs typeface="SutonnyOMJ" panose="01010600010101010101" pitchFamily="2" charset="0"/>
              </a:rPr>
              <a:t> </a:t>
            </a:r>
            <a:r>
              <a:rPr kumimoji="0" lang="en-US" i="0" u="none" strike="noStrike" kern="1200" normalizeH="0" baseline="0" noProof="0" dirty="0" err="1">
                <a:ln w="0"/>
                <a:effectLst>
                  <a:outerShdw blurRad="38100" dist="19050" dir="2700000" algn="tl" rotWithShape="0">
                    <a:schemeClr val="dk1">
                      <a:alpha val="40000"/>
                    </a:schemeClr>
                  </a:outerShdw>
                </a:effectLst>
                <a:uLnTx/>
                <a:uFillTx/>
                <a:latin typeface="SutonnyOMJ" panose="01010600010101010101" pitchFamily="2" charset="0"/>
                <a:ea typeface="+mj-ea"/>
                <a:cs typeface="SutonnyOMJ" panose="01010600010101010101" pitchFamily="2" charset="0"/>
              </a:rPr>
              <a:t>পারবে</a:t>
            </a:r>
            <a:r>
              <a:rPr kumimoji="0" lang="en-US" i="0" u="none" strike="noStrike" kern="1200" normalizeH="0" baseline="0" noProof="0" dirty="0">
                <a:ln w="0"/>
                <a:effectLst>
                  <a:outerShdw blurRad="38100" dist="19050" dir="2700000" algn="tl" rotWithShape="0">
                    <a:schemeClr val="dk1">
                      <a:alpha val="40000"/>
                    </a:schemeClr>
                  </a:outerShdw>
                </a:effectLst>
                <a:uLnTx/>
                <a:uFillTx/>
                <a:latin typeface="SutonnyOMJ" panose="01010600010101010101" pitchFamily="2" charset="0"/>
                <a:ea typeface="+mj-ea"/>
                <a:cs typeface="SutonnyOMJ" panose="01010600010101010101" pitchFamily="2" charset="0"/>
              </a:rPr>
              <a:t> ।</a:t>
            </a:r>
            <a:endParaRPr lang="en-US"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361695178"/>
      </p:ext>
    </p:extLst>
  </p:cSld>
  <p:clrMapOvr>
    <a:masterClrMapping/>
  </p:clrMapOvr>
  <mc:AlternateContent xmlns:mc="http://schemas.openxmlformats.org/markup-compatibility/2006" xmlns:p14="http://schemas.microsoft.com/office/powerpoint/2010/main">
    <mc:Choice Requires="p14">
      <p:transition spd="slow" p14:dur="1400" advClick="0" advTm="7000">
        <p14:doors dir="vert"/>
      </p:transition>
    </mc:Choice>
    <mc:Fallback xmlns="">
      <p:transition spd="slow" advClick="0" advTm="7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99AF300-1E7D-4181-98DE-B3B32D002E9B}"/>
              </a:ext>
            </a:extLst>
          </p:cNvPr>
          <p:cNvSpPr>
            <a:spLocks noGrp="1"/>
          </p:cNvSpPr>
          <p:nvPr>
            <p:ph type="title"/>
          </p:nvPr>
        </p:nvSpPr>
        <p:spPr>
          <a:xfrm>
            <a:off x="3291840" y="2608027"/>
            <a:ext cx="4587904" cy="1340831"/>
          </a:xfrm>
        </p:spPr>
        <p:txBody>
          <a:bodyPr>
            <a:normAutofit/>
          </a:bodyPr>
          <a:lstStyle/>
          <a:p>
            <a:r>
              <a:rPr lang="en-US" sz="6000" dirty="0" err="1">
                <a:latin typeface="SutonnyOMJ" panose="01010600010101010101" pitchFamily="2" charset="0"/>
                <a:cs typeface="SutonnyOMJ" panose="01010600010101010101" pitchFamily="2" charset="0"/>
              </a:rPr>
              <a:t>সকলকে</a:t>
            </a:r>
            <a:r>
              <a:rPr lang="en-US" sz="6000" dirty="0">
                <a:latin typeface="SutonnyOMJ" panose="01010600010101010101" pitchFamily="2" charset="0"/>
                <a:cs typeface="SutonnyOMJ" panose="01010600010101010101" pitchFamily="2" charset="0"/>
              </a:rPr>
              <a:t> </a:t>
            </a:r>
            <a:r>
              <a:rPr lang="en-US" sz="6000" dirty="0" err="1">
                <a:latin typeface="SutonnyOMJ" panose="01010600010101010101" pitchFamily="2" charset="0"/>
                <a:cs typeface="SutonnyOMJ" panose="01010600010101010101" pitchFamily="2" charset="0"/>
              </a:rPr>
              <a:t>ধন্যবাদ</a:t>
            </a:r>
            <a:endParaRPr lang="en-US" sz="6000" dirty="0">
              <a:latin typeface="SutonnyOMJ" panose="01010600010101010101" pitchFamily="2" charset="0"/>
              <a:cs typeface="SutonnyOMJ" panose="01010600010101010101" pitchFamily="2" charset="0"/>
            </a:endParaRPr>
          </a:p>
        </p:txBody>
      </p:sp>
    </p:spTree>
    <p:extLst>
      <p:ext uri="{BB962C8B-B14F-4D97-AF65-F5344CB8AC3E}">
        <p14:creationId xmlns:p14="http://schemas.microsoft.com/office/powerpoint/2010/main" val="3367824134"/>
      </p:ext>
    </p:extLst>
  </p:cSld>
  <p:clrMapOvr>
    <a:masterClrMapping/>
  </p:clrMapOvr>
  <mc:AlternateContent xmlns:mc="http://schemas.openxmlformats.org/markup-compatibility/2006" xmlns:p14="http://schemas.microsoft.com/office/powerpoint/2010/main">
    <mc:Choice Requires="p14">
      <p:transition spd="slow" p14:dur="1400" advClick="0" advTm="7000">
        <p14:doors dir="vert"/>
      </p:transition>
    </mc:Choice>
    <mc:Fallback xmlns="">
      <p:transition spd="slow" advClick="0" advTm="7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C5487-51C4-49E2-BA5B-B86FC578C87C}"/>
              </a:ext>
            </a:extLst>
          </p:cNvPr>
          <p:cNvSpPr>
            <a:spLocks noGrp="1"/>
          </p:cNvSpPr>
          <p:nvPr>
            <p:ph type="title"/>
          </p:nvPr>
        </p:nvSpPr>
        <p:spPr>
          <a:xfrm>
            <a:off x="3943847" y="365125"/>
            <a:ext cx="3339547" cy="1325563"/>
          </a:xfrm>
        </p:spPr>
        <p:txBody>
          <a:bodyPr/>
          <a:lstStyle/>
          <a:p>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শিক্ষক</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পরিচিতি</a:t>
            </a:r>
            <a:endParaRPr lang="en-US" dirty="0">
              <a:latin typeface="SutonnyOMJ" panose="01010600010101010101" pitchFamily="2" charset="0"/>
              <a:cs typeface="SutonnyOMJ" panose="01010600010101010101" pitchFamily="2" charset="0"/>
            </a:endParaRPr>
          </a:p>
        </p:txBody>
      </p:sp>
      <p:sp>
        <p:nvSpPr>
          <p:cNvPr id="3" name="Content Placeholder 2">
            <a:extLst>
              <a:ext uri="{FF2B5EF4-FFF2-40B4-BE49-F238E27FC236}">
                <a16:creationId xmlns:a16="http://schemas.microsoft.com/office/drawing/2014/main" id="{197FBA73-A9AE-4595-B57D-9E87AB528EDF}"/>
              </a:ext>
            </a:extLst>
          </p:cNvPr>
          <p:cNvSpPr>
            <a:spLocks noGrp="1"/>
          </p:cNvSpPr>
          <p:nvPr>
            <p:ph idx="1"/>
          </p:nvPr>
        </p:nvSpPr>
        <p:spPr>
          <a:xfrm>
            <a:off x="4508390" y="1809722"/>
            <a:ext cx="4158532" cy="3048525"/>
          </a:xfrm>
        </p:spPr>
        <p:txBody>
          <a:bodyPr/>
          <a:lstStyle/>
          <a:p>
            <a:pPr marL="0" indent="0">
              <a:buNone/>
            </a:pPr>
            <a:r>
              <a:rPr lang="en-US" dirty="0" err="1">
                <a:latin typeface="SutonnyOMJ" panose="01010600010101010101" pitchFamily="2" charset="0"/>
                <a:cs typeface="SutonnyOMJ" panose="01010600010101010101" pitchFamily="2" charset="0"/>
              </a:rPr>
              <a:t>মোঃ</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ইকবাল</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হোসেন</a:t>
            </a:r>
            <a:endParaRPr lang="en-US" dirty="0">
              <a:latin typeface="SutonnyOMJ" panose="01010600010101010101" pitchFamily="2" charset="0"/>
              <a:cs typeface="SutonnyOMJ" panose="01010600010101010101" pitchFamily="2" charset="0"/>
            </a:endParaRPr>
          </a:p>
          <a:p>
            <a:pPr marL="0" indent="0">
              <a:buNone/>
            </a:pPr>
            <a:r>
              <a:rPr lang="en-US" dirty="0" err="1">
                <a:latin typeface="SutonnyOMJ" panose="01010600010101010101" pitchFamily="2" charset="0"/>
                <a:cs typeface="SutonnyOMJ" panose="01010600010101010101" pitchFamily="2" charset="0"/>
              </a:rPr>
              <a:t>প্রভাষক</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রসায়ন</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বিজ্ঞান</a:t>
            </a:r>
            <a:endParaRPr lang="en-US" dirty="0">
              <a:latin typeface="SutonnyOMJ" panose="01010600010101010101" pitchFamily="2" charset="0"/>
              <a:cs typeface="SutonnyOMJ" panose="01010600010101010101" pitchFamily="2" charset="0"/>
            </a:endParaRPr>
          </a:p>
          <a:p>
            <a:pPr marL="0" indent="0">
              <a:buNone/>
            </a:pPr>
            <a:r>
              <a:rPr lang="en-US" dirty="0" err="1">
                <a:latin typeface="SutonnyOMJ" panose="01010600010101010101" pitchFamily="2" charset="0"/>
                <a:cs typeface="SutonnyOMJ" panose="01010600010101010101" pitchFamily="2" charset="0"/>
              </a:rPr>
              <a:t>পাতাড়ী</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ফাযিল</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মাদ্রাসা</a:t>
            </a:r>
            <a:r>
              <a:rPr lang="en-US" dirty="0">
                <a:latin typeface="SutonnyOMJ" panose="01010600010101010101" pitchFamily="2" charset="0"/>
                <a:cs typeface="SutonnyOMJ" panose="01010600010101010101" pitchFamily="2" charset="0"/>
              </a:rPr>
              <a:t>,</a:t>
            </a:r>
          </a:p>
          <a:p>
            <a:pPr marL="0" indent="0">
              <a:buNone/>
            </a:pPr>
            <a:r>
              <a:rPr lang="en-US" dirty="0" err="1">
                <a:latin typeface="SutonnyOMJ" panose="01010600010101010101" pitchFamily="2" charset="0"/>
                <a:cs typeface="SutonnyOMJ" panose="01010600010101010101" pitchFamily="2" charset="0"/>
              </a:rPr>
              <a:t>সাপাহার</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নওগাঁ</a:t>
            </a:r>
            <a:r>
              <a:rPr lang="en-US" dirty="0">
                <a:latin typeface="SutonnyOMJ" panose="01010600010101010101" pitchFamily="2" charset="0"/>
                <a:cs typeface="SutonnyOMJ" panose="01010600010101010101" pitchFamily="2" charset="0"/>
              </a:rPr>
              <a:t> ।</a:t>
            </a:r>
          </a:p>
          <a:p>
            <a:pPr marL="0" indent="0">
              <a:buNone/>
            </a:pPr>
            <a:r>
              <a:rPr lang="en-US" dirty="0" err="1">
                <a:latin typeface="SutonnyOMJ" panose="01010600010101010101" pitchFamily="2" charset="0"/>
                <a:cs typeface="SutonnyOMJ" panose="01010600010101010101" pitchFamily="2" charset="0"/>
              </a:rPr>
              <a:t>মোবাইল</a:t>
            </a:r>
            <a:r>
              <a:rPr lang="en-US" dirty="0">
                <a:latin typeface="SutonnyOMJ" panose="01010600010101010101" pitchFamily="2" charset="0"/>
                <a:cs typeface="SutonnyOMJ" panose="01010600010101010101" pitchFamily="2" charset="0"/>
              </a:rPr>
              <a:t> নং-01722821622</a:t>
            </a:r>
          </a:p>
        </p:txBody>
      </p:sp>
    </p:spTree>
    <p:extLst>
      <p:ext uri="{BB962C8B-B14F-4D97-AF65-F5344CB8AC3E}">
        <p14:creationId xmlns:p14="http://schemas.microsoft.com/office/powerpoint/2010/main" val="2159912174"/>
      </p:ext>
    </p:extLst>
  </p:cSld>
  <p:clrMapOvr>
    <a:masterClrMapping/>
  </p:clrMapOvr>
  <mc:AlternateContent xmlns:mc="http://schemas.openxmlformats.org/markup-compatibility/2006" xmlns:p14="http://schemas.microsoft.com/office/powerpoint/2010/main">
    <mc:Choice Requires="p14">
      <p:transition spd="slow" p14:dur="1400" advClick="0" advTm="7000">
        <p14:doors dir="vert"/>
      </p:transition>
    </mc:Choice>
    <mc:Fallback xmlns="">
      <p:transition spd="slow" advClick="0" advTm="7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F9FAD-C350-4400-A41D-7BB2B8DF3421}"/>
              </a:ext>
            </a:extLst>
          </p:cNvPr>
          <p:cNvSpPr>
            <a:spLocks noGrp="1"/>
          </p:cNvSpPr>
          <p:nvPr>
            <p:ph type="title"/>
          </p:nvPr>
        </p:nvSpPr>
        <p:spPr>
          <a:xfrm>
            <a:off x="4015409" y="492345"/>
            <a:ext cx="3590677" cy="1325563"/>
          </a:xfrm>
        </p:spPr>
        <p:txBody>
          <a:bodyPr/>
          <a:lstStyle/>
          <a:p>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পাঠ</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পরিচিতি</a:t>
            </a:r>
            <a:endParaRPr lang="en-US" dirty="0">
              <a:latin typeface="SutonnyOMJ" panose="01010600010101010101" pitchFamily="2" charset="0"/>
              <a:cs typeface="SutonnyOMJ" panose="01010600010101010101" pitchFamily="2" charset="0"/>
            </a:endParaRPr>
          </a:p>
        </p:txBody>
      </p:sp>
      <p:sp>
        <p:nvSpPr>
          <p:cNvPr id="3" name="Content Placeholder 2">
            <a:extLst>
              <a:ext uri="{FF2B5EF4-FFF2-40B4-BE49-F238E27FC236}">
                <a16:creationId xmlns:a16="http://schemas.microsoft.com/office/drawing/2014/main" id="{9494CE44-7BA2-4837-A0AD-6AF05B93C58D}"/>
              </a:ext>
            </a:extLst>
          </p:cNvPr>
          <p:cNvSpPr>
            <a:spLocks noGrp="1"/>
          </p:cNvSpPr>
          <p:nvPr>
            <p:ph idx="1"/>
          </p:nvPr>
        </p:nvSpPr>
        <p:spPr>
          <a:xfrm>
            <a:off x="4285753" y="2016056"/>
            <a:ext cx="4945712" cy="2825888"/>
          </a:xfrm>
        </p:spPr>
        <p:txBody>
          <a:bodyPr/>
          <a:lstStyle/>
          <a:p>
            <a:pPr marL="0" indent="0">
              <a:buNone/>
            </a:pPr>
            <a:r>
              <a:rPr lang="en-US" dirty="0" err="1">
                <a:latin typeface="SutonnyOMJ" panose="01010600010101010101" pitchFamily="2" charset="0"/>
                <a:cs typeface="SutonnyOMJ" panose="01010600010101010101" pitchFamily="2" charset="0"/>
              </a:rPr>
              <a:t>বিষয়-রসায়ন</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বিজ্ঞান</a:t>
            </a:r>
            <a:endParaRPr lang="en-US" dirty="0">
              <a:latin typeface="SutonnyOMJ" panose="01010600010101010101" pitchFamily="2" charset="0"/>
              <a:cs typeface="SutonnyOMJ" panose="01010600010101010101" pitchFamily="2" charset="0"/>
            </a:endParaRPr>
          </a:p>
          <a:p>
            <a:pPr marL="0" indent="0">
              <a:buNone/>
            </a:pPr>
            <a:r>
              <a:rPr lang="en-US" dirty="0" err="1">
                <a:latin typeface="SutonnyOMJ" panose="01010600010101010101" pitchFamily="2" charset="0"/>
                <a:cs typeface="SutonnyOMJ" panose="01010600010101010101" pitchFamily="2" charset="0"/>
              </a:rPr>
              <a:t>শ্রেণী-আলিম</a:t>
            </a:r>
            <a:r>
              <a:rPr lang="en-US" dirty="0">
                <a:latin typeface="SutonnyOMJ" panose="01010600010101010101" pitchFamily="2" charset="0"/>
                <a:cs typeface="SutonnyOMJ" panose="01010600010101010101" pitchFamily="2" charset="0"/>
              </a:rPr>
              <a:t>(</a:t>
            </a:r>
            <a:r>
              <a:rPr lang="en-US" dirty="0" err="1">
                <a:latin typeface="SutonnyOMJ" panose="01010600010101010101" pitchFamily="2" charset="0"/>
                <a:cs typeface="SutonnyOMJ" panose="01010600010101010101" pitchFamily="2" charset="0"/>
              </a:rPr>
              <a:t>একাদশ</a:t>
            </a:r>
            <a:r>
              <a:rPr lang="en-US" dirty="0">
                <a:latin typeface="SutonnyOMJ" panose="01010600010101010101" pitchFamily="2" charset="0"/>
                <a:cs typeface="SutonnyOMJ" panose="01010600010101010101" pitchFamily="2" charset="0"/>
              </a:rPr>
              <a:t> ও </a:t>
            </a:r>
            <a:r>
              <a:rPr lang="en-US" dirty="0" err="1">
                <a:latin typeface="SutonnyOMJ" panose="01010600010101010101" pitchFamily="2" charset="0"/>
                <a:cs typeface="SutonnyOMJ" panose="01010600010101010101" pitchFamily="2" charset="0"/>
              </a:rPr>
              <a:t>দ্বাদশ</a:t>
            </a:r>
            <a:r>
              <a:rPr lang="en-US" dirty="0">
                <a:latin typeface="SutonnyOMJ" panose="01010600010101010101" pitchFamily="2" charset="0"/>
                <a:cs typeface="SutonnyOMJ" panose="01010600010101010101" pitchFamily="2" charset="0"/>
              </a:rPr>
              <a:t>)</a:t>
            </a:r>
          </a:p>
          <a:p>
            <a:pPr marL="0" indent="0">
              <a:buNone/>
            </a:pPr>
            <a:r>
              <a:rPr lang="en-US" dirty="0" err="1">
                <a:latin typeface="SutonnyOMJ" panose="01010600010101010101" pitchFamily="2" charset="0"/>
                <a:cs typeface="SutonnyOMJ" panose="01010600010101010101" pitchFamily="2" charset="0"/>
              </a:rPr>
              <a:t>অধ্যায়-দ্বিতীয়</a:t>
            </a:r>
            <a:r>
              <a:rPr lang="en-US" dirty="0">
                <a:latin typeface="SutonnyOMJ" panose="01010600010101010101" pitchFamily="2" charset="0"/>
                <a:cs typeface="SutonnyOMJ" panose="01010600010101010101" pitchFamily="2" charset="0"/>
              </a:rPr>
              <a:t>(</a:t>
            </a:r>
            <a:r>
              <a:rPr lang="en-US" dirty="0" err="1">
                <a:latin typeface="SutonnyOMJ" panose="01010600010101010101" pitchFamily="2" charset="0"/>
                <a:cs typeface="SutonnyOMJ" panose="01010600010101010101" pitchFamily="2" charset="0"/>
              </a:rPr>
              <a:t>গুনগত</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রসায়ন</a:t>
            </a:r>
            <a:r>
              <a:rPr lang="en-US" dirty="0">
                <a:latin typeface="SutonnyOMJ" panose="01010600010101010101" pitchFamily="2" charset="0"/>
                <a:cs typeface="SutonnyOMJ" panose="01010600010101010101" pitchFamily="2" charset="0"/>
              </a:rPr>
              <a:t>)</a:t>
            </a:r>
          </a:p>
          <a:p>
            <a:pPr marL="0" indent="0">
              <a:buNone/>
            </a:pPr>
            <a:r>
              <a:rPr lang="en-US" dirty="0">
                <a:latin typeface="SutonnyOMJ" panose="01010600010101010101" pitchFamily="2" charset="0"/>
                <a:cs typeface="SutonnyOMJ" panose="01010600010101010101" pitchFamily="2" charset="0"/>
              </a:rPr>
              <a:t>পাঠ-11</a:t>
            </a:r>
          </a:p>
          <a:p>
            <a:pPr marL="0" indent="0">
              <a:buNone/>
            </a:pPr>
            <a:r>
              <a:rPr lang="en-US">
                <a:latin typeface="SutonnyOMJ" panose="01010600010101010101" pitchFamily="2" charset="0"/>
                <a:cs typeface="SutonnyOMJ" panose="01010600010101010101" pitchFamily="2" charset="0"/>
              </a:rPr>
              <a:t>তারিখ-06.09.2021</a:t>
            </a:r>
            <a:endParaRPr lang="en-US" dirty="0">
              <a:latin typeface="SutonnyOMJ" panose="01010600010101010101" pitchFamily="2" charset="0"/>
              <a:cs typeface="SutonnyOMJ" panose="01010600010101010101" pitchFamily="2" charset="0"/>
            </a:endParaRPr>
          </a:p>
        </p:txBody>
      </p:sp>
    </p:spTree>
    <p:extLst>
      <p:ext uri="{BB962C8B-B14F-4D97-AF65-F5344CB8AC3E}">
        <p14:creationId xmlns:p14="http://schemas.microsoft.com/office/powerpoint/2010/main" val="3879465235"/>
      </p:ext>
    </p:extLst>
  </p:cSld>
  <p:clrMapOvr>
    <a:masterClrMapping/>
  </p:clrMapOvr>
  <mc:AlternateContent xmlns:mc="http://schemas.openxmlformats.org/markup-compatibility/2006" xmlns:p14="http://schemas.microsoft.com/office/powerpoint/2010/main">
    <mc:Choice Requires="p14">
      <p:transition spd="slow" p14:dur="1400" advClick="0" advTm="7000">
        <p14:doors dir="vert"/>
      </p:transition>
    </mc:Choice>
    <mc:Fallback xmlns="">
      <p:transition spd="slow" advClick="0" advTm="7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0AE733D-0965-4117-935B-71AAC30B4E50}"/>
              </a:ext>
            </a:extLst>
          </p:cNvPr>
          <p:cNvSpPr>
            <a:spLocks noGrp="1"/>
          </p:cNvSpPr>
          <p:nvPr>
            <p:ph type="title"/>
          </p:nvPr>
        </p:nvSpPr>
        <p:spPr>
          <a:xfrm>
            <a:off x="838200" y="351845"/>
            <a:ext cx="10515600" cy="640831"/>
          </a:xfrm>
        </p:spPr>
        <p:txBody>
          <a:bodyPr>
            <a:normAutofit fontScale="90000"/>
          </a:bodyPr>
          <a:lstStyle/>
          <a:p>
            <a:r>
              <a:rPr lang="en-US" dirty="0">
                <a:ln w="0"/>
                <a:effectLst>
                  <a:outerShdw blurRad="38100" dist="19050" dir="2700000" algn="tl" rotWithShape="0">
                    <a:schemeClr val="dk1">
                      <a:alpha val="40000"/>
                    </a:schemeClr>
                  </a:outerShdw>
                </a:effectLst>
              </a:rPr>
              <a:t> </a:t>
            </a:r>
          </a:p>
        </p:txBody>
      </p:sp>
      <p:pic>
        <p:nvPicPr>
          <p:cNvPr id="11" name="Content Placeholder 10">
            <a:extLst>
              <a:ext uri="{FF2B5EF4-FFF2-40B4-BE49-F238E27FC236}">
                <a16:creationId xmlns:a16="http://schemas.microsoft.com/office/drawing/2014/main" id="{FAC1603B-EFDD-4B3F-AF04-93602B4E276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07097" y="1183726"/>
            <a:ext cx="4604966" cy="4604966"/>
          </a:xfrm>
        </p:spPr>
      </p:pic>
      <p:pic>
        <p:nvPicPr>
          <p:cNvPr id="13" name="Picture 12">
            <a:extLst>
              <a:ext uri="{FF2B5EF4-FFF2-40B4-BE49-F238E27FC236}">
                <a16:creationId xmlns:a16="http://schemas.microsoft.com/office/drawing/2014/main" id="{026772B3-B12E-4C78-8CD2-2DF6AE640F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33823" y="1183726"/>
            <a:ext cx="4500439" cy="4604966"/>
          </a:xfrm>
          <a:prstGeom prst="rect">
            <a:avLst/>
          </a:prstGeom>
        </p:spPr>
      </p:pic>
      <p:sp>
        <p:nvSpPr>
          <p:cNvPr id="15" name="TextBox 14">
            <a:extLst>
              <a:ext uri="{FF2B5EF4-FFF2-40B4-BE49-F238E27FC236}">
                <a16:creationId xmlns:a16="http://schemas.microsoft.com/office/drawing/2014/main" id="{1799EE88-4674-4B4F-947F-2055EACF6802}"/>
              </a:ext>
            </a:extLst>
          </p:cNvPr>
          <p:cNvSpPr txBox="1"/>
          <p:nvPr/>
        </p:nvSpPr>
        <p:spPr>
          <a:xfrm>
            <a:off x="3689405" y="5979741"/>
            <a:ext cx="3609892" cy="490904"/>
          </a:xfrm>
          <a:prstGeom prst="rect">
            <a:avLst/>
          </a:prstGeom>
          <a:noFill/>
        </p:spPr>
        <p:txBody>
          <a:bodyPr wrap="square" rtlCol="0">
            <a:spAutoFit/>
          </a:bodyPr>
          <a:lstStyle/>
          <a:p>
            <a:pPr marR="0" lvl="0" algn="l" defTabSz="914400" rtl="0" eaLnBrk="1" fontAlgn="auto" latinLnBrk="0" hangingPunct="1">
              <a:lnSpc>
                <a:spcPct val="90000"/>
              </a:lnSpc>
              <a:spcBef>
                <a:spcPts val="1000"/>
              </a:spcBef>
              <a:spcAft>
                <a:spcPts val="0"/>
              </a:spcAft>
              <a:buClrTx/>
              <a:buSzTx/>
              <a:tabLst/>
              <a:defRPr/>
            </a:pPr>
            <a:r>
              <a:rPr kumimoji="0" lang="en-US" sz="2800" b="0" i="0" u="none" strike="noStrike" kern="1200" cap="none" spc="0" normalizeH="0" baseline="0" noProof="0" dirty="0">
                <a:ln>
                  <a:noFill/>
                </a:ln>
                <a:solidFill>
                  <a:prstClr val="black"/>
                </a:solidFill>
                <a:effectLst/>
                <a:uLnTx/>
                <a:uFillTx/>
                <a:latin typeface="SutonnyOMJ" panose="01010600010101010101" pitchFamily="2" charset="0"/>
                <a:ea typeface="+mn-ea"/>
                <a:cs typeface="SutonnyOMJ" panose="01010600010101010101" pitchFamily="2" charset="0"/>
              </a:rPr>
              <a:t>      </a:t>
            </a:r>
            <a:r>
              <a:rPr kumimoji="0" lang="en-US" sz="2800" i="0" u="none" strike="noStrike" kern="1200" normalizeH="0" baseline="0" noProof="0" dirty="0">
                <a:ln w="0"/>
                <a:effectLst>
                  <a:outerShdw blurRad="38100" dist="19050" dir="2700000" algn="tl" rotWithShape="0">
                    <a:schemeClr val="dk1">
                      <a:alpha val="40000"/>
                    </a:schemeClr>
                  </a:outerShdw>
                </a:effectLst>
                <a:uLnTx/>
                <a:uFillTx/>
                <a:latin typeface="SutonnyOMJ" panose="01010600010101010101" pitchFamily="2" charset="0"/>
                <a:ea typeface="+mn-ea"/>
                <a:cs typeface="SutonnyOMJ" panose="01010600010101010101" pitchFamily="2" charset="0"/>
              </a:rPr>
              <a:t>দ্রাবক </a:t>
            </a:r>
            <a:r>
              <a:rPr kumimoji="0" lang="en-US" sz="2800" i="0" u="none" strike="noStrike" kern="1200" normalizeH="0" baseline="0" noProof="0" dirty="0" err="1">
                <a:ln w="0"/>
                <a:effectLst>
                  <a:outerShdw blurRad="38100" dist="19050" dir="2700000" algn="tl" rotWithShape="0">
                    <a:schemeClr val="dk1">
                      <a:alpha val="40000"/>
                    </a:schemeClr>
                  </a:outerShdw>
                </a:effectLst>
                <a:uLnTx/>
                <a:uFillTx/>
                <a:latin typeface="SutonnyOMJ" panose="01010600010101010101" pitchFamily="2" charset="0"/>
                <a:ea typeface="+mn-ea"/>
                <a:cs typeface="SutonnyOMJ" panose="01010600010101010101" pitchFamily="2" charset="0"/>
              </a:rPr>
              <a:t>নিষ্কাশনের</a:t>
            </a:r>
            <a:r>
              <a:rPr kumimoji="0" lang="en-US" sz="2800" i="0" u="none" strike="noStrike" kern="1200" normalizeH="0" baseline="0" noProof="0" dirty="0">
                <a:ln w="0"/>
                <a:effectLst>
                  <a:outerShdw blurRad="38100" dist="19050" dir="2700000" algn="tl" rotWithShape="0">
                    <a:schemeClr val="dk1">
                      <a:alpha val="40000"/>
                    </a:schemeClr>
                  </a:outerShdw>
                </a:effectLst>
                <a:uLnTx/>
                <a:uFillTx/>
                <a:latin typeface="SutonnyOMJ" panose="01010600010101010101" pitchFamily="2" charset="0"/>
                <a:ea typeface="+mn-ea"/>
                <a:cs typeface="SutonnyOMJ" panose="01010600010101010101" pitchFamily="2" charset="0"/>
              </a:rPr>
              <a:t> </a:t>
            </a:r>
            <a:r>
              <a:rPr kumimoji="0" lang="en-US" sz="2800" i="0" u="none" strike="noStrike" kern="1200" normalizeH="0" baseline="0" noProof="0" dirty="0" err="1">
                <a:ln w="0"/>
                <a:effectLst>
                  <a:outerShdw blurRad="38100" dist="19050" dir="2700000" algn="tl" rotWithShape="0">
                    <a:schemeClr val="dk1">
                      <a:alpha val="40000"/>
                    </a:schemeClr>
                  </a:outerShdw>
                </a:effectLst>
                <a:uLnTx/>
                <a:uFillTx/>
                <a:latin typeface="SutonnyOMJ" panose="01010600010101010101" pitchFamily="2" charset="0"/>
                <a:ea typeface="+mn-ea"/>
                <a:cs typeface="SutonnyOMJ" panose="01010600010101010101" pitchFamily="2" charset="0"/>
              </a:rPr>
              <a:t>চিত্র</a:t>
            </a:r>
            <a:r>
              <a:rPr kumimoji="0" lang="en-US" sz="2800" i="0" u="none" strike="noStrike" kern="1200" normalizeH="0" baseline="0" noProof="0" dirty="0">
                <a:ln w="0"/>
                <a:effectLst>
                  <a:outerShdw blurRad="38100" dist="19050" dir="2700000" algn="tl" rotWithShape="0">
                    <a:schemeClr val="dk1">
                      <a:alpha val="40000"/>
                    </a:schemeClr>
                  </a:outerShdw>
                </a:effectLst>
                <a:uLnTx/>
                <a:uFillTx/>
                <a:latin typeface="SutonnyOMJ" panose="01010600010101010101" pitchFamily="2" charset="0"/>
                <a:ea typeface="+mn-ea"/>
                <a:cs typeface="SutonnyOMJ" panose="01010600010101010101" pitchFamily="2" charset="0"/>
              </a:rPr>
              <a:t> </a:t>
            </a:r>
            <a:endParaRPr kumimoji="0" lang="en-US" sz="2800" b="0" i="0" u="none" strike="noStrike" kern="1200" cap="none" spc="0" normalizeH="0" baseline="0" noProof="0" dirty="0">
              <a:ln>
                <a:noFill/>
              </a:ln>
              <a:solidFill>
                <a:prstClr val="black"/>
              </a:solidFill>
              <a:effectLst/>
              <a:uLnTx/>
              <a:uFillTx/>
              <a:latin typeface="SutonnyOMJ" panose="01010600010101010101" pitchFamily="2" charset="0"/>
              <a:ea typeface="+mn-ea"/>
              <a:cs typeface="SutonnyOMJ" panose="01010600010101010101" pitchFamily="2" charset="0"/>
            </a:endParaRPr>
          </a:p>
        </p:txBody>
      </p:sp>
      <p:sp>
        <p:nvSpPr>
          <p:cNvPr id="16" name="TextBox 15">
            <a:extLst>
              <a:ext uri="{FF2B5EF4-FFF2-40B4-BE49-F238E27FC236}">
                <a16:creationId xmlns:a16="http://schemas.microsoft.com/office/drawing/2014/main" id="{A0C9C01C-BE8A-47A0-8BA1-A3456BBF260C}"/>
              </a:ext>
            </a:extLst>
          </p:cNvPr>
          <p:cNvSpPr txBox="1"/>
          <p:nvPr/>
        </p:nvSpPr>
        <p:spPr>
          <a:xfrm>
            <a:off x="2122997" y="387355"/>
            <a:ext cx="6162261" cy="769441"/>
          </a:xfrm>
          <a:prstGeom prst="rect">
            <a:avLst/>
          </a:prstGeom>
          <a:noFill/>
        </p:spPr>
        <p:txBody>
          <a:bodyPr wrap="square" rtlCol="0">
            <a:spAutoFit/>
          </a:bodyPr>
          <a:lstStyle/>
          <a:p>
            <a:r>
              <a:rPr lang="en-US" sz="4400" dirty="0">
                <a:latin typeface="SutonnyOMJ" panose="01010600010101010101" pitchFamily="2" charset="0"/>
                <a:cs typeface="SutonnyOMJ" panose="01010600010101010101" pitchFamily="2" charset="0"/>
              </a:rPr>
              <a:t>           </a:t>
            </a:r>
            <a:r>
              <a:rPr lang="en-US" sz="4400" dirty="0" err="1">
                <a:latin typeface="SutonnyOMJ" panose="01010600010101010101" pitchFamily="2" charset="0"/>
                <a:cs typeface="SutonnyOMJ" panose="01010600010101010101" pitchFamily="2" charset="0"/>
              </a:rPr>
              <a:t>নিচের</a:t>
            </a:r>
            <a:r>
              <a:rPr lang="en-US" sz="4400" dirty="0">
                <a:latin typeface="SutonnyOMJ" panose="01010600010101010101" pitchFamily="2" charset="0"/>
                <a:cs typeface="SutonnyOMJ" panose="01010600010101010101" pitchFamily="2" charset="0"/>
              </a:rPr>
              <a:t> </a:t>
            </a:r>
            <a:r>
              <a:rPr lang="en-US" sz="4400" dirty="0" err="1">
                <a:latin typeface="SutonnyOMJ" panose="01010600010101010101" pitchFamily="2" charset="0"/>
                <a:cs typeface="SutonnyOMJ" panose="01010600010101010101" pitchFamily="2" charset="0"/>
              </a:rPr>
              <a:t>চিত্রগুলো</a:t>
            </a:r>
            <a:r>
              <a:rPr lang="en-US" sz="4400" dirty="0">
                <a:latin typeface="SutonnyOMJ" panose="01010600010101010101" pitchFamily="2" charset="0"/>
                <a:cs typeface="SutonnyOMJ" panose="01010600010101010101" pitchFamily="2" charset="0"/>
              </a:rPr>
              <a:t> </a:t>
            </a:r>
            <a:r>
              <a:rPr lang="en-US" sz="4400" dirty="0" err="1">
                <a:latin typeface="SutonnyOMJ" panose="01010600010101010101" pitchFamily="2" charset="0"/>
                <a:cs typeface="SutonnyOMJ" panose="01010600010101010101" pitchFamily="2" charset="0"/>
              </a:rPr>
              <a:t>লক্ষ্য</a:t>
            </a:r>
            <a:r>
              <a:rPr lang="en-US" sz="4400" dirty="0">
                <a:latin typeface="SutonnyOMJ" panose="01010600010101010101" pitchFamily="2" charset="0"/>
                <a:cs typeface="SutonnyOMJ" panose="01010600010101010101" pitchFamily="2" charset="0"/>
              </a:rPr>
              <a:t> </a:t>
            </a:r>
            <a:r>
              <a:rPr lang="en-US" sz="4400" dirty="0" err="1">
                <a:latin typeface="SutonnyOMJ" panose="01010600010101010101" pitchFamily="2" charset="0"/>
                <a:cs typeface="SutonnyOMJ" panose="01010600010101010101" pitchFamily="2" charset="0"/>
              </a:rPr>
              <a:t>কর</a:t>
            </a:r>
            <a:r>
              <a:rPr lang="en-US" sz="4400" dirty="0">
                <a:latin typeface="SutonnyOMJ" panose="01010600010101010101" pitchFamily="2" charset="0"/>
                <a:cs typeface="SutonnyOMJ" panose="01010600010101010101" pitchFamily="2" charset="0"/>
              </a:rPr>
              <a:t> </a:t>
            </a:r>
          </a:p>
        </p:txBody>
      </p:sp>
    </p:spTree>
    <p:extLst>
      <p:ext uri="{BB962C8B-B14F-4D97-AF65-F5344CB8AC3E}">
        <p14:creationId xmlns:p14="http://schemas.microsoft.com/office/powerpoint/2010/main" val="2393589060"/>
      </p:ext>
    </p:extLst>
  </p:cSld>
  <p:clrMapOvr>
    <a:masterClrMapping/>
  </p:clrMapOvr>
  <mc:AlternateContent xmlns:mc="http://schemas.openxmlformats.org/markup-compatibility/2006" xmlns:p14="http://schemas.microsoft.com/office/powerpoint/2010/main">
    <mc:Choice Requires="p14">
      <p:transition spd="slow" p14:dur="1400" advClick="0" advTm="7000">
        <p14:doors dir="vert"/>
      </p:transition>
    </mc:Choice>
    <mc:Fallback xmlns="">
      <p:transition spd="slow" advClick="0" advTm="7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845DD-FF6C-440E-B092-6251B72FC404}"/>
              </a:ext>
            </a:extLst>
          </p:cNvPr>
          <p:cNvSpPr>
            <a:spLocks noGrp="1"/>
          </p:cNvSpPr>
          <p:nvPr>
            <p:ph type="title"/>
          </p:nvPr>
        </p:nvSpPr>
        <p:spPr>
          <a:xfrm>
            <a:off x="3148717" y="365125"/>
            <a:ext cx="4778734" cy="1325563"/>
          </a:xfrm>
        </p:spPr>
        <p:txBody>
          <a:bodyPr/>
          <a:lstStyle/>
          <a:p>
            <a:r>
              <a:rPr lang="en-US" dirty="0" err="1">
                <a:latin typeface="SutonnyOMJ" panose="01010600010101010101" pitchFamily="2" charset="0"/>
                <a:cs typeface="SutonnyOMJ" panose="01010600010101010101" pitchFamily="2" charset="0"/>
              </a:rPr>
              <a:t>আলোচ্য</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বিষয়সমূহ</a:t>
            </a:r>
            <a:endParaRPr lang="en-US" dirty="0">
              <a:latin typeface="SutonnyOMJ" panose="01010600010101010101" pitchFamily="2" charset="0"/>
              <a:cs typeface="SutonnyOMJ" panose="01010600010101010101" pitchFamily="2" charset="0"/>
            </a:endParaRPr>
          </a:p>
        </p:txBody>
      </p:sp>
      <p:sp>
        <p:nvSpPr>
          <p:cNvPr id="3" name="Content Placeholder 2">
            <a:extLst>
              <a:ext uri="{FF2B5EF4-FFF2-40B4-BE49-F238E27FC236}">
                <a16:creationId xmlns:a16="http://schemas.microsoft.com/office/drawing/2014/main" id="{4B11C8EA-E927-416B-9C94-C3DF361E5FE2}"/>
              </a:ext>
            </a:extLst>
          </p:cNvPr>
          <p:cNvSpPr>
            <a:spLocks noGrp="1"/>
          </p:cNvSpPr>
          <p:nvPr>
            <p:ph idx="1"/>
          </p:nvPr>
        </p:nvSpPr>
        <p:spPr>
          <a:xfrm>
            <a:off x="3411110" y="1825625"/>
            <a:ext cx="3538330" cy="2778180"/>
          </a:xfrm>
        </p:spPr>
        <p:txBody>
          <a:bodyPr/>
          <a:lstStyle/>
          <a:p>
            <a:r>
              <a:rPr lang="en-US" dirty="0">
                <a:latin typeface="SutonnyOMJ" panose="01010600010101010101" pitchFamily="2" charset="0"/>
                <a:cs typeface="SutonnyOMJ" panose="01010600010101010101" pitchFamily="2" charset="0"/>
              </a:rPr>
              <a:t>স্টীম/</a:t>
            </a:r>
            <a:r>
              <a:rPr lang="en-US" dirty="0" err="1">
                <a:latin typeface="SutonnyOMJ" panose="01010600010101010101" pitchFamily="2" charset="0"/>
                <a:cs typeface="SutonnyOMJ" panose="01010600010101010101" pitchFamily="2" charset="0"/>
              </a:rPr>
              <a:t>বাষ্প</a:t>
            </a:r>
            <a:r>
              <a:rPr lang="en-US" dirty="0">
                <a:latin typeface="SutonnyOMJ" panose="01010600010101010101" pitchFamily="2" charset="0"/>
                <a:cs typeface="SutonnyOMJ" panose="01010600010101010101" pitchFamily="2" charset="0"/>
              </a:rPr>
              <a:t> পাতন</a:t>
            </a:r>
          </a:p>
          <a:p>
            <a:r>
              <a:rPr lang="en-US" dirty="0">
                <a:latin typeface="SutonnyOMJ" panose="01010600010101010101" pitchFamily="2" charset="0"/>
                <a:cs typeface="SutonnyOMJ" panose="01010600010101010101" pitchFamily="2" charset="0"/>
              </a:rPr>
              <a:t>দ্রাবক </a:t>
            </a:r>
            <a:r>
              <a:rPr lang="en-US" dirty="0" err="1">
                <a:latin typeface="SutonnyOMJ" panose="01010600010101010101" pitchFamily="2" charset="0"/>
                <a:cs typeface="SutonnyOMJ" panose="01010600010101010101" pitchFamily="2" charset="0"/>
              </a:rPr>
              <a:t>নিষ্কাশন</a:t>
            </a:r>
            <a:r>
              <a:rPr lang="en-US" dirty="0">
                <a:latin typeface="SutonnyOMJ" panose="01010600010101010101" pitchFamily="2" charset="0"/>
                <a:cs typeface="SutonnyOMJ" panose="01010600010101010101" pitchFamily="2" charset="0"/>
              </a:rPr>
              <a:t> </a:t>
            </a:r>
          </a:p>
          <a:p>
            <a:r>
              <a:rPr lang="en-US" dirty="0">
                <a:latin typeface="SutonnyOMJ" panose="01010600010101010101" pitchFamily="2" charset="0"/>
                <a:cs typeface="SutonnyOMJ" panose="01010600010101010101" pitchFamily="2" charset="0"/>
              </a:rPr>
              <a:t>বন্টন </a:t>
            </a:r>
            <a:r>
              <a:rPr lang="en-US" dirty="0" err="1">
                <a:latin typeface="SutonnyOMJ" panose="01010600010101010101" pitchFamily="2" charset="0"/>
                <a:cs typeface="SutonnyOMJ" panose="01010600010101010101" pitchFamily="2" charset="0"/>
              </a:rPr>
              <a:t>সূত্র</a:t>
            </a:r>
            <a:endParaRPr lang="en-US" dirty="0">
              <a:latin typeface="SutonnyOMJ" panose="01010600010101010101" pitchFamily="2" charset="0"/>
              <a:cs typeface="SutonnyOMJ" panose="01010600010101010101" pitchFamily="2" charset="0"/>
            </a:endParaRPr>
          </a:p>
          <a:p>
            <a:r>
              <a:rPr lang="en-US" dirty="0">
                <a:latin typeface="SutonnyOMJ" panose="01010600010101010101" pitchFamily="2" charset="0"/>
                <a:cs typeface="SutonnyOMJ" panose="01010600010101010101" pitchFamily="2" charset="0"/>
              </a:rPr>
              <a:t>বন্টন </a:t>
            </a:r>
            <a:r>
              <a:rPr lang="en-US" dirty="0" err="1">
                <a:latin typeface="SutonnyOMJ" panose="01010600010101010101" pitchFamily="2" charset="0"/>
                <a:cs typeface="SutonnyOMJ" panose="01010600010101010101" pitchFamily="2" charset="0"/>
              </a:rPr>
              <a:t>গুনাংক</a:t>
            </a:r>
            <a:endParaRPr lang="en-US" dirty="0">
              <a:latin typeface="SutonnyOMJ" panose="01010600010101010101" pitchFamily="2" charset="0"/>
              <a:cs typeface="SutonnyOMJ" panose="01010600010101010101" pitchFamily="2" charset="0"/>
            </a:endParaRPr>
          </a:p>
          <a:p>
            <a:r>
              <a:rPr lang="en-US" dirty="0">
                <a:latin typeface="SutonnyOMJ" panose="01010600010101010101" pitchFamily="2" charset="0"/>
                <a:cs typeface="SutonnyOMJ" panose="01010600010101010101" pitchFamily="2" charset="0"/>
              </a:rPr>
              <a:t>ইলিউশন</a:t>
            </a:r>
          </a:p>
        </p:txBody>
      </p:sp>
    </p:spTree>
    <p:extLst>
      <p:ext uri="{BB962C8B-B14F-4D97-AF65-F5344CB8AC3E}">
        <p14:creationId xmlns:p14="http://schemas.microsoft.com/office/powerpoint/2010/main" val="147123445"/>
      </p:ext>
    </p:extLst>
  </p:cSld>
  <p:clrMapOvr>
    <a:masterClrMapping/>
  </p:clrMapOvr>
  <mc:AlternateContent xmlns:mc="http://schemas.openxmlformats.org/markup-compatibility/2006" xmlns:p14="http://schemas.microsoft.com/office/powerpoint/2010/main">
    <mc:Choice Requires="p14">
      <p:transition spd="slow" p14:dur="1400" advClick="0" advTm="7000">
        <p14:doors dir="vert"/>
      </p:transition>
    </mc:Choice>
    <mc:Fallback xmlns="">
      <p:transition spd="slow" advClick="0" advTm="7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A38AB-9114-4D62-B3B5-CE48C7A7997A}"/>
              </a:ext>
            </a:extLst>
          </p:cNvPr>
          <p:cNvSpPr>
            <a:spLocks noGrp="1"/>
          </p:cNvSpPr>
          <p:nvPr>
            <p:ph type="title"/>
          </p:nvPr>
        </p:nvSpPr>
        <p:spPr>
          <a:xfrm>
            <a:off x="3530378" y="755374"/>
            <a:ext cx="3737114" cy="935314"/>
          </a:xfrm>
        </p:spPr>
        <p:txBody>
          <a:bodyPr>
            <a:normAutofit fontScale="90000"/>
          </a:bodyPr>
          <a:lstStyle/>
          <a:p>
            <a:pPr marL="228600" marR="0" lvl="0" indent="-228600" defTabSz="914400" rtl="0" eaLnBrk="1" fontAlgn="auto" latinLnBrk="0" hangingPunct="1">
              <a:lnSpc>
                <a:spcPct val="90000"/>
              </a:lnSpc>
              <a:spcBef>
                <a:spcPts val="1000"/>
              </a:spcBef>
              <a:spcAft>
                <a:spcPts val="0"/>
              </a:spcAft>
              <a:tabLst/>
              <a:defRPr/>
            </a:pPr>
            <a:br>
              <a:rPr kumimoji="0" lang="en-US" sz="2800" b="0" i="0" u="none" strike="noStrike" kern="1200" cap="none" spc="0" normalizeH="0" baseline="0" noProof="0" dirty="0">
                <a:ln>
                  <a:noFill/>
                </a:ln>
                <a:solidFill>
                  <a:prstClr val="black"/>
                </a:solidFill>
                <a:effectLst/>
                <a:uLnTx/>
                <a:uFillTx/>
                <a:latin typeface="SutonnyOMJ" panose="01010600010101010101" pitchFamily="2" charset="0"/>
                <a:ea typeface="+mn-ea"/>
                <a:cs typeface="SutonnyOMJ" panose="01010600010101010101" pitchFamily="2" charset="0"/>
              </a:rPr>
            </a:br>
            <a:r>
              <a:rPr kumimoji="0" lang="en-US" sz="4900" i="0" u="none" strike="noStrike" kern="1200" normalizeH="0" baseline="0" noProof="0" dirty="0">
                <a:ln w="0"/>
                <a:effectLst>
                  <a:outerShdw blurRad="38100" dist="19050" dir="2700000" algn="tl" rotWithShape="0">
                    <a:schemeClr val="dk1">
                      <a:alpha val="40000"/>
                    </a:schemeClr>
                  </a:outerShdw>
                </a:effectLst>
                <a:uLnTx/>
                <a:uFillTx/>
                <a:latin typeface="SutonnyOMJ" panose="01010600010101010101" pitchFamily="2" charset="0"/>
                <a:ea typeface="+mn-ea"/>
                <a:cs typeface="SutonnyOMJ" panose="01010600010101010101" pitchFamily="2" charset="0"/>
              </a:rPr>
              <a:t>স্টীম/</a:t>
            </a:r>
            <a:r>
              <a:rPr kumimoji="0" lang="en-US" sz="4900" i="0" u="none" strike="noStrike" kern="1200" normalizeH="0" baseline="0" noProof="0" dirty="0" err="1">
                <a:ln w="0"/>
                <a:effectLst>
                  <a:outerShdw blurRad="38100" dist="19050" dir="2700000" algn="tl" rotWithShape="0">
                    <a:schemeClr val="dk1">
                      <a:alpha val="40000"/>
                    </a:schemeClr>
                  </a:outerShdw>
                </a:effectLst>
                <a:uLnTx/>
                <a:uFillTx/>
                <a:latin typeface="SutonnyOMJ" panose="01010600010101010101" pitchFamily="2" charset="0"/>
                <a:ea typeface="+mn-ea"/>
                <a:cs typeface="SutonnyOMJ" panose="01010600010101010101" pitchFamily="2" charset="0"/>
              </a:rPr>
              <a:t>বাষ্প</a:t>
            </a:r>
            <a:r>
              <a:rPr kumimoji="0" lang="en-US" sz="4900" i="0" u="none" strike="noStrike" kern="1200" normalizeH="0" baseline="0" noProof="0" dirty="0">
                <a:ln w="0"/>
                <a:effectLst>
                  <a:outerShdw blurRad="38100" dist="19050" dir="2700000" algn="tl" rotWithShape="0">
                    <a:schemeClr val="dk1">
                      <a:alpha val="40000"/>
                    </a:schemeClr>
                  </a:outerShdw>
                </a:effectLst>
                <a:uLnTx/>
                <a:uFillTx/>
                <a:latin typeface="SutonnyOMJ" panose="01010600010101010101" pitchFamily="2" charset="0"/>
                <a:ea typeface="+mn-ea"/>
                <a:cs typeface="SutonnyOMJ" panose="01010600010101010101" pitchFamily="2" charset="0"/>
              </a:rPr>
              <a:t> পাতন</a:t>
            </a:r>
            <a:br>
              <a:rPr kumimoji="0" lang="en-US" sz="2800" b="0" i="0" u="none" strike="noStrike" kern="1200" cap="none" spc="0" normalizeH="0" baseline="0" noProof="0" dirty="0">
                <a:ln>
                  <a:noFill/>
                </a:ln>
                <a:solidFill>
                  <a:prstClr val="black"/>
                </a:solidFill>
                <a:effectLst/>
                <a:uLnTx/>
                <a:uFillTx/>
                <a:latin typeface="SutonnyOMJ" panose="01010600010101010101" pitchFamily="2" charset="0"/>
                <a:ea typeface="+mn-ea"/>
                <a:cs typeface="SutonnyOMJ" panose="01010600010101010101" pitchFamily="2" charset="0"/>
              </a:rPr>
            </a:br>
            <a:endParaRPr lang="en-US" dirty="0"/>
          </a:p>
        </p:txBody>
      </p:sp>
      <p:sp>
        <p:nvSpPr>
          <p:cNvPr id="3" name="Content Placeholder 2">
            <a:extLst>
              <a:ext uri="{FF2B5EF4-FFF2-40B4-BE49-F238E27FC236}">
                <a16:creationId xmlns:a16="http://schemas.microsoft.com/office/drawing/2014/main" id="{6D7590FC-D4AF-4E1F-B17E-A7EF606E9FF1}"/>
              </a:ext>
            </a:extLst>
          </p:cNvPr>
          <p:cNvSpPr>
            <a:spLocks noGrp="1"/>
          </p:cNvSpPr>
          <p:nvPr>
            <p:ph idx="1"/>
          </p:nvPr>
        </p:nvSpPr>
        <p:spPr>
          <a:xfrm>
            <a:off x="2130950" y="1825625"/>
            <a:ext cx="9222850" cy="4351338"/>
          </a:xfrm>
        </p:spPr>
        <p:txBody>
          <a:bodyPr/>
          <a:lstStyle/>
          <a:p>
            <a:r>
              <a:rPr lang="as-IN"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যে সকল পদার্থ (জৈব তরল বা কঠিন) স্টিমের উষ্ণতায় উদ্বায়ী কিন্তু বিয়োজিত হয় না বরং পানিতে অদ্রবণীয় বা আংশিকভাবে দ্রবণীয় তাদের মধ্য দিয়ে স্টিম চালান করে অনুদ্বায়ী ভেজাল পদার্থের মিশ্রণ হতে পাতিত করে পৃথক করার প্রক্রিয়াকে বাষ্প পাতন বা স্টিম পাতন বলে।</a:t>
            </a:r>
            <a:endPar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endParaRPr>
          </a:p>
          <a:p>
            <a:r>
              <a:rPr kumimoji="0" lang="as-IN" sz="2800" i="0" u="none" strike="noStrike" kern="1200" normalizeH="0" baseline="0" noProof="0" dirty="0">
                <a:ln w="0"/>
                <a:effectLst>
                  <a:outerShdw blurRad="38100" dist="19050" dir="2700000" algn="tl" rotWithShape="0">
                    <a:schemeClr val="dk1">
                      <a:alpha val="40000"/>
                    </a:schemeClr>
                  </a:outerShdw>
                </a:effectLst>
                <a:uLnTx/>
                <a:uFillTx/>
                <a:latin typeface="SutonnyOMJ" panose="01010600010101010101" pitchFamily="2" charset="0"/>
                <a:ea typeface="+mn-ea"/>
                <a:cs typeface="SutonnyOMJ" panose="01010600010101010101" pitchFamily="2" charset="0"/>
              </a:rPr>
              <a:t>স্টিম পাত</a:t>
            </a:r>
            <a:r>
              <a:rPr kumimoji="0" lang="en-US" sz="2800" i="0" u="none" strike="noStrike" kern="1200" normalizeH="0" baseline="0" noProof="0" dirty="0" err="1">
                <a:ln w="0"/>
                <a:effectLst>
                  <a:outerShdw blurRad="38100" dist="19050" dir="2700000" algn="tl" rotWithShape="0">
                    <a:schemeClr val="dk1">
                      <a:alpha val="40000"/>
                    </a:schemeClr>
                  </a:outerShdw>
                </a:effectLst>
                <a:uLnTx/>
                <a:uFillTx/>
                <a:latin typeface="SutonnyOMJ" panose="01010600010101010101" pitchFamily="2" charset="0"/>
                <a:ea typeface="+mn-ea"/>
                <a:cs typeface="SutonnyOMJ" panose="01010600010101010101" pitchFamily="2" charset="0"/>
              </a:rPr>
              <a:t>নের</a:t>
            </a:r>
            <a:r>
              <a:rPr kumimoji="0" lang="as-IN" sz="2800" i="0" u="none" strike="noStrike" kern="1200" normalizeH="0" baseline="0" noProof="0" dirty="0">
                <a:ln w="0"/>
                <a:effectLst>
                  <a:outerShdw blurRad="38100" dist="19050" dir="2700000" algn="tl" rotWithShape="0">
                    <a:schemeClr val="dk1">
                      <a:alpha val="40000"/>
                    </a:schemeClr>
                  </a:outerShdw>
                </a:effectLst>
                <a:uLnTx/>
                <a:uFillTx/>
                <a:latin typeface="SutonnyOMJ" panose="01010600010101010101" pitchFamily="2" charset="0"/>
                <a:ea typeface="+mn-ea"/>
                <a:cs typeface="SutonnyOMJ" panose="01010600010101010101" pitchFamily="2" charset="0"/>
              </a:rPr>
              <a:t> </a:t>
            </a:r>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ব্যবহার-</a:t>
            </a:r>
          </a:p>
          <a:p>
            <a:pPr>
              <a:buFont typeface="Wingdings" panose="05000000000000000000" pitchFamily="2" charset="2"/>
              <a:buChar char="Ø"/>
            </a:pPr>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a:t>
            </a:r>
            <a:r>
              <a:rPr lang="en-US" dirty="0" err="1">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সুগন্ধি</a:t>
            </a:r>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a:t>
            </a:r>
            <a:r>
              <a:rPr lang="en-US" dirty="0" err="1">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তেল</a:t>
            </a:r>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a:t>
            </a:r>
            <a:r>
              <a:rPr lang="en-US" dirty="0" err="1">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হতে</a:t>
            </a:r>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a:t>
            </a:r>
            <a:r>
              <a:rPr lang="en-US" dirty="0" err="1">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উপাদান</a:t>
            </a:r>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a:t>
            </a:r>
            <a:r>
              <a:rPr lang="en-US" dirty="0" err="1">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সংগ্রহ</a:t>
            </a:r>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a:t>
            </a:r>
          </a:p>
          <a:p>
            <a:pPr>
              <a:buFont typeface="Wingdings" panose="05000000000000000000" pitchFamily="2" charset="2"/>
              <a:buChar char="Ø"/>
            </a:pPr>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a:t>
            </a:r>
            <a:r>
              <a:rPr lang="en-US" dirty="0" err="1">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উদ্ভিদ</a:t>
            </a:r>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a:t>
            </a:r>
            <a:r>
              <a:rPr lang="en-US" dirty="0" err="1">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হতে</a:t>
            </a:r>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a:t>
            </a:r>
            <a:r>
              <a:rPr lang="en-US" dirty="0" err="1">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প্রয়োজনীয়</a:t>
            </a:r>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a:t>
            </a:r>
            <a:r>
              <a:rPr lang="en-US" dirty="0" err="1">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তেল</a:t>
            </a:r>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a:t>
            </a:r>
            <a:r>
              <a:rPr lang="en-US" dirty="0" err="1">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সংগ্রহ</a:t>
            </a:r>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a:t>
            </a:r>
          </a:p>
          <a:p>
            <a:pPr>
              <a:buFont typeface="Wingdings" panose="05000000000000000000" pitchFamily="2" charset="2"/>
              <a:buChar char="Ø"/>
            </a:pPr>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a:t>
            </a:r>
            <a:r>
              <a:rPr lang="en-US" dirty="0" err="1">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লেমন</a:t>
            </a:r>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a:t>
            </a:r>
            <a:r>
              <a:rPr lang="en-US" dirty="0" err="1">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গ্রাস</a:t>
            </a:r>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a:t>
            </a:r>
            <a:r>
              <a:rPr lang="en-US" dirty="0" err="1">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হতে</a:t>
            </a:r>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a:t>
            </a:r>
            <a:r>
              <a:rPr lang="en-US" dirty="0" err="1">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সাইট্রাল</a:t>
            </a:r>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a:t>
            </a:r>
            <a:r>
              <a:rPr lang="en-US" dirty="0" err="1">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নামক</a:t>
            </a:r>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a:t>
            </a:r>
            <a:r>
              <a:rPr lang="en-US" dirty="0" err="1">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সুগন্ধি</a:t>
            </a:r>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a:t>
            </a:r>
            <a:r>
              <a:rPr lang="en-US" dirty="0" err="1">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আহরণ</a:t>
            </a:r>
            <a:endPar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endParaRPr>
          </a:p>
        </p:txBody>
      </p:sp>
    </p:spTree>
    <p:extLst>
      <p:ext uri="{BB962C8B-B14F-4D97-AF65-F5344CB8AC3E}">
        <p14:creationId xmlns:p14="http://schemas.microsoft.com/office/powerpoint/2010/main" val="4044150195"/>
      </p:ext>
    </p:extLst>
  </p:cSld>
  <p:clrMapOvr>
    <a:masterClrMapping/>
  </p:clrMapOvr>
  <mc:AlternateContent xmlns:mc="http://schemas.openxmlformats.org/markup-compatibility/2006" xmlns:p14="http://schemas.microsoft.com/office/powerpoint/2010/main">
    <mc:Choice Requires="p14">
      <p:transition spd="slow" p14:dur="1400" advClick="0" advTm="7000">
        <p14:doors dir="vert"/>
      </p:transition>
    </mc:Choice>
    <mc:Fallback xmlns="">
      <p:transition spd="slow" advClick="0" advTm="7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E7634-0F25-426C-B452-5F754CEC55C9}"/>
              </a:ext>
            </a:extLst>
          </p:cNvPr>
          <p:cNvSpPr>
            <a:spLocks noGrp="1"/>
          </p:cNvSpPr>
          <p:nvPr>
            <p:ph type="title"/>
          </p:nvPr>
        </p:nvSpPr>
        <p:spPr>
          <a:xfrm>
            <a:off x="4174436" y="866692"/>
            <a:ext cx="3434964" cy="855801"/>
          </a:xfrm>
        </p:spPr>
        <p:txBody>
          <a:bodyPr>
            <a:normAutofit fontScale="90000"/>
          </a:bodyPr>
          <a:lstStyle/>
          <a:p>
            <a:pPr marL="228600" marR="0" lvl="0" indent="-228600" defTabSz="914400" rtl="0" eaLnBrk="1" fontAlgn="auto" latinLnBrk="0" hangingPunct="1">
              <a:lnSpc>
                <a:spcPct val="90000"/>
              </a:lnSpc>
              <a:spcBef>
                <a:spcPts val="1000"/>
              </a:spcBef>
              <a:spcAft>
                <a:spcPts val="0"/>
              </a:spcAft>
              <a:tabLst/>
              <a:defRPr/>
            </a:pPr>
            <a:br>
              <a:rPr lang="en-US" sz="2800" dirty="0">
                <a:ln w="0"/>
                <a:effectLst>
                  <a:outerShdw blurRad="38100" dist="19050" dir="2700000" algn="tl" rotWithShape="0">
                    <a:schemeClr val="dk1">
                      <a:alpha val="40000"/>
                    </a:schemeClr>
                  </a:outerShdw>
                </a:effectLst>
                <a:latin typeface="SutonnyOMJ" panose="01010600010101010101" pitchFamily="2" charset="0"/>
                <a:ea typeface="+mn-ea"/>
                <a:cs typeface="SutonnyOMJ" panose="01010600010101010101" pitchFamily="2" charset="0"/>
              </a:rPr>
            </a:br>
            <a:r>
              <a:rPr kumimoji="0" lang="en-US" sz="4900" i="0" u="none" strike="noStrike" kern="1200" normalizeH="0" baseline="0" noProof="0" dirty="0">
                <a:ln w="0"/>
                <a:effectLst>
                  <a:outerShdw blurRad="38100" dist="19050" dir="2700000" algn="tl" rotWithShape="0">
                    <a:schemeClr val="dk1">
                      <a:alpha val="40000"/>
                    </a:schemeClr>
                  </a:outerShdw>
                </a:effectLst>
                <a:uLnTx/>
                <a:uFillTx/>
                <a:latin typeface="SutonnyOMJ" panose="01010600010101010101" pitchFamily="2" charset="0"/>
                <a:ea typeface="+mn-ea"/>
                <a:cs typeface="SutonnyOMJ" panose="01010600010101010101" pitchFamily="2" charset="0"/>
              </a:rPr>
              <a:t>দ্রাবক </a:t>
            </a:r>
            <a:r>
              <a:rPr kumimoji="0" lang="en-US" sz="4900" i="0" u="none" strike="noStrike" kern="1200" normalizeH="0" baseline="0" noProof="0" dirty="0" err="1">
                <a:ln w="0"/>
                <a:effectLst>
                  <a:outerShdw blurRad="38100" dist="19050" dir="2700000" algn="tl" rotWithShape="0">
                    <a:schemeClr val="dk1">
                      <a:alpha val="40000"/>
                    </a:schemeClr>
                  </a:outerShdw>
                </a:effectLst>
                <a:uLnTx/>
                <a:uFillTx/>
                <a:latin typeface="SutonnyOMJ" panose="01010600010101010101" pitchFamily="2" charset="0"/>
                <a:ea typeface="+mn-ea"/>
                <a:cs typeface="SutonnyOMJ" panose="01010600010101010101" pitchFamily="2" charset="0"/>
              </a:rPr>
              <a:t>নিষ্কাশন</a:t>
            </a:r>
            <a:r>
              <a:rPr kumimoji="0" lang="en-US" sz="4900" i="0" u="none" strike="noStrike" kern="1200" normalizeH="0" baseline="0" noProof="0" dirty="0">
                <a:ln w="0"/>
                <a:effectLst>
                  <a:outerShdw blurRad="38100" dist="19050" dir="2700000" algn="tl" rotWithShape="0">
                    <a:schemeClr val="dk1">
                      <a:alpha val="40000"/>
                    </a:schemeClr>
                  </a:outerShdw>
                </a:effectLst>
                <a:uLnTx/>
                <a:uFillTx/>
                <a:latin typeface="SutonnyOMJ" panose="01010600010101010101" pitchFamily="2" charset="0"/>
                <a:ea typeface="+mn-ea"/>
                <a:cs typeface="SutonnyOMJ" panose="01010600010101010101" pitchFamily="2" charset="0"/>
              </a:rPr>
              <a:t> </a:t>
            </a:r>
            <a:br>
              <a:rPr kumimoji="0" lang="en-US" sz="2800" b="0" i="0" u="none" strike="noStrike" kern="1200" cap="none" spc="0" normalizeH="0" baseline="0" noProof="0" dirty="0">
                <a:ln>
                  <a:noFill/>
                </a:ln>
                <a:solidFill>
                  <a:prstClr val="black"/>
                </a:solidFill>
                <a:effectLst/>
                <a:uLnTx/>
                <a:uFillTx/>
                <a:latin typeface="SutonnyOMJ" panose="01010600010101010101" pitchFamily="2" charset="0"/>
                <a:ea typeface="+mn-ea"/>
                <a:cs typeface="SutonnyOMJ" panose="01010600010101010101" pitchFamily="2" charset="0"/>
              </a:rPr>
            </a:br>
            <a:endParaRPr lang="en-US" dirty="0"/>
          </a:p>
        </p:txBody>
      </p:sp>
      <p:sp>
        <p:nvSpPr>
          <p:cNvPr id="3" name="Content Placeholder 2">
            <a:extLst>
              <a:ext uri="{FF2B5EF4-FFF2-40B4-BE49-F238E27FC236}">
                <a16:creationId xmlns:a16="http://schemas.microsoft.com/office/drawing/2014/main" id="{EECB8346-149A-4F04-974E-FD01BE4372DA}"/>
              </a:ext>
            </a:extLst>
          </p:cNvPr>
          <p:cNvSpPr>
            <a:spLocks noGrp="1"/>
          </p:cNvSpPr>
          <p:nvPr>
            <p:ph idx="1"/>
          </p:nvPr>
        </p:nvSpPr>
        <p:spPr>
          <a:xfrm>
            <a:off x="2989690" y="1825625"/>
            <a:ext cx="6734755" cy="4351338"/>
          </a:xfrm>
        </p:spPr>
        <p:txBody>
          <a:bodyPr>
            <a:normAutofit/>
          </a:bodyPr>
          <a:lstStyle/>
          <a:p>
            <a:r>
              <a:rPr lang="as-IN"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যে পদ্ধতিতে কোনো দ্রাবকে দ্রবীভূত একাধিক যৌগের মিশ্রণ থেকে সুনির্দিষ্ট উপযোগী দ্রাবক দ্বারা নির্দিষ্ট দ্রবকে মিশ্রণ থেকে পৃথক করা হয়, তাকে দ্রাবক নিষ্কাশন বলে।</a:t>
            </a:r>
            <a:endPar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endParaRPr>
          </a:p>
          <a:p>
            <a:r>
              <a:rPr lang="en-US" dirty="0" err="1">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ইথানল</a:t>
            </a:r>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(bp 78.3˙c)কার্বন টেট্রাক্লোরাইড</a:t>
            </a:r>
            <a:r>
              <a:rPr kumimoji="0" lang="en-US" i="0" u="none" strike="noStrike" kern="1200" normalizeH="0" baseline="0" noProof="0" dirty="0">
                <a:ln w="0"/>
                <a:effectLst>
                  <a:outerShdw blurRad="38100" dist="19050" dir="2700000" algn="tl" rotWithShape="0">
                    <a:schemeClr val="dk1">
                      <a:alpha val="40000"/>
                    </a:schemeClr>
                  </a:outerShdw>
                </a:effectLst>
                <a:uLnTx/>
                <a:uFillTx/>
                <a:latin typeface="SutonnyOMJ" panose="01010600010101010101" pitchFamily="2" charset="0"/>
                <a:ea typeface="+mn-ea"/>
                <a:cs typeface="SutonnyOMJ" panose="01010600010101010101" pitchFamily="2" charset="0"/>
              </a:rPr>
              <a:t> (bp 77˙c)</a:t>
            </a:r>
          </a:p>
          <a:p>
            <a:pPr marL="0" indent="0">
              <a:buNone/>
            </a:pPr>
            <a:r>
              <a:rPr lang="en-US" dirty="0" err="1">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এর</a:t>
            </a:r>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a:t>
            </a:r>
            <a:r>
              <a:rPr lang="en-US" dirty="0" err="1">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মিশ্রন</a:t>
            </a:r>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a:t>
            </a:r>
            <a:r>
              <a:rPr lang="en-US" dirty="0" err="1">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থেকে</a:t>
            </a:r>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a:t>
            </a:r>
            <a:r>
              <a:rPr lang="en-US" dirty="0" err="1">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প্রতিটিকে</a:t>
            </a:r>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a:t>
            </a:r>
            <a:r>
              <a:rPr lang="en-US" dirty="0" err="1">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পৃথক</a:t>
            </a:r>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a:t>
            </a:r>
            <a:r>
              <a:rPr lang="en-US" dirty="0" err="1">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করার</a:t>
            </a:r>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জন্য </a:t>
            </a:r>
            <a:r>
              <a:rPr kumimoji="0" lang="as-IN" i="0" u="none" strike="noStrike" kern="1200" normalizeH="0" baseline="0" noProof="0" dirty="0">
                <a:ln w="0"/>
                <a:effectLst>
                  <a:outerShdw blurRad="38100" dist="19050" dir="2700000" algn="tl" rotWithShape="0">
                    <a:schemeClr val="dk1">
                      <a:alpha val="40000"/>
                    </a:schemeClr>
                  </a:outerShdw>
                </a:effectLst>
                <a:uLnTx/>
                <a:uFillTx/>
                <a:latin typeface="SutonnyOMJ" panose="01010600010101010101" pitchFamily="2" charset="0"/>
                <a:ea typeface="+mn-ea"/>
                <a:cs typeface="SutonnyOMJ" panose="01010600010101010101" pitchFamily="2" charset="0"/>
              </a:rPr>
              <a:t>দ্রাবক নিষ্কাশন </a:t>
            </a:r>
            <a:r>
              <a:rPr kumimoji="0" lang="en-US" i="0" u="none" strike="noStrike" kern="1200" normalizeH="0" baseline="0" noProof="0" dirty="0">
                <a:ln w="0"/>
                <a:effectLst>
                  <a:outerShdw blurRad="38100" dist="19050" dir="2700000" algn="tl" rotWithShape="0">
                    <a:schemeClr val="dk1">
                      <a:alpha val="40000"/>
                    </a:schemeClr>
                  </a:outerShdw>
                </a:effectLst>
                <a:uLnTx/>
                <a:uFillTx/>
                <a:latin typeface="SutonnyOMJ" panose="01010600010101010101" pitchFamily="2" charset="0"/>
                <a:ea typeface="+mn-ea"/>
                <a:cs typeface="SutonnyOMJ" panose="01010600010101010101" pitchFamily="2" charset="0"/>
              </a:rPr>
              <a:t>পদ্ধতি ব্যবহার </a:t>
            </a:r>
            <a:r>
              <a:rPr kumimoji="0" lang="en-US" i="0" u="none" strike="noStrike" kern="1200" normalizeH="0" baseline="0" noProof="0" dirty="0" err="1">
                <a:ln w="0"/>
                <a:effectLst>
                  <a:outerShdw blurRad="38100" dist="19050" dir="2700000" algn="tl" rotWithShape="0">
                    <a:schemeClr val="dk1">
                      <a:alpha val="40000"/>
                    </a:schemeClr>
                  </a:outerShdw>
                </a:effectLst>
                <a:uLnTx/>
                <a:uFillTx/>
                <a:latin typeface="SutonnyOMJ" panose="01010600010101010101" pitchFamily="2" charset="0"/>
                <a:ea typeface="+mn-ea"/>
                <a:cs typeface="SutonnyOMJ" panose="01010600010101010101" pitchFamily="2" charset="0"/>
              </a:rPr>
              <a:t>করা</a:t>
            </a:r>
            <a:r>
              <a:rPr kumimoji="0" lang="en-US" i="0" u="none" strike="noStrike" kern="1200" normalizeH="0" baseline="0" noProof="0" dirty="0">
                <a:ln w="0"/>
                <a:effectLst>
                  <a:outerShdw blurRad="38100" dist="19050" dir="2700000" algn="tl" rotWithShape="0">
                    <a:schemeClr val="dk1">
                      <a:alpha val="40000"/>
                    </a:schemeClr>
                  </a:outerShdw>
                </a:effectLst>
                <a:uLnTx/>
                <a:uFillTx/>
                <a:latin typeface="SutonnyOMJ" panose="01010600010101010101" pitchFamily="2" charset="0"/>
                <a:ea typeface="+mn-ea"/>
                <a:cs typeface="SutonnyOMJ" panose="01010600010101010101" pitchFamily="2" charset="0"/>
              </a:rPr>
              <a:t> </a:t>
            </a:r>
            <a:r>
              <a:rPr kumimoji="0" lang="en-US" i="0" u="none" strike="noStrike" kern="1200" normalizeH="0" baseline="0" noProof="0" dirty="0" err="1">
                <a:ln w="0"/>
                <a:effectLst>
                  <a:outerShdw blurRad="38100" dist="19050" dir="2700000" algn="tl" rotWithShape="0">
                    <a:schemeClr val="dk1">
                      <a:alpha val="40000"/>
                    </a:schemeClr>
                  </a:outerShdw>
                </a:effectLst>
                <a:uLnTx/>
                <a:uFillTx/>
                <a:latin typeface="SutonnyOMJ" panose="01010600010101010101" pitchFamily="2" charset="0"/>
                <a:ea typeface="+mn-ea"/>
                <a:cs typeface="SutonnyOMJ" panose="01010600010101010101" pitchFamily="2" charset="0"/>
              </a:rPr>
              <a:t>হয়</a:t>
            </a:r>
            <a:r>
              <a:rPr kumimoji="0" lang="en-US" i="0" u="none" strike="noStrike" kern="1200" normalizeH="0" baseline="0" noProof="0" dirty="0">
                <a:ln w="0"/>
                <a:effectLst>
                  <a:outerShdw blurRad="38100" dist="19050" dir="2700000" algn="tl" rotWithShape="0">
                    <a:schemeClr val="dk1">
                      <a:alpha val="40000"/>
                    </a:schemeClr>
                  </a:outerShdw>
                </a:effectLst>
                <a:uLnTx/>
                <a:uFillTx/>
                <a:latin typeface="SutonnyOMJ" panose="01010600010101010101" pitchFamily="2" charset="0"/>
                <a:ea typeface="+mn-ea"/>
                <a:cs typeface="SutonnyOMJ" panose="01010600010101010101" pitchFamily="2" charset="0"/>
              </a:rPr>
              <a:t>।</a:t>
            </a:r>
            <a:endPar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endParaRPr>
          </a:p>
        </p:txBody>
      </p:sp>
    </p:spTree>
    <p:extLst>
      <p:ext uri="{BB962C8B-B14F-4D97-AF65-F5344CB8AC3E}">
        <p14:creationId xmlns:p14="http://schemas.microsoft.com/office/powerpoint/2010/main" val="2255043511"/>
      </p:ext>
    </p:extLst>
  </p:cSld>
  <p:clrMapOvr>
    <a:masterClrMapping/>
  </p:clrMapOvr>
  <mc:AlternateContent xmlns:mc="http://schemas.openxmlformats.org/markup-compatibility/2006" xmlns:p14="http://schemas.microsoft.com/office/powerpoint/2010/main">
    <mc:Choice Requires="p14">
      <p:transition spd="slow" p14:dur="1400" advClick="0" advTm="7000">
        <p14:doors dir="vert"/>
      </p:transition>
    </mc:Choice>
    <mc:Fallback xmlns="">
      <p:transition spd="slow" advClick="0" advTm="7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A1239-C231-4CB5-B7A7-A4205FAF9976}"/>
              </a:ext>
            </a:extLst>
          </p:cNvPr>
          <p:cNvSpPr>
            <a:spLocks noGrp="1"/>
          </p:cNvSpPr>
          <p:nvPr>
            <p:ph type="title"/>
          </p:nvPr>
        </p:nvSpPr>
        <p:spPr>
          <a:xfrm>
            <a:off x="4746929" y="341271"/>
            <a:ext cx="2520564" cy="1325563"/>
          </a:xfrm>
        </p:spPr>
        <p:txBody>
          <a:bodyPr>
            <a:normAutofit fontScale="90000"/>
          </a:bodyPr>
          <a:lstStyle/>
          <a:p>
            <a:br>
              <a:rPr lang="en-US" dirty="0">
                <a:latin typeface="SutonnyOMJ" panose="01010600010101010101" pitchFamily="2" charset="0"/>
                <a:cs typeface="SutonnyOMJ" panose="01010600010101010101" pitchFamily="2" charset="0"/>
              </a:rPr>
            </a:br>
            <a:r>
              <a:rPr lang="en-US" sz="4900" dirty="0">
                <a:latin typeface="SutonnyOMJ" panose="01010600010101010101" pitchFamily="2" charset="0"/>
                <a:cs typeface="SutonnyOMJ" panose="01010600010101010101" pitchFamily="2" charset="0"/>
              </a:rPr>
              <a:t>  </a:t>
            </a:r>
            <a:r>
              <a:rPr lang="as-IN" sz="4900" dirty="0">
                <a:latin typeface="SutonnyOMJ" panose="01010600010101010101" pitchFamily="2" charset="0"/>
                <a:cs typeface="SutonnyOMJ" panose="01010600010101010101" pitchFamily="2" charset="0"/>
              </a:rPr>
              <a:t>বন্টন সূত্র</a:t>
            </a:r>
            <a:br>
              <a:rPr lang="as-IN" dirty="0"/>
            </a:br>
            <a:endParaRPr lang="en-US" dirty="0"/>
          </a:p>
        </p:txBody>
      </p:sp>
      <p:sp>
        <p:nvSpPr>
          <p:cNvPr id="3" name="Content Placeholder 2">
            <a:extLst>
              <a:ext uri="{FF2B5EF4-FFF2-40B4-BE49-F238E27FC236}">
                <a16:creationId xmlns:a16="http://schemas.microsoft.com/office/drawing/2014/main" id="{5093DE25-3981-427B-8783-7AF874D8FF5A}"/>
              </a:ext>
            </a:extLst>
          </p:cNvPr>
          <p:cNvSpPr>
            <a:spLocks noGrp="1"/>
          </p:cNvSpPr>
          <p:nvPr>
            <p:ph idx="1"/>
          </p:nvPr>
        </p:nvSpPr>
        <p:spPr>
          <a:xfrm>
            <a:off x="2775004" y="1881284"/>
            <a:ext cx="7855889" cy="4351338"/>
          </a:xfrm>
        </p:spPr>
        <p:txBody>
          <a:bodyPr/>
          <a:lstStyle/>
          <a:p>
            <a:r>
              <a:rPr lang="en-US" dirty="0" err="1">
                <a:latin typeface="SutonnyOMJ" panose="01010600010101010101" pitchFamily="2" charset="0"/>
                <a:cs typeface="SutonnyOMJ" panose="01010600010101010101" pitchFamily="2" charset="0"/>
              </a:rPr>
              <a:t>কোন</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তরল</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দ্রাবকে</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দ্রবীভূত</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কোন</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কঠিন</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দ্রবকে</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অন্য</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একটি</a:t>
            </a:r>
            <a:r>
              <a:rPr lang="en-US" dirty="0">
                <a:latin typeface="SutonnyOMJ" panose="01010600010101010101" pitchFamily="2" charset="0"/>
                <a:cs typeface="SutonnyOMJ" panose="01010600010101010101" pitchFamily="2" charset="0"/>
              </a:rPr>
              <a:t> দ্রাবক </a:t>
            </a:r>
            <a:r>
              <a:rPr lang="en-US" dirty="0" err="1">
                <a:latin typeface="SutonnyOMJ" panose="01010600010101010101" pitchFamily="2" charset="0"/>
                <a:cs typeface="SutonnyOMJ" panose="01010600010101010101" pitchFamily="2" charset="0"/>
              </a:rPr>
              <a:t>দ্বারা</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ঝাঁকিয়ে</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নিষ্কাশন</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করা</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যায়</a:t>
            </a:r>
            <a:r>
              <a:rPr lang="en-US" dirty="0">
                <a:latin typeface="SutonnyOMJ" panose="01010600010101010101" pitchFamily="2" charset="0"/>
                <a:cs typeface="SutonnyOMJ" panose="01010600010101010101" pitchFamily="2" charset="0"/>
              </a:rPr>
              <a:t> । </a:t>
            </a:r>
            <a:r>
              <a:rPr lang="en-US" dirty="0" err="1">
                <a:latin typeface="SutonnyOMJ" panose="01010600010101010101" pitchFamily="2" charset="0"/>
                <a:cs typeface="SutonnyOMJ" panose="01010600010101010101" pitchFamily="2" charset="0"/>
              </a:rPr>
              <a:t>একটি</a:t>
            </a:r>
            <a:r>
              <a:rPr lang="en-US" dirty="0">
                <a:latin typeface="SutonnyOMJ" panose="01010600010101010101" pitchFamily="2" charset="0"/>
                <a:cs typeface="SutonnyOMJ" panose="01010600010101010101" pitchFamily="2" charset="0"/>
              </a:rPr>
              <a:t> দ্রাবক </a:t>
            </a:r>
            <a:r>
              <a:rPr lang="en-US" dirty="0" err="1">
                <a:latin typeface="SutonnyOMJ" panose="01010600010101010101" pitchFamily="2" charset="0"/>
                <a:cs typeface="SutonnyOMJ" panose="01010600010101010101" pitchFamily="2" charset="0"/>
              </a:rPr>
              <a:t>নিষ্কাশন</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প্রক্রিয়া</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দ্বারা</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কত</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দক্ষতার</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সাহায্যে</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কোন</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দ্রবন</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থেকে</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দ্রবীভূত</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দ্রবকে</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পৃথক</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করা</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যায়</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তা</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প্রকাশের</a:t>
            </a:r>
            <a:r>
              <a:rPr lang="en-US" dirty="0">
                <a:latin typeface="SutonnyOMJ" panose="01010600010101010101" pitchFamily="2" charset="0"/>
                <a:cs typeface="SutonnyOMJ" panose="01010600010101010101" pitchFamily="2" charset="0"/>
              </a:rPr>
              <a:t> জন্য এ </a:t>
            </a:r>
            <a:r>
              <a:rPr lang="en-US" dirty="0" err="1">
                <a:latin typeface="SutonnyOMJ" panose="01010600010101010101" pitchFamily="2" charset="0"/>
                <a:cs typeface="SutonnyOMJ" panose="01010600010101010101" pitchFamily="2" charset="0"/>
              </a:rPr>
              <a:t>সর্ম্পকে</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একটি</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সূত্র</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আছে</a:t>
            </a:r>
            <a:r>
              <a:rPr lang="en-US" dirty="0">
                <a:latin typeface="SutonnyOMJ" panose="01010600010101010101" pitchFamily="2" charset="0"/>
                <a:cs typeface="SutonnyOMJ" panose="01010600010101010101" pitchFamily="2" charset="0"/>
              </a:rPr>
              <a:t> । </a:t>
            </a:r>
            <a:r>
              <a:rPr lang="en-US" dirty="0" err="1">
                <a:latin typeface="SutonnyOMJ" panose="01010600010101010101" pitchFamily="2" charset="0"/>
                <a:cs typeface="SutonnyOMJ" panose="01010600010101010101" pitchFamily="2" charset="0"/>
              </a:rPr>
              <a:t>একে</a:t>
            </a:r>
            <a:r>
              <a:rPr lang="en-US" dirty="0">
                <a:latin typeface="SutonnyOMJ" panose="01010600010101010101" pitchFamily="2" charset="0"/>
                <a:cs typeface="SutonnyOMJ" panose="01010600010101010101" pitchFamily="2" charset="0"/>
              </a:rPr>
              <a:t> বন্টন </a:t>
            </a:r>
            <a:r>
              <a:rPr lang="en-US" dirty="0" err="1">
                <a:latin typeface="SutonnyOMJ" panose="01010600010101010101" pitchFamily="2" charset="0"/>
                <a:cs typeface="SutonnyOMJ" panose="01010600010101010101" pitchFamily="2" charset="0"/>
              </a:rPr>
              <a:t>সূত্র</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বলে</a:t>
            </a:r>
            <a:r>
              <a:rPr lang="en-US" dirty="0">
                <a:latin typeface="SutonnyOMJ" panose="01010600010101010101" pitchFamily="2" charset="0"/>
                <a:cs typeface="SutonnyOMJ" panose="01010600010101010101" pitchFamily="2" charset="0"/>
              </a:rPr>
              <a:t> । </a:t>
            </a:r>
          </a:p>
          <a:p>
            <a:r>
              <a:rPr lang="en-US" dirty="0" err="1">
                <a:latin typeface="SutonnyOMJ" panose="01010600010101010101" pitchFamily="2" charset="0"/>
                <a:cs typeface="SutonnyOMJ" panose="01010600010101010101" pitchFamily="2" charset="0"/>
              </a:rPr>
              <a:t>পরস্পর</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অমিশ্রণীয়</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দুটি</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তরল</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দ্রাবকের</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উভয়ের</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মধ্যে</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দ্রবণীয়</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কোন</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দ্রব</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নিয়ে</a:t>
            </a:r>
            <a:r>
              <a:rPr lang="en-US" dirty="0">
                <a:latin typeface="SutonnyOMJ" panose="01010600010101010101" pitchFamily="2" charset="0"/>
                <a:cs typeface="SutonnyOMJ" panose="01010600010101010101" pitchFamily="2" charset="0"/>
              </a:rPr>
              <a:t> ঐ </a:t>
            </a:r>
            <a:r>
              <a:rPr lang="en-US" dirty="0" err="1">
                <a:latin typeface="SutonnyOMJ" panose="01010600010101010101" pitchFamily="2" charset="0"/>
                <a:cs typeface="SutonnyOMJ" panose="01010600010101010101" pitchFamily="2" charset="0"/>
              </a:rPr>
              <a:t>তরলদ্বয়ের</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মিশ্রণে</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ঝাঁকালে</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দ্রবটি</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দ্রাব্যতা</a:t>
            </a:r>
            <a:r>
              <a:rPr lang="en-US" dirty="0">
                <a:latin typeface="SutonnyOMJ" panose="01010600010101010101" pitchFamily="2" charset="0"/>
                <a:cs typeface="SutonnyOMJ" panose="01010600010101010101" pitchFamily="2" charset="0"/>
              </a:rPr>
              <a:t> অনুসারে </a:t>
            </a:r>
            <a:r>
              <a:rPr lang="en-US" dirty="0" err="1">
                <a:latin typeface="SutonnyOMJ" panose="01010600010101010101" pitchFamily="2" charset="0"/>
                <a:cs typeface="SutonnyOMJ" panose="01010600010101010101" pitchFamily="2" charset="0"/>
              </a:rPr>
              <a:t>তরলদ্বয়ের</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মধ্যে</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এমন</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ভাবে</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বণ্টিত</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হয়</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যে</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উভয়</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তরলে</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সৃষ্ট</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দ্রবটির</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দ্রবনদ্বয়ের</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গাঢ়ত্ব</a:t>
            </a:r>
            <a:r>
              <a:rPr lang="en-US" dirty="0">
                <a:latin typeface="SutonnyOMJ" panose="01010600010101010101" pitchFamily="2" charset="0"/>
                <a:cs typeface="SutonnyOMJ" panose="01010600010101010101" pitchFamily="2" charset="0"/>
              </a:rPr>
              <a:t>/</a:t>
            </a:r>
            <a:r>
              <a:rPr lang="en-US" dirty="0" err="1">
                <a:latin typeface="SutonnyOMJ" panose="01010600010101010101" pitchFamily="2" charset="0"/>
                <a:cs typeface="SutonnyOMJ" panose="01010600010101010101" pitchFamily="2" charset="0"/>
              </a:rPr>
              <a:t>ঘনমাত্রার</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অনুপাত</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স্থির</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তাপমাত্রায়</a:t>
            </a:r>
            <a:r>
              <a:rPr lang="en-US" dirty="0">
                <a:latin typeface="SutonnyOMJ" panose="01010600010101010101" pitchFamily="2" charset="0"/>
                <a:cs typeface="SutonnyOMJ" panose="01010600010101010101" pitchFamily="2" charset="0"/>
              </a:rPr>
              <a:t> </a:t>
            </a:r>
            <a:r>
              <a:rPr lang="en-US" dirty="0" err="1">
                <a:latin typeface="SutonnyOMJ" panose="01010600010101010101" pitchFamily="2" charset="0"/>
                <a:cs typeface="SutonnyOMJ" panose="01010600010101010101" pitchFamily="2" charset="0"/>
              </a:rPr>
              <a:t>ধ্রুবক</a:t>
            </a:r>
            <a:r>
              <a:rPr lang="en-US" dirty="0">
                <a:latin typeface="SutonnyOMJ" panose="01010600010101010101" pitchFamily="2" charset="0"/>
                <a:cs typeface="SutonnyOMJ" panose="01010600010101010101" pitchFamily="2" charset="0"/>
              </a:rPr>
              <a:t> ।</a:t>
            </a:r>
          </a:p>
        </p:txBody>
      </p:sp>
    </p:spTree>
    <p:extLst>
      <p:ext uri="{BB962C8B-B14F-4D97-AF65-F5344CB8AC3E}">
        <p14:creationId xmlns:p14="http://schemas.microsoft.com/office/powerpoint/2010/main" val="970909059"/>
      </p:ext>
    </p:extLst>
  </p:cSld>
  <p:clrMapOvr>
    <a:masterClrMapping/>
  </p:clrMapOvr>
  <mc:AlternateContent xmlns:mc="http://schemas.openxmlformats.org/markup-compatibility/2006" xmlns:p14="http://schemas.microsoft.com/office/powerpoint/2010/main">
    <mc:Choice Requires="p14">
      <p:transition spd="slow" p14:dur="1400" advClick="0" advTm="7000">
        <p14:doors dir="vert"/>
      </p:transition>
    </mc:Choice>
    <mc:Fallback xmlns="">
      <p:transition spd="slow" advClick="0" advTm="7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34971-C725-4626-8B8A-E1276400090C}"/>
              </a:ext>
            </a:extLst>
          </p:cNvPr>
          <p:cNvSpPr>
            <a:spLocks noGrp="1"/>
          </p:cNvSpPr>
          <p:nvPr>
            <p:ph type="title"/>
          </p:nvPr>
        </p:nvSpPr>
        <p:spPr>
          <a:xfrm>
            <a:off x="4277802" y="365125"/>
            <a:ext cx="2417196" cy="1325563"/>
          </a:xfrm>
        </p:spPr>
        <p:txBody>
          <a:bodyPr>
            <a:normAutofit fontScale="90000"/>
          </a:bodyPr>
          <a:lstStyle/>
          <a:p>
            <a:br>
              <a:rPr lang="en-US" dirty="0">
                <a:latin typeface="SutonnyOMJ" panose="01010600010101010101" pitchFamily="2" charset="0"/>
                <a:cs typeface="SutonnyOMJ" panose="01010600010101010101" pitchFamily="2" charset="0"/>
              </a:rPr>
            </a:br>
            <a:r>
              <a:rPr lang="as-IN" dirty="0">
                <a:latin typeface="SutonnyOMJ" panose="01010600010101010101" pitchFamily="2" charset="0"/>
                <a:cs typeface="SutonnyOMJ" panose="01010600010101010101" pitchFamily="2" charset="0"/>
              </a:rPr>
              <a:t>বন্টন গুনাংক</a:t>
            </a:r>
            <a:br>
              <a:rPr lang="as-IN" dirty="0"/>
            </a:b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088F2C0-97D6-44B3-A353-4810EDC6AAA6}"/>
                  </a:ext>
                </a:extLst>
              </p:cNvPr>
              <p:cNvSpPr>
                <a:spLocks noGrp="1"/>
              </p:cNvSpPr>
              <p:nvPr>
                <p:ph idx="1"/>
              </p:nvPr>
            </p:nvSpPr>
            <p:spPr>
              <a:xfrm>
                <a:off x="1884458" y="1825625"/>
                <a:ext cx="7991061" cy="4351338"/>
              </a:xfrm>
            </p:spPr>
            <p:txBody>
              <a:bodyPr/>
              <a:lstStyle/>
              <a:p>
                <a:r>
                  <a:rPr lang="en-US" dirty="0">
                    <a:ln w="0"/>
                    <a:effectLst>
                      <a:outerShdw blurRad="38100" dist="19050" dir="2700000" algn="tl" rotWithShape="0">
                        <a:schemeClr val="dk1">
                          <a:alpha val="40000"/>
                        </a:schemeClr>
                      </a:outerShdw>
                    </a:effectLst>
                  </a:rPr>
                  <a:t> </a:t>
                </a:r>
                <a:r>
                  <a:rPr lang="en-US" dirty="0" err="1">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দুটি</a:t>
                </a:r>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a:t>
                </a:r>
                <a:r>
                  <a:rPr lang="en-US" dirty="0" err="1">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অমিশ্রণীয়</a:t>
                </a:r>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a:t>
                </a:r>
                <a:r>
                  <a:rPr lang="en-US" dirty="0" err="1">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তরল</a:t>
                </a:r>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a:t>
                </a:r>
                <a:r>
                  <a:rPr lang="en-US" dirty="0" err="1">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পানি</a:t>
                </a:r>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ও কার্বন টেট্রাক্লোরাইড </a:t>
                </a:r>
                <a:r>
                  <a:rPr lang="en-US" dirty="0" err="1">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এর</a:t>
                </a:r>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a:t>
                </a:r>
                <a:r>
                  <a:rPr lang="en-US" dirty="0" err="1">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মিশ্রনে</a:t>
                </a:r>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a:t>
                </a:r>
                <a14:m>
                  <m:oMath xmlns:m="http://schemas.openxmlformats.org/officeDocument/2006/math">
                    <m:sSub>
                      <m:sSubPr>
                        <m:ctrlPr>
                          <a:rPr lang="en-US" i="1" smtClean="0">
                            <a:ln w="0"/>
                            <a:effectLst>
                              <a:outerShdw blurRad="38100" dist="19050" dir="2700000" algn="tl" rotWithShape="0">
                                <a:schemeClr val="dk1">
                                  <a:alpha val="40000"/>
                                </a:schemeClr>
                              </a:outerShdw>
                            </a:effectLst>
                            <a:latin typeface="Cambria Math" panose="02040503050406030204" pitchFamily="18" charset="0"/>
                            <a:cs typeface="SutonnyOMJ" panose="01010600010101010101" pitchFamily="2" charset="0"/>
                          </a:rPr>
                        </m:ctrlPr>
                      </m:sSubPr>
                      <m:e>
                        <m:r>
                          <a:rPr lang="en-US" i="1" smtClean="0">
                            <a:ln w="0"/>
                            <a:effectLst>
                              <a:outerShdw blurRad="38100" dist="19050" dir="2700000" algn="tl" rotWithShape="0">
                                <a:schemeClr val="dk1">
                                  <a:alpha val="40000"/>
                                </a:schemeClr>
                              </a:outerShdw>
                            </a:effectLst>
                            <a:latin typeface="Cambria Math" panose="02040503050406030204" pitchFamily="18" charset="0"/>
                            <a:cs typeface="SutonnyOMJ" panose="01010600010101010101" pitchFamily="2" charset="0"/>
                          </a:rPr>
                          <m:t>𝐼</m:t>
                        </m:r>
                      </m:e>
                      <m:sub>
                        <m:r>
                          <a:rPr lang="en-US" i="1" smtClean="0">
                            <a:ln w="0"/>
                            <a:effectLst>
                              <a:outerShdw blurRad="38100" dist="19050" dir="2700000" algn="tl" rotWithShape="0">
                                <a:schemeClr val="dk1">
                                  <a:alpha val="40000"/>
                                </a:schemeClr>
                              </a:outerShdw>
                            </a:effectLst>
                            <a:latin typeface="Cambria Math" panose="02040503050406030204" pitchFamily="18" charset="0"/>
                            <a:cs typeface="SutonnyOMJ" panose="01010600010101010101" pitchFamily="2" charset="0"/>
                          </a:rPr>
                          <m:t>2</m:t>
                        </m:r>
                      </m:sub>
                    </m:sSub>
                  </m:oMath>
                </a14:m>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a:t>
                </a:r>
                <a:r>
                  <a:rPr lang="en-US" dirty="0" err="1">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নিয়ে</a:t>
                </a:r>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a:t>
                </a:r>
                <a:r>
                  <a:rPr lang="en-US" dirty="0" err="1">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ঝাঁকালে</a:t>
                </a:r>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a:t>
                </a:r>
                <a:r>
                  <a:rPr lang="en-US" dirty="0" err="1">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দ্রাব্যতা</a:t>
                </a:r>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অনুসারে </a:t>
                </a:r>
                <a14:m>
                  <m:oMath xmlns:m="http://schemas.openxmlformats.org/officeDocument/2006/math">
                    <m:sSub>
                      <m:sSubPr>
                        <m:ctrlPr>
                          <a:rPr lang="en-US" i="1">
                            <a:ln w="0"/>
                            <a:effectLst>
                              <a:outerShdw blurRad="38100" dist="19050" dir="2700000" algn="tl" rotWithShape="0">
                                <a:schemeClr val="dk1">
                                  <a:alpha val="40000"/>
                                </a:schemeClr>
                              </a:outerShdw>
                            </a:effectLst>
                            <a:latin typeface="Cambria Math" panose="02040503050406030204" pitchFamily="18" charset="0"/>
                            <a:cs typeface="SutonnyOMJ" panose="01010600010101010101" pitchFamily="2" charset="0"/>
                          </a:rPr>
                        </m:ctrlPr>
                      </m:sSubPr>
                      <m:e>
                        <m:r>
                          <a:rPr lang="en-US" i="1">
                            <a:ln w="0"/>
                            <a:effectLst>
                              <a:outerShdw blurRad="38100" dist="19050" dir="2700000" algn="tl" rotWithShape="0">
                                <a:schemeClr val="dk1">
                                  <a:alpha val="40000"/>
                                </a:schemeClr>
                              </a:outerShdw>
                            </a:effectLst>
                            <a:latin typeface="Cambria Math" panose="02040503050406030204" pitchFamily="18" charset="0"/>
                            <a:cs typeface="SutonnyOMJ" panose="01010600010101010101" pitchFamily="2" charset="0"/>
                          </a:rPr>
                          <m:t>𝐼</m:t>
                        </m:r>
                      </m:e>
                      <m:sub>
                        <m:r>
                          <a:rPr lang="en-US" i="1">
                            <a:ln w="0"/>
                            <a:effectLst>
                              <a:outerShdw blurRad="38100" dist="19050" dir="2700000" algn="tl" rotWithShape="0">
                                <a:schemeClr val="dk1">
                                  <a:alpha val="40000"/>
                                </a:schemeClr>
                              </a:outerShdw>
                            </a:effectLst>
                            <a:latin typeface="Cambria Math" panose="02040503050406030204" pitchFamily="18" charset="0"/>
                            <a:cs typeface="SutonnyOMJ" panose="01010600010101010101" pitchFamily="2" charset="0"/>
                          </a:rPr>
                          <m:t>2</m:t>
                        </m:r>
                      </m:sub>
                    </m:sSub>
                  </m:oMath>
                </a14:m>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পানি এবং </a:t>
                </a:r>
                <a:r>
                  <a:rPr kumimoji="0" lang="en-US" sz="2800" i="0" u="none" strike="noStrike" kern="1200" normalizeH="0" baseline="0" noProof="0" dirty="0">
                    <a:ln w="0"/>
                    <a:effectLst>
                      <a:outerShdw blurRad="38100" dist="19050" dir="2700000" algn="tl" rotWithShape="0">
                        <a:schemeClr val="dk1">
                          <a:alpha val="40000"/>
                        </a:schemeClr>
                      </a:outerShdw>
                    </a:effectLst>
                    <a:uLnTx/>
                    <a:uFillTx/>
                    <a:latin typeface="SutonnyOMJ" panose="01010600010101010101" pitchFamily="2" charset="0"/>
                    <a:cs typeface="SutonnyOMJ" panose="01010600010101010101" pitchFamily="2" charset="0"/>
                  </a:rPr>
                  <a:t>কার্বন </a:t>
                </a:r>
                <a:r>
                  <a:rPr kumimoji="0" lang="en-US" sz="2800" i="0" u="none" strike="noStrike" kern="1200" normalizeH="0" baseline="0" noProof="0" dirty="0" err="1">
                    <a:ln w="0"/>
                    <a:effectLst>
                      <a:outerShdw blurRad="38100" dist="19050" dir="2700000" algn="tl" rotWithShape="0">
                        <a:schemeClr val="dk1">
                          <a:alpha val="40000"/>
                        </a:schemeClr>
                      </a:outerShdw>
                    </a:effectLst>
                    <a:uLnTx/>
                    <a:uFillTx/>
                    <a:latin typeface="SutonnyOMJ" panose="01010600010101010101" pitchFamily="2" charset="0"/>
                    <a:cs typeface="SutonnyOMJ" panose="01010600010101010101" pitchFamily="2" charset="0"/>
                  </a:rPr>
                  <a:t>টেট্রাক্লোরাইডের</a:t>
                </a:r>
                <a:r>
                  <a:rPr kumimoji="0" lang="en-US" sz="2800" i="0" u="none" strike="noStrike" kern="1200" normalizeH="0" baseline="0" noProof="0" dirty="0">
                    <a:ln w="0"/>
                    <a:effectLst>
                      <a:outerShdw blurRad="38100" dist="19050" dir="2700000" algn="tl" rotWithShape="0">
                        <a:schemeClr val="dk1">
                          <a:alpha val="40000"/>
                        </a:schemeClr>
                      </a:outerShdw>
                    </a:effectLst>
                    <a:uLnTx/>
                    <a:uFillTx/>
                    <a:latin typeface="SutonnyOMJ" panose="01010600010101010101" pitchFamily="2" charset="0"/>
                    <a:cs typeface="SutonnyOMJ" panose="01010600010101010101" pitchFamily="2" charset="0"/>
                  </a:rPr>
                  <a:t> </a:t>
                </a:r>
                <a:r>
                  <a:rPr kumimoji="0" lang="en-US" sz="2800" i="0" u="none" strike="noStrike" kern="1200" normalizeH="0" baseline="0" noProof="0" dirty="0" err="1">
                    <a:ln w="0"/>
                    <a:effectLst>
                      <a:outerShdw blurRad="38100" dist="19050" dir="2700000" algn="tl" rotWithShape="0">
                        <a:schemeClr val="dk1">
                          <a:alpha val="40000"/>
                        </a:schemeClr>
                      </a:outerShdw>
                    </a:effectLst>
                    <a:uLnTx/>
                    <a:uFillTx/>
                    <a:latin typeface="SutonnyOMJ" panose="01010600010101010101" pitchFamily="2" charset="0"/>
                    <a:cs typeface="SutonnyOMJ" panose="01010600010101010101" pitchFamily="2" charset="0"/>
                  </a:rPr>
                  <a:t>মধ্যে</a:t>
                </a:r>
                <a:r>
                  <a:rPr kumimoji="0" lang="en-US" sz="2800" i="0" u="none" strike="noStrike" kern="1200" normalizeH="0" baseline="0" noProof="0" dirty="0">
                    <a:ln w="0"/>
                    <a:effectLst>
                      <a:outerShdw blurRad="38100" dist="19050" dir="2700000" algn="tl" rotWithShape="0">
                        <a:schemeClr val="dk1">
                          <a:alpha val="40000"/>
                        </a:schemeClr>
                      </a:outerShdw>
                    </a:effectLst>
                    <a:uLnTx/>
                    <a:uFillTx/>
                    <a:latin typeface="SutonnyOMJ" panose="01010600010101010101" pitchFamily="2" charset="0"/>
                    <a:cs typeface="SutonnyOMJ" panose="01010600010101010101" pitchFamily="2" charset="0"/>
                  </a:rPr>
                  <a:t> </a:t>
                </a:r>
                <a:r>
                  <a:rPr kumimoji="0" lang="en-US" sz="2800" i="0" u="none" strike="noStrike" kern="1200" normalizeH="0" baseline="0" noProof="0" dirty="0" err="1">
                    <a:ln w="0"/>
                    <a:effectLst>
                      <a:outerShdw blurRad="38100" dist="19050" dir="2700000" algn="tl" rotWithShape="0">
                        <a:schemeClr val="dk1">
                          <a:alpha val="40000"/>
                        </a:schemeClr>
                      </a:outerShdw>
                    </a:effectLst>
                    <a:uLnTx/>
                    <a:uFillTx/>
                    <a:latin typeface="SutonnyOMJ" panose="01010600010101010101" pitchFamily="2" charset="0"/>
                    <a:cs typeface="SutonnyOMJ" panose="01010600010101010101" pitchFamily="2" charset="0"/>
                  </a:rPr>
                  <a:t>দ্রবীভূত</a:t>
                </a:r>
                <a:r>
                  <a:rPr kumimoji="0" lang="en-US" sz="2800" i="0" u="none" strike="noStrike" kern="1200" normalizeH="0" baseline="0" noProof="0" dirty="0">
                    <a:ln w="0"/>
                    <a:effectLst>
                      <a:outerShdw blurRad="38100" dist="19050" dir="2700000" algn="tl" rotWithShape="0">
                        <a:schemeClr val="dk1">
                          <a:alpha val="40000"/>
                        </a:schemeClr>
                      </a:outerShdw>
                    </a:effectLst>
                    <a:uLnTx/>
                    <a:uFillTx/>
                    <a:latin typeface="SutonnyOMJ" panose="01010600010101010101" pitchFamily="2" charset="0"/>
                    <a:cs typeface="SutonnyOMJ" panose="01010600010101010101" pitchFamily="2" charset="0"/>
                  </a:rPr>
                  <a:t> </a:t>
                </a:r>
                <a:r>
                  <a:rPr kumimoji="0" lang="en-US" sz="2800" i="0" u="none" strike="noStrike" kern="1200" normalizeH="0" baseline="0" noProof="0" dirty="0" err="1">
                    <a:ln w="0"/>
                    <a:effectLst>
                      <a:outerShdw blurRad="38100" dist="19050" dir="2700000" algn="tl" rotWithShape="0">
                        <a:schemeClr val="dk1">
                          <a:alpha val="40000"/>
                        </a:schemeClr>
                      </a:outerShdw>
                    </a:effectLst>
                    <a:uLnTx/>
                    <a:uFillTx/>
                    <a:latin typeface="SutonnyOMJ" panose="01010600010101010101" pitchFamily="2" charset="0"/>
                    <a:cs typeface="SutonnyOMJ" panose="01010600010101010101" pitchFamily="2" charset="0"/>
                  </a:rPr>
                  <a:t>হয়</a:t>
                </a:r>
                <a:r>
                  <a:rPr kumimoji="0" lang="en-US" sz="2800" i="0" u="none" strike="noStrike" kern="1200" normalizeH="0" baseline="0" noProof="0" dirty="0">
                    <a:ln w="0"/>
                    <a:effectLst>
                      <a:outerShdw blurRad="38100" dist="19050" dir="2700000" algn="tl" rotWithShape="0">
                        <a:schemeClr val="dk1">
                          <a:alpha val="40000"/>
                        </a:schemeClr>
                      </a:outerShdw>
                    </a:effectLst>
                    <a:uLnTx/>
                    <a:uFillTx/>
                    <a:latin typeface="SutonnyOMJ" panose="01010600010101010101" pitchFamily="2" charset="0"/>
                    <a:cs typeface="SutonnyOMJ" panose="01010600010101010101" pitchFamily="2" charset="0"/>
                  </a:rPr>
                  <a:t>। </a:t>
                </a:r>
                <a:r>
                  <a:rPr kumimoji="0" lang="en-US" sz="2800" i="0" u="none" strike="noStrike" kern="1200" normalizeH="0" baseline="0" noProof="0" dirty="0" err="1">
                    <a:ln w="0"/>
                    <a:effectLst>
                      <a:outerShdw blurRad="38100" dist="19050" dir="2700000" algn="tl" rotWithShape="0">
                        <a:schemeClr val="dk1">
                          <a:alpha val="40000"/>
                        </a:schemeClr>
                      </a:outerShdw>
                    </a:effectLst>
                    <a:uLnTx/>
                    <a:uFillTx/>
                    <a:latin typeface="SutonnyOMJ" panose="01010600010101010101" pitchFamily="2" charset="0"/>
                    <a:cs typeface="SutonnyOMJ" panose="01010600010101010101" pitchFamily="2" charset="0"/>
                  </a:rPr>
                  <a:t>মনে</a:t>
                </a:r>
                <a:r>
                  <a:rPr kumimoji="0" lang="en-US" sz="2800" i="0" u="none" strike="noStrike" kern="1200" normalizeH="0" baseline="0" noProof="0" dirty="0">
                    <a:ln w="0"/>
                    <a:effectLst>
                      <a:outerShdw blurRad="38100" dist="19050" dir="2700000" algn="tl" rotWithShape="0">
                        <a:schemeClr val="dk1">
                          <a:alpha val="40000"/>
                        </a:schemeClr>
                      </a:outerShdw>
                    </a:effectLst>
                    <a:uLnTx/>
                    <a:uFillTx/>
                    <a:latin typeface="SutonnyOMJ" panose="01010600010101010101" pitchFamily="2" charset="0"/>
                    <a:cs typeface="SutonnyOMJ" panose="01010600010101010101" pitchFamily="2" charset="0"/>
                  </a:rPr>
                  <a:t> </a:t>
                </a:r>
                <a:r>
                  <a:rPr kumimoji="0" lang="en-US" sz="2800" i="0" u="none" strike="noStrike" kern="1200" normalizeH="0" baseline="0" noProof="0" dirty="0" err="1">
                    <a:ln w="0"/>
                    <a:effectLst>
                      <a:outerShdw blurRad="38100" dist="19050" dir="2700000" algn="tl" rotWithShape="0">
                        <a:schemeClr val="dk1">
                          <a:alpha val="40000"/>
                        </a:schemeClr>
                      </a:outerShdw>
                    </a:effectLst>
                    <a:uLnTx/>
                    <a:uFillTx/>
                    <a:latin typeface="SutonnyOMJ" panose="01010600010101010101" pitchFamily="2" charset="0"/>
                    <a:cs typeface="SutonnyOMJ" panose="01010600010101010101" pitchFamily="2" charset="0"/>
                  </a:rPr>
                  <a:t>করি</a:t>
                </a:r>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a:t>
                </a:r>
                <a:r>
                  <a:rPr kumimoji="0" lang="en-US" sz="2800" i="0" u="none" strike="noStrike" kern="1200" normalizeH="0" baseline="0" noProof="0" dirty="0">
                    <a:ln w="0"/>
                    <a:effectLst>
                      <a:outerShdw blurRad="38100" dist="19050" dir="2700000" algn="tl" rotWithShape="0">
                        <a:schemeClr val="dk1">
                          <a:alpha val="40000"/>
                        </a:schemeClr>
                      </a:outerShdw>
                    </a:effectLst>
                    <a:uLnTx/>
                    <a:uFillTx/>
                    <a:latin typeface="SutonnyOMJ" panose="01010600010101010101" pitchFamily="2" charset="0"/>
                    <a:cs typeface="SutonnyOMJ" panose="01010600010101010101" pitchFamily="2" charset="0"/>
                  </a:rPr>
                  <a:t>কার্বন টেট্রাক্লোরাইড ও </a:t>
                </a:r>
                <a:r>
                  <a:rPr kumimoji="0" lang="en-US" sz="2800" i="0" u="none" strike="noStrike" kern="1200" normalizeH="0" baseline="0" noProof="0" dirty="0" err="1">
                    <a:ln w="0"/>
                    <a:effectLst>
                      <a:outerShdw blurRad="38100" dist="19050" dir="2700000" algn="tl" rotWithShape="0">
                        <a:schemeClr val="dk1">
                          <a:alpha val="40000"/>
                        </a:schemeClr>
                      </a:outerShdw>
                    </a:effectLst>
                    <a:uLnTx/>
                    <a:uFillTx/>
                    <a:latin typeface="SutonnyOMJ" panose="01010600010101010101" pitchFamily="2" charset="0"/>
                    <a:cs typeface="SutonnyOMJ" panose="01010600010101010101" pitchFamily="2" charset="0"/>
                  </a:rPr>
                  <a:t>পানিতে</a:t>
                </a:r>
                <a:r>
                  <a:rPr kumimoji="0" lang="en-US" sz="2800" i="0" u="none" strike="noStrike" kern="1200" normalizeH="0" baseline="0" noProof="0" dirty="0">
                    <a:ln w="0"/>
                    <a:effectLst>
                      <a:outerShdw blurRad="38100" dist="19050" dir="2700000" algn="tl" rotWithShape="0">
                        <a:schemeClr val="dk1">
                          <a:alpha val="40000"/>
                        </a:schemeClr>
                      </a:outerShdw>
                    </a:effectLst>
                    <a:uLnTx/>
                    <a:uFillTx/>
                    <a:latin typeface="SutonnyOMJ" panose="01010600010101010101" pitchFamily="2" charset="0"/>
                    <a:cs typeface="SutonnyOMJ" panose="01010600010101010101" pitchFamily="2" charset="0"/>
                  </a:rPr>
                  <a:t> উৎপন্ন </a:t>
                </a:r>
                <a14:m>
                  <m:oMath xmlns:m="http://schemas.openxmlformats.org/officeDocument/2006/math">
                    <m:sSub>
                      <m:sSubPr>
                        <m:ctrlPr>
                          <a:rPr lang="en-US" i="1">
                            <a:ln w="0"/>
                            <a:effectLst>
                              <a:outerShdw blurRad="38100" dist="19050" dir="2700000" algn="tl" rotWithShape="0">
                                <a:schemeClr val="dk1">
                                  <a:alpha val="40000"/>
                                </a:schemeClr>
                              </a:outerShdw>
                            </a:effectLst>
                            <a:latin typeface="Cambria Math" panose="02040503050406030204" pitchFamily="18" charset="0"/>
                            <a:cs typeface="SutonnyOMJ" panose="01010600010101010101" pitchFamily="2" charset="0"/>
                          </a:rPr>
                        </m:ctrlPr>
                      </m:sSubPr>
                      <m:e>
                        <m:r>
                          <a:rPr lang="en-US" i="1">
                            <a:ln w="0"/>
                            <a:effectLst>
                              <a:outerShdw blurRad="38100" dist="19050" dir="2700000" algn="tl" rotWithShape="0">
                                <a:schemeClr val="dk1">
                                  <a:alpha val="40000"/>
                                </a:schemeClr>
                              </a:outerShdw>
                            </a:effectLst>
                            <a:latin typeface="Cambria Math" panose="02040503050406030204" pitchFamily="18" charset="0"/>
                            <a:cs typeface="SutonnyOMJ" panose="01010600010101010101" pitchFamily="2" charset="0"/>
                          </a:rPr>
                          <m:t>𝐼</m:t>
                        </m:r>
                      </m:e>
                      <m:sub>
                        <m:r>
                          <a:rPr lang="en-US" i="1">
                            <a:ln w="0"/>
                            <a:effectLst>
                              <a:outerShdw blurRad="38100" dist="19050" dir="2700000" algn="tl" rotWithShape="0">
                                <a:schemeClr val="dk1">
                                  <a:alpha val="40000"/>
                                </a:schemeClr>
                              </a:outerShdw>
                            </a:effectLst>
                            <a:latin typeface="Cambria Math" panose="02040503050406030204" pitchFamily="18" charset="0"/>
                            <a:cs typeface="SutonnyOMJ" panose="01010600010101010101" pitchFamily="2" charset="0"/>
                          </a:rPr>
                          <m:t>2</m:t>
                        </m:r>
                      </m:sub>
                    </m:sSub>
                  </m:oMath>
                </a14:m>
                <a:r>
                  <a:rPr kumimoji="0" lang="en-US" sz="2800" i="0" u="none" strike="noStrike" kern="1200" normalizeH="0" baseline="0" noProof="0" dirty="0">
                    <a:ln w="0"/>
                    <a:effectLst>
                      <a:outerShdw blurRad="38100" dist="19050" dir="2700000" algn="tl" rotWithShape="0">
                        <a:schemeClr val="dk1">
                          <a:alpha val="40000"/>
                        </a:schemeClr>
                      </a:outerShdw>
                    </a:effectLst>
                    <a:uLnTx/>
                    <a:uFillTx/>
                    <a:latin typeface="SutonnyOMJ" panose="01010600010101010101" pitchFamily="2" charset="0"/>
                    <a:cs typeface="SutonnyOMJ" panose="01010600010101010101" pitchFamily="2" charset="0"/>
                  </a:rPr>
                  <a:t> </a:t>
                </a:r>
                <a:r>
                  <a:rPr kumimoji="0" lang="en-US" sz="2800" i="0" u="none" strike="noStrike" kern="1200" normalizeH="0" baseline="0" noProof="0" dirty="0" err="1">
                    <a:ln w="0"/>
                    <a:effectLst>
                      <a:outerShdw blurRad="38100" dist="19050" dir="2700000" algn="tl" rotWithShape="0">
                        <a:schemeClr val="dk1">
                          <a:alpha val="40000"/>
                        </a:schemeClr>
                      </a:outerShdw>
                    </a:effectLst>
                    <a:uLnTx/>
                    <a:uFillTx/>
                    <a:latin typeface="SutonnyOMJ" panose="01010600010101010101" pitchFamily="2" charset="0"/>
                    <a:cs typeface="SutonnyOMJ" panose="01010600010101010101" pitchFamily="2" charset="0"/>
                  </a:rPr>
                  <a:t>এর</a:t>
                </a:r>
                <a:r>
                  <a:rPr kumimoji="0" lang="en-US" sz="2800" i="0" u="none" strike="noStrike" kern="1200" normalizeH="0" baseline="0" noProof="0" dirty="0">
                    <a:ln w="0"/>
                    <a:effectLst>
                      <a:outerShdw blurRad="38100" dist="19050" dir="2700000" algn="tl" rotWithShape="0">
                        <a:schemeClr val="dk1">
                          <a:alpha val="40000"/>
                        </a:schemeClr>
                      </a:outerShdw>
                    </a:effectLst>
                    <a:uLnTx/>
                    <a:uFillTx/>
                    <a:latin typeface="SutonnyOMJ" panose="01010600010101010101" pitchFamily="2" charset="0"/>
                    <a:cs typeface="SutonnyOMJ" panose="01010600010101010101" pitchFamily="2" charset="0"/>
                  </a:rPr>
                  <a:t> </a:t>
                </a:r>
                <a:r>
                  <a:rPr kumimoji="0" lang="en-US" sz="2800" i="0" u="none" strike="noStrike" kern="1200" normalizeH="0" baseline="0" noProof="0" dirty="0" err="1">
                    <a:ln w="0"/>
                    <a:effectLst>
                      <a:outerShdw blurRad="38100" dist="19050" dir="2700000" algn="tl" rotWithShape="0">
                        <a:schemeClr val="dk1">
                          <a:alpha val="40000"/>
                        </a:schemeClr>
                      </a:outerShdw>
                    </a:effectLst>
                    <a:uLnTx/>
                    <a:uFillTx/>
                    <a:latin typeface="SutonnyOMJ" panose="01010600010101010101" pitchFamily="2" charset="0"/>
                    <a:cs typeface="SutonnyOMJ" panose="01010600010101010101" pitchFamily="2" charset="0"/>
                  </a:rPr>
                  <a:t>দ্রবণদ্বয়ের</a:t>
                </a:r>
                <a:r>
                  <a:rPr kumimoji="0" lang="en-US" sz="2800" i="0" u="none" strike="noStrike" kern="1200" normalizeH="0" baseline="0" noProof="0" dirty="0">
                    <a:ln w="0"/>
                    <a:effectLst>
                      <a:outerShdw blurRad="38100" dist="19050" dir="2700000" algn="tl" rotWithShape="0">
                        <a:schemeClr val="dk1">
                          <a:alpha val="40000"/>
                        </a:schemeClr>
                      </a:outerShdw>
                    </a:effectLst>
                    <a:uLnTx/>
                    <a:uFillTx/>
                    <a:latin typeface="SutonnyOMJ" panose="01010600010101010101" pitchFamily="2" charset="0"/>
                    <a:cs typeface="SutonnyOMJ" panose="01010600010101010101" pitchFamily="2" charset="0"/>
                  </a:rPr>
                  <a:t> </a:t>
                </a:r>
                <a:r>
                  <a:rPr kumimoji="0" lang="en-US" sz="2800" i="0" u="none" strike="noStrike" kern="1200" normalizeH="0" baseline="0" noProof="0" dirty="0" err="1">
                    <a:ln w="0"/>
                    <a:effectLst>
                      <a:outerShdw blurRad="38100" dist="19050" dir="2700000" algn="tl" rotWithShape="0">
                        <a:schemeClr val="dk1">
                          <a:alpha val="40000"/>
                        </a:schemeClr>
                      </a:outerShdw>
                    </a:effectLst>
                    <a:uLnTx/>
                    <a:uFillTx/>
                    <a:latin typeface="SutonnyOMJ" panose="01010600010101010101" pitchFamily="2" charset="0"/>
                    <a:cs typeface="SutonnyOMJ" panose="01010600010101010101" pitchFamily="2" charset="0"/>
                  </a:rPr>
                  <a:t>ঘনমাত্রা</a:t>
                </a:r>
                <a:r>
                  <a:rPr kumimoji="0" lang="en-US" sz="2800" i="0" u="none" strike="noStrike" kern="1200" normalizeH="0" baseline="0" noProof="0" dirty="0">
                    <a:ln w="0"/>
                    <a:effectLst>
                      <a:outerShdw blurRad="38100" dist="19050" dir="2700000" algn="tl" rotWithShape="0">
                        <a:schemeClr val="dk1">
                          <a:alpha val="40000"/>
                        </a:schemeClr>
                      </a:outerShdw>
                    </a:effectLst>
                    <a:uLnTx/>
                    <a:uFillTx/>
                    <a:latin typeface="SutonnyOMJ" panose="01010600010101010101" pitchFamily="2" charset="0"/>
                    <a:cs typeface="SutonnyOMJ" panose="01010600010101010101" pitchFamily="2" charset="0"/>
                  </a:rPr>
                  <a:t> যথাক্রমে </a:t>
                </a:r>
                <a14:m>
                  <m:oMath xmlns:m="http://schemas.openxmlformats.org/officeDocument/2006/math">
                    <m:sSub>
                      <m:sSubPr>
                        <m:ctrlPr>
                          <a:rPr lang="en-US" i="1" smtClean="0">
                            <a:ln w="0"/>
                            <a:effectLst>
                              <a:outerShdw blurRad="38100" dist="19050" dir="2700000" algn="tl" rotWithShape="0">
                                <a:schemeClr val="dk1">
                                  <a:alpha val="40000"/>
                                </a:schemeClr>
                              </a:outerShdw>
                            </a:effectLst>
                            <a:latin typeface="Cambria Math" panose="02040503050406030204" pitchFamily="18" charset="0"/>
                            <a:cs typeface="SutonnyOMJ" panose="01010600010101010101" pitchFamily="2" charset="0"/>
                          </a:rPr>
                        </m:ctrlPr>
                      </m:sSubPr>
                      <m:e>
                        <m:r>
                          <a:rPr lang="en-US" i="1" smtClean="0">
                            <a:ln w="0"/>
                            <a:effectLst>
                              <a:outerShdw blurRad="38100" dist="19050" dir="2700000" algn="tl" rotWithShape="0">
                                <a:schemeClr val="dk1">
                                  <a:alpha val="40000"/>
                                </a:schemeClr>
                              </a:outerShdw>
                            </a:effectLst>
                            <a:latin typeface="Cambria Math" panose="02040503050406030204" pitchFamily="18" charset="0"/>
                            <a:cs typeface="SutonnyOMJ" panose="01010600010101010101" pitchFamily="2" charset="0"/>
                          </a:rPr>
                          <m:t>𝐶</m:t>
                        </m:r>
                      </m:e>
                      <m:sub>
                        <m:r>
                          <a:rPr lang="en-US" i="1" smtClean="0">
                            <a:ln w="0"/>
                            <a:effectLst>
                              <a:outerShdw blurRad="38100" dist="19050" dir="2700000" algn="tl" rotWithShape="0">
                                <a:schemeClr val="dk1">
                                  <a:alpha val="40000"/>
                                </a:schemeClr>
                              </a:outerShdw>
                            </a:effectLst>
                            <a:latin typeface="Cambria Math" panose="02040503050406030204" pitchFamily="18" charset="0"/>
                            <a:cs typeface="SutonnyOMJ" panose="01010600010101010101" pitchFamily="2" charset="0"/>
                          </a:rPr>
                          <m:t>1</m:t>
                        </m:r>
                      </m:sub>
                    </m:sSub>
                    <m:r>
                      <a:rPr lang="en-US" i="1">
                        <a:ln w="0"/>
                        <a:effectLst>
                          <a:outerShdw blurRad="38100" dist="19050" dir="2700000" algn="tl" rotWithShape="0">
                            <a:schemeClr val="dk1">
                              <a:alpha val="40000"/>
                            </a:schemeClr>
                          </a:outerShdw>
                        </a:effectLst>
                        <a:latin typeface="Cambria Math" panose="02040503050406030204" pitchFamily="18" charset="0"/>
                        <a:cs typeface="SutonnyOMJ" panose="01010600010101010101" pitchFamily="2" charset="0"/>
                      </a:rPr>
                      <m:t> </m:t>
                    </m:r>
                  </m:oMath>
                </a14:m>
                <a:r>
                  <a:rPr kumimoji="0" lang="en-US" sz="2800" i="0" u="none" strike="noStrike" kern="1200" normalizeH="0" baseline="0" noProof="0" dirty="0">
                    <a:ln w="0"/>
                    <a:effectLst>
                      <a:outerShdw blurRad="38100" dist="19050" dir="2700000" algn="tl" rotWithShape="0">
                        <a:schemeClr val="dk1">
                          <a:alpha val="40000"/>
                        </a:schemeClr>
                      </a:outerShdw>
                    </a:effectLst>
                    <a:uLnTx/>
                    <a:uFillTx/>
                    <a:latin typeface="SutonnyOMJ" panose="01010600010101010101" pitchFamily="2" charset="0"/>
                    <a:cs typeface="SutonnyOMJ" panose="01010600010101010101" pitchFamily="2" charset="0"/>
                  </a:rPr>
                  <a:t>এবং </a:t>
                </a:r>
                <a14:m>
                  <m:oMath xmlns:m="http://schemas.openxmlformats.org/officeDocument/2006/math">
                    <m:sSub>
                      <m:sSubPr>
                        <m:ctrlPr>
                          <a:rPr lang="en-US" i="1">
                            <a:ln w="0"/>
                            <a:effectLst>
                              <a:outerShdw blurRad="38100" dist="19050" dir="2700000" algn="tl" rotWithShape="0">
                                <a:schemeClr val="dk1">
                                  <a:alpha val="40000"/>
                                </a:schemeClr>
                              </a:outerShdw>
                            </a:effectLst>
                            <a:latin typeface="Cambria Math" panose="02040503050406030204" pitchFamily="18" charset="0"/>
                            <a:cs typeface="SutonnyOMJ" panose="01010600010101010101" pitchFamily="2" charset="0"/>
                          </a:rPr>
                        </m:ctrlPr>
                      </m:sSubPr>
                      <m:e>
                        <m:r>
                          <a:rPr lang="en-US" i="1">
                            <a:ln w="0"/>
                            <a:effectLst>
                              <a:outerShdw blurRad="38100" dist="19050" dir="2700000" algn="tl" rotWithShape="0">
                                <a:schemeClr val="dk1">
                                  <a:alpha val="40000"/>
                                </a:schemeClr>
                              </a:outerShdw>
                            </a:effectLst>
                            <a:latin typeface="Cambria Math" panose="02040503050406030204" pitchFamily="18" charset="0"/>
                            <a:cs typeface="SutonnyOMJ" panose="01010600010101010101" pitchFamily="2" charset="0"/>
                          </a:rPr>
                          <m:t>𝐶</m:t>
                        </m:r>
                      </m:e>
                      <m:sub>
                        <m:r>
                          <a:rPr lang="en-US" i="1" smtClean="0">
                            <a:ln w="0"/>
                            <a:effectLst>
                              <a:outerShdw blurRad="38100" dist="19050" dir="2700000" algn="tl" rotWithShape="0">
                                <a:schemeClr val="dk1">
                                  <a:alpha val="40000"/>
                                </a:schemeClr>
                              </a:outerShdw>
                            </a:effectLst>
                            <a:latin typeface="Cambria Math" panose="02040503050406030204" pitchFamily="18" charset="0"/>
                            <a:cs typeface="SutonnyOMJ" panose="01010600010101010101" pitchFamily="2" charset="0"/>
                          </a:rPr>
                          <m:t>2</m:t>
                        </m:r>
                      </m:sub>
                    </m:sSub>
                  </m:oMath>
                </a14:m>
                <a:r>
                  <a:rPr kumimoji="0" lang="en-US" sz="2800" i="0" u="none" strike="noStrike" kern="1200" normalizeH="0" baseline="0" noProof="0" dirty="0">
                    <a:ln w="0"/>
                    <a:effectLst>
                      <a:outerShdw blurRad="38100" dist="19050" dir="2700000" algn="tl" rotWithShape="0">
                        <a:schemeClr val="dk1">
                          <a:alpha val="40000"/>
                        </a:schemeClr>
                      </a:outerShdw>
                    </a:effectLst>
                    <a:uLnTx/>
                    <a:uFillTx/>
                    <a:latin typeface="SutonnyOMJ" panose="01010600010101010101" pitchFamily="2" charset="0"/>
                    <a:cs typeface="SutonnyOMJ" panose="01010600010101010101" pitchFamily="2" charset="0"/>
                  </a:rPr>
                  <a:t>। সুতরাং বন্টন </a:t>
                </a:r>
                <a:r>
                  <a:rPr kumimoji="0" lang="en-US" sz="2800" i="0" u="none" strike="noStrike" kern="1200" normalizeH="0" baseline="0" noProof="0" dirty="0" err="1">
                    <a:ln w="0"/>
                    <a:effectLst>
                      <a:outerShdw blurRad="38100" dist="19050" dir="2700000" algn="tl" rotWithShape="0">
                        <a:schemeClr val="dk1">
                          <a:alpha val="40000"/>
                        </a:schemeClr>
                      </a:outerShdw>
                    </a:effectLst>
                    <a:uLnTx/>
                    <a:uFillTx/>
                    <a:latin typeface="SutonnyOMJ" panose="01010600010101010101" pitchFamily="2" charset="0"/>
                    <a:cs typeface="SutonnyOMJ" panose="01010600010101010101" pitchFamily="2" charset="0"/>
                  </a:rPr>
                  <a:t>গুনাংক</a:t>
                </a:r>
                <a:r>
                  <a:rPr kumimoji="0" lang="en-US" sz="2800" i="0" u="none" strike="noStrike" kern="1200" normalizeH="0" baseline="0" noProof="0" dirty="0">
                    <a:ln w="0"/>
                    <a:effectLst>
                      <a:outerShdw blurRad="38100" dist="19050" dir="2700000" algn="tl" rotWithShape="0">
                        <a:schemeClr val="dk1">
                          <a:alpha val="40000"/>
                        </a:schemeClr>
                      </a:outerShdw>
                    </a:effectLst>
                    <a:uLnTx/>
                    <a:uFillTx/>
                    <a:latin typeface="SutonnyOMJ" panose="01010600010101010101" pitchFamily="2" charset="0"/>
                    <a:cs typeface="SutonnyOMJ" panose="01010600010101010101" pitchFamily="2" charset="0"/>
                  </a:rPr>
                  <a:t> অনুসারে-</a:t>
                </a:r>
              </a:p>
              <a:p>
                <a:pPr marL="0" indent="0">
                  <a:buNone/>
                </a:pPr>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a:t>
                </a:r>
                <a14:m>
                  <m:oMath xmlns:m="http://schemas.openxmlformats.org/officeDocument/2006/math">
                    <m:f>
                      <m:fPr>
                        <m:ctrlPr>
                          <a:rPr lang="en-US" i="1" smtClean="0">
                            <a:ln w="0"/>
                            <a:effectLst>
                              <a:outerShdw blurRad="38100" dist="19050" dir="2700000" algn="tl" rotWithShape="0">
                                <a:schemeClr val="dk1">
                                  <a:alpha val="40000"/>
                                </a:schemeClr>
                              </a:outerShdw>
                            </a:effectLst>
                            <a:latin typeface="Cambria Math" panose="02040503050406030204" pitchFamily="18" charset="0"/>
                            <a:cs typeface="SutonnyOMJ" panose="01010600010101010101" pitchFamily="2" charset="0"/>
                          </a:rPr>
                        </m:ctrlPr>
                      </m:fPr>
                      <m:num>
                        <m:r>
                          <a:rPr lang="en-US" i="1" smtClean="0">
                            <a:ln w="0"/>
                            <a:effectLst>
                              <a:outerShdw blurRad="38100" dist="19050" dir="2700000" algn="tl" rotWithShape="0">
                                <a:schemeClr val="dk1">
                                  <a:alpha val="40000"/>
                                </a:schemeClr>
                              </a:outerShdw>
                            </a:effectLst>
                            <a:latin typeface="Cambria Math" panose="02040503050406030204" pitchFamily="18" charset="0"/>
                            <a:cs typeface="SutonnyOMJ" panose="01010600010101010101" pitchFamily="2" charset="0"/>
                          </a:rPr>
                          <m:t>𝐶</m:t>
                        </m:r>
                        <m:r>
                          <a:rPr lang="en-US" i="1" baseline="-25000" smtClean="0">
                            <a:ln w="0"/>
                            <a:effectLst>
                              <a:outerShdw blurRad="38100" dist="19050" dir="2700000" algn="tl" rotWithShape="0">
                                <a:schemeClr val="dk1">
                                  <a:alpha val="40000"/>
                                </a:schemeClr>
                              </a:outerShdw>
                            </a:effectLst>
                            <a:latin typeface="Cambria Math" panose="02040503050406030204" pitchFamily="18" charset="0"/>
                            <a:cs typeface="SutonnyOMJ" panose="01010600010101010101" pitchFamily="2" charset="0"/>
                          </a:rPr>
                          <m:t>1</m:t>
                        </m:r>
                      </m:num>
                      <m:den>
                        <m:r>
                          <a:rPr lang="en-US" i="1" smtClean="0">
                            <a:ln w="0"/>
                            <a:effectLst>
                              <a:outerShdw blurRad="38100" dist="19050" dir="2700000" algn="tl" rotWithShape="0">
                                <a:schemeClr val="dk1">
                                  <a:alpha val="40000"/>
                                </a:schemeClr>
                              </a:outerShdw>
                            </a:effectLst>
                            <a:latin typeface="Cambria Math" panose="02040503050406030204" pitchFamily="18" charset="0"/>
                            <a:cs typeface="SutonnyOMJ" panose="01010600010101010101" pitchFamily="2" charset="0"/>
                          </a:rPr>
                          <m:t>𝐶</m:t>
                        </m:r>
                        <m:r>
                          <a:rPr lang="en-US" i="0" baseline="-25000" smtClean="0">
                            <a:ln w="0"/>
                            <a:effectLst>
                              <a:outerShdw blurRad="38100" dist="19050" dir="2700000" algn="tl" rotWithShape="0">
                                <a:schemeClr val="dk1">
                                  <a:alpha val="40000"/>
                                </a:schemeClr>
                              </a:outerShdw>
                            </a:effectLst>
                            <a:latin typeface="Cambria Math" panose="02040503050406030204" pitchFamily="18" charset="0"/>
                            <a:cs typeface="SutonnyOMJ" panose="01010600010101010101" pitchFamily="2" charset="0"/>
                          </a:rPr>
                          <m:t>2</m:t>
                        </m:r>
                      </m:den>
                    </m:f>
                  </m:oMath>
                </a14:m>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 </a:t>
                </a:r>
                <a14:m>
                  <m:oMath xmlns:m="http://schemas.openxmlformats.org/officeDocument/2006/math">
                    <m:sSub>
                      <m:sSubPr>
                        <m:ctrlPr>
                          <a:rPr lang="en-US" i="1" smtClean="0">
                            <a:ln w="0"/>
                            <a:effectLst>
                              <a:outerShdw blurRad="38100" dist="19050" dir="2700000" algn="tl" rotWithShape="0">
                                <a:schemeClr val="dk1">
                                  <a:alpha val="40000"/>
                                </a:schemeClr>
                              </a:outerShdw>
                            </a:effectLst>
                            <a:latin typeface="Cambria Math" panose="02040503050406030204" pitchFamily="18" charset="0"/>
                            <a:cs typeface="SutonnyOMJ" panose="01010600010101010101" pitchFamily="2" charset="0"/>
                          </a:rPr>
                        </m:ctrlPr>
                      </m:sSubPr>
                      <m:e>
                        <m:r>
                          <a:rPr lang="en-US" i="1" smtClean="0">
                            <a:ln w="0"/>
                            <a:effectLst>
                              <a:outerShdw blurRad="38100" dist="19050" dir="2700000" algn="tl" rotWithShape="0">
                                <a:schemeClr val="dk1">
                                  <a:alpha val="40000"/>
                                </a:schemeClr>
                              </a:outerShdw>
                            </a:effectLst>
                            <a:latin typeface="Cambria Math" panose="02040503050406030204" pitchFamily="18" charset="0"/>
                            <a:cs typeface="SutonnyOMJ" panose="01010600010101010101" pitchFamily="2" charset="0"/>
                          </a:rPr>
                          <m:t>𝐾</m:t>
                        </m:r>
                      </m:e>
                      <m:sub>
                        <m:r>
                          <a:rPr lang="en-US" i="1" smtClean="0">
                            <a:ln w="0"/>
                            <a:effectLst>
                              <a:outerShdw blurRad="38100" dist="19050" dir="2700000" algn="tl" rotWithShape="0">
                                <a:schemeClr val="dk1">
                                  <a:alpha val="40000"/>
                                </a:schemeClr>
                              </a:outerShdw>
                            </a:effectLst>
                            <a:latin typeface="Cambria Math" panose="02040503050406030204" pitchFamily="18" charset="0"/>
                            <a:cs typeface="SutonnyOMJ" panose="01010600010101010101" pitchFamily="2" charset="0"/>
                          </a:rPr>
                          <m:t>𝑑</m:t>
                        </m:r>
                      </m:sub>
                    </m:sSub>
                  </m:oMath>
                </a14:m>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[এখানে </a:t>
                </a:r>
                <a14:m>
                  <m:oMath xmlns:m="http://schemas.openxmlformats.org/officeDocument/2006/math">
                    <m:sSub>
                      <m:sSubPr>
                        <m:ctrlPr>
                          <a:rPr lang="en-US" i="1">
                            <a:ln w="0"/>
                            <a:effectLst>
                              <a:outerShdw blurRad="38100" dist="19050" dir="2700000" algn="tl" rotWithShape="0">
                                <a:schemeClr val="dk1">
                                  <a:alpha val="40000"/>
                                </a:schemeClr>
                              </a:outerShdw>
                            </a:effectLst>
                            <a:latin typeface="Cambria Math" panose="02040503050406030204" pitchFamily="18" charset="0"/>
                            <a:cs typeface="SutonnyOMJ" panose="01010600010101010101" pitchFamily="2" charset="0"/>
                          </a:rPr>
                        </m:ctrlPr>
                      </m:sSubPr>
                      <m:e>
                        <m:r>
                          <a:rPr lang="en-US" i="1">
                            <a:ln w="0"/>
                            <a:effectLst>
                              <a:outerShdw blurRad="38100" dist="19050" dir="2700000" algn="tl" rotWithShape="0">
                                <a:schemeClr val="dk1">
                                  <a:alpha val="40000"/>
                                </a:schemeClr>
                              </a:outerShdw>
                            </a:effectLst>
                            <a:latin typeface="Cambria Math" panose="02040503050406030204" pitchFamily="18" charset="0"/>
                            <a:cs typeface="SutonnyOMJ" panose="01010600010101010101" pitchFamily="2" charset="0"/>
                          </a:rPr>
                          <m:t>𝐾</m:t>
                        </m:r>
                      </m:e>
                      <m:sub>
                        <m:r>
                          <a:rPr lang="en-US" i="1">
                            <a:ln w="0"/>
                            <a:effectLst>
                              <a:outerShdw blurRad="38100" dist="19050" dir="2700000" algn="tl" rotWithShape="0">
                                <a:schemeClr val="dk1">
                                  <a:alpha val="40000"/>
                                </a:schemeClr>
                              </a:outerShdw>
                            </a:effectLst>
                            <a:latin typeface="Cambria Math" panose="02040503050406030204" pitchFamily="18" charset="0"/>
                            <a:cs typeface="SutonnyOMJ" panose="01010600010101010101" pitchFamily="2" charset="0"/>
                          </a:rPr>
                          <m:t>𝑑</m:t>
                        </m:r>
                      </m:sub>
                    </m:sSub>
                  </m:oMath>
                </a14:m>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=বন্টন </a:t>
                </a:r>
                <a:r>
                  <a:rPr lang="en-US" dirty="0" err="1">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গুনাংক</a:t>
                </a:r>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a:t>
                </a:r>
              </a:p>
              <a:p>
                <a:pPr marL="0" indent="0">
                  <a:buNone/>
                </a:pPr>
                <a:r>
                  <a:rPr lang="en-US" dirty="0" err="1">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অর্থা</a:t>
                </a:r>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ৎ </a:t>
                </a:r>
                <a:r>
                  <a:rPr lang="en-US" dirty="0" err="1">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দ্রবনদ্বয়ের</a:t>
                </a:r>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a:t>
                </a:r>
                <a:r>
                  <a:rPr lang="en-US" dirty="0" err="1">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ঘনমাত্রা</a:t>
                </a:r>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a:t>
                </a:r>
                <a:r>
                  <a:rPr lang="en-US" dirty="0" err="1">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একই</a:t>
                </a:r>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হলে </a:t>
                </a:r>
                <a14:m>
                  <m:oMath xmlns:m="http://schemas.openxmlformats.org/officeDocument/2006/math">
                    <m:sSub>
                      <m:sSubPr>
                        <m:ctrlPr>
                          <a:rPr kumimoji="0" lang="en-US" sz="2800" i="1" u="none" strike="noStrike" kern="1200" normalizeH="0" baseline="0" noProof="0" smtClean="0">
                            <a:ln w="0"/>
                            <a:effectLst>
                              <a:outerShdw blurRad="38100" dist="19050" dir="2700000" algn="tl" rotWithShape="0">
                                <a:schemeClr val="dk1">
                                  <a:alpha val="40000"/>
                                </a:schemeClr>
                              </a:outerShdw>
                            </a:effectLst>
                            <a:uLnTx/>
                            <a:uFillTx/>
                            <a:latin typeface="Cambria Math" panose="02040503050406030204" pitchFamily="18" charset="0"/>
                            <a:cs typeface="SutonnyOMJ" panose="01010600010101010101" pitchFamily="2" charset="0"/>
                          </a:rPr>
                        </m:ctrlPr>
                      </m:sSubPr>
                      <m:e>
                        <m:r>
                          <a:rPr kumimoji="0" lang="en-US" sz="2800" i="1" u="none" strike="noStrike" kern="1200" normalizeH="0" baseline="0" noProof="0">
                            <a:ln w="0"/>
                            <a:effectLst>
                              <a:outerShdw blurRad="38100" dist="19050" dir="2700000" algn="tl" rotWithShape="0">
                                <a:schemeClr val="dk1">
                                  <a:alpha val="40000"/>
                                </a:schemeClr>
                              </a:outerShdw>
                            </a:effectLst>
                            <a:uLnTx/>
                            <a:uFillTx/>
                            <a:latin typeface="Cambria Math" panose="02040503050406030204" pitchFamily="18" charset="0"/>
                            <a:cs typeface="SutonnyOMJ" panose="01010600010101010101" pitchFamily="2" charset="0"/>
                          </a:rPr>
                          <m:t>𝐾</m:t>
                        </m:r>
                      </m:e>
                      <m:sub>
                        <m:r>
                          <a:rPr kumimoji="0" lang="en-US" sz="2800" i="1" u="none" strike="noStrike" kern="1200" normalizeH="0" baseline="0" noProof="0">
                            <a:ln w="0"/>
                            <a:effectLst>
                              <a:outerShdw blurRad="38100" dist="19050" dir="2700000" algn="tl" rotWithShape="0">
                                <a:schemeClr val="dk1">
                                  <a:alpha val="40000"/>
                                </a:schemeClr>
                              </a:outerShdw>
                            </a:effectLst>
                            <a:uLnTx/>
                            <a:uFillTx/>
                            <a:latin typeface="Cambria Math" panose="02040503050406030204" pitchFamily="18" charset="0"/>
                            <a:cs typeface="SutonnyOMJ" panose="01010600010101010101" pitchFamily="2" charset="0"/>
                          </a:rPr>
                          <m:t>𝑑</m:t>
                        </m:r>
                      </m:sub>
                    </m:sSub>
                  </m:oMath>
                </a14:m>
                <a:r>
                  <a:rPr kumimoji="0" lang="en-US" sz="2800" i="0" u="none" strike="noStrike" kern="1200" normalizeH="0" baseline="0" noProof="0" dirty="0">
                    <a:ln w="0"/>
                    <a:effectLst>
                      <a:outerShdw blurRad="38100" dist="19050" dir="2700000" algn="tl" rotWithShape="0">
                        <a:schemeClr val="dk1">
                          <a:alpha val="40000"/>
                        </a:schemeClr>
                      </a:outerShdw>
                    </a:effectLst>
                    <a:uLnTx/>
                    <a:uFillTx/>
                    <a:latin typeface="SutonnyOMJ" panose="01010600010101010101" pitchFamily="2" charset="0"/>
                    <a:cs typeface="SutonnyOMJ" panose="01010600010101010101" pitchFamily="2" charset="0"/>
                  </a:rPr>
                  <a:t> = বন্টন </a:t>
                </a:r>
                <a:r>
                  <a:rPr kumimoji="0" lang="en-US" sz="2800" i="0" u="none" strike="noStrike" kern="1200" normalizeH="0" baseline="0" noProof="0" dirty="0" err="1">
                    <a:ln w="0"/>
                    <a:effectLst>
                      <a:outerShdw blurRad="38100" dist="19050" dir="2700000" algn="tl" rotWithShape="0">
                        <a:schemeClr val="dk1">
                          <a:alpha val="40000"/>
                        </a:schemeClr>
                      </a:outerShdw>
                    </a:effectLst>
                    <a:uLnTx/>
                    <a:uFillTx/>
                    <a:latin typeface="SutonnyOMJ" panose="01010600010101010101" pitchFamily="2" charset="0"/>
                    <a:cs typeface="SutonnyOMJ" panose="01010600010101010101" pitchFamily="2" charset="0"/>
                  </a:rPr>
                  <a:t>গুনাংক</a:t>
                </a:r>
                <a:r>
                  <a:rPr kumimoji="0" lang="en-US" sz="2800" i="0" u="none" strike="noStrike" kern="1200" normalizeH="0" baseline="0" noProof="0" dirty="0">
                    <a:ln w="0"/>
                    <a:effectLst>
                      <a:outerShdw blurRad="38100" dist="19050" dir="2700000" algn="tl" rotWithShape="0">
                        <a:schemeClr val="dk1">
                          <a:alpha val="40000"/>
                        </a:schemeClr>
                      </a:outerShdw>
                    </a:effectLst>
                    <a:uLnTx/>
                    <a:uFillTx/>
                    <a:latin typeface="SutonnyOMJ" panose="01010600010101010101" pitchFamily="2" charset="0"/>
                    <a:cs typeface="SutonnyOMJ" panose="01010600010101010101" pitchFamily="2" charset="0"/>
                  </a:rPr>
                  <a:t> </a:t>
                </a:r>
                <a:r>
                  <a:rPr lang="en-US" dirty="0" err="1">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এক</a:t>
                </a:r>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a:t>
                </a:r>
                <a:r>
                  <a:rPr lang="en-US" dirty="0" err="1">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হবে</a:t>
                </a:r>
                <a:r>
                  <a:rPr lang="en-US" dirty="0">
                    <a:ln w="0"/>
                    <a:effectLst>
                      <a:outerShdw blurRad="38100" dist="19050" dir="2700000" algn="tl" rotWithShape="0">
                        <a:schemeClr val="dk1">
                          <a:alpha val="40000"/>
                        </a:schemeClr>
                      </a:outerShdw>
                    </a:effectLst>
                    <a:latin typeface="SutonnyOMJ" panose="01010600010101010101" pitchFamily="2" charset="0"/>
                    <a:cs typeface="SutonnyOMJ" panose="01010600010101010101" pitchFamily="2" charset="0"/>
                  </a:rPr>
                  <a:t> ।</a:t>
                </a:r>
              </a:p>
            </p:txBody>
          </p:sp>
        </mc:Choice>
        <mc:Fallback xmlns="">
          <p:sp>
            <p:nvSpPr>
              <p:cNvPr id="3" name="Content Placeholder 2">
                <a:extLst>
                  <a:ext uri="{FF2B5EF4-FFF2-40B4-BE49-F238E27FC236}">
                    <a16:creationId xmlns:a16="http://schemas.microsoft.com/office/drawing/2014/main" id="{5088F2C0-97D6-44B3-A353-4810EDC6AAA6}"/>
                  </a:ext>
                </a:extLst>
              </p:cNvPr>
              <p:cNvSpPr>
                <a:spLocks noGrp="1" noRot="1" noChangeAspect="1" noMove="1" noResize="1" noEditPoints="1" noAdjustHandles="1" noChangeArrowheads="1" noChangeShapeType="1" noTextEdit="1"/>
              </p:cNvSpPr>
              <p:nvPr>
                <p:ph idx="1"/>
              </p:nvPr>
            </p:nvSpPr>
            <p:spPr>
              <a:xfrm>
                <a:off x="1884458" y="1825625"/>
                <a:ext cx="7991061" cy="4351338"/>
              </a:xfrm>
              <a:blipFill>
                <a:blip r:embed="rId2"/>
                <a:stretch>
                  <a:fillRect l="-1678" t="-2381" r="-915"/>
                </a:stretch>
              </a:blipFill>
            </p:spPr>
            <p:txBody>
              <a:bodyPr/>
              <a:lstStyle/>
              <a:p>
                <a:r>
                  <a:rPr lang="en-US">
                    <a:noFill/>
                  </a:rPr>
                  <a:t> </a:t>
                </a:r>
              </a:p>
            </p:txBody>
          </p:sp>
        </mc:Fallback>
      </mc:AlternateContent>
    </p:spTree>
    <p:extLst>
      <p:ext uri="{BB962C8B-B14F-4D97-AF65-F5344CB8AC3E}">
        <p14:creationId xmlns:p14="http://schemas.microsoft.com/office/powerpoint/2010/main" val="819551614"/>
      </p:ext>
    </p:extLst>
  </p:cSld>
  <p:clrMapOvr>
    <a:masterClrMapping/>
  </p:clrMapOvr>
  <mc:AlternateContent xmlns:mc="http://schemas.openxmlformats.org/markup-compatibility/2006" xmlns:p14="http://schemas.microsoft.com/office/powerpoint/2010/main">
    <mc:Choice Requires="p14">
      <p:transition spd="slow" p14:dur="1400" advClick="0" advTm="7000">
        <p14:doors dir="vert"/>
      </p:transition>
    </mc:Choice>
    <mc:Fallback xmlns="">
      <p:transition spd="slow" advClick="0" advTm="7000">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792</TotalTime>
  <Words>431</Words>
  <Application>Microsoft Office PowerPoint</Application>
  <PresentationFormat>Widescreen</PresentationFormat>
  <Paragraphs>47</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Calibri Light</vt:lpstr>
      <vt:lpstr>Cambria Math</vt:lpstr>
      <vt:lpstr>SutonnyOMJ</vt:lpstr>
      <vt:lpstr>Wingdings</vt:lpstr>
      <vt:lpstr>Office Theme</vt:lpstr>
      <vt:lpstr>                       শুভেচ্ছা/স্বাগতম</vt:lpstr>
      <vt:lpstr>  শিক্ষক পরিচিতি</vt:lpstr>
      <vt:lpstr>    পাঠ পরিচিতি</vt:lpstr>
      <vt:lpstr> </vt:lpstr>
      <vt:lpstr>আলোচ্য বিষয়সমূহ</vt:lpstr>
      <vt:lpstr> স্টীম/বাষ্প পাতন </vt:lpstr>
      <vt:lpstr> দ্রাবক নিষ্কাশন  </vt:lpstr>
      <vt:lpstr>   বন্টন সূত্র </vt:lpstr>
      <vt:lpstr> বন্টন গুনাংক </vt:lpstr>
      <vt:lpstr> ইলিউশন </vt:lpstr>
      <vt:lpstr>   শিখনফল</vt:lpstr>
      <vt:lpstr>সকলকে ধন্যবাদ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Iqbal Hossin</dc:creator>
  <cp:lastModifiedBy>Iqbal Hossin</cp:lastModifiedBy>
  <cp:revision>21</cp:revision>
  <dcterms:created xsi:type="dcterms:W3CDTF">2021-09-01T01:52:12Z</dcterms:created>
  <dcterms:modified xsi:type="dcterms:W3CDTF">2021-09-06T11:17:25Z</dcterms:modified>
</cp:coreProperties>
</file>