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89" r:id="rId3"/>
    <p:sldId id="367" r:id="rId4"/>
    <p:sldId id="386" r:id="rId5"/>
    <p:sldId id="369" r:id="rId6"/>
    <p:sldId id="370" r:id="rId7"/>
    <p:sldId id="371" r:id="rId8"/>
    <p:sldId id="372" r:id="rId9"/>
    <p:sldId id="373" r:id="rId10"/>
    <p:sldId id="374" r:id="rId11"/>
    <p:sldId id="375" r:id="rId12"/>
    <p:sldId id="387" r:id="rId13"/>
    <p:sldId id="377" r:id="rId14"/>
    <p:sldId id="383" r:id="rId15"/>
    <p:sldId id="378" r:id="rId16"/>
    <p:sldId id="379" r:id="rId17"/>
    <p:sldId id="384" r:id="rId18"/>
    <p:sldId id="382" r:id="rId19"/>
    <p:sldId id="385" r:id="rId20"/>
  </p:sldIdLst>
  <p:sldSz cx="118872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BC8"/>
    <a:srgbClr val="820000"/>
    <a:srgbClr val="57257D"/>
    <a:srgbClr val="007635"/>
    <a:srgbClr val="FF3399"/>
    <a:srgbClr val="CCFF99"/>
    <a:srgbClr val="FFCC99"/>
    <a:srgbClr val="480000"/>
    <a:srgbClr val="99FF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7687" autoAdjust="0"/>
  </p:normalViewPr>
  <p:slideViewPr>
    <p:cSldViewPr snapToGrid="0" showGuides="1">
      <p:cViewPr>
        <p:scale>
          <a:sx n="66" d="100"/>
          <a:sy n="66" d="100"/>
        </p:scale>
        <p:origin x="-882" y="-66"/>
      </p:cViewPr>
      <p:guideLst>
        <p:guide orient="horz" pos="2304"/>
        <p:guide pos="37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B1D6-8522-4560-B009-FD33493719AC}" type="datetimeFigureOut">
              <a:rPr lang="en-US" smtClean="0"/>
              <a:t>9/6/2021</a:t>
            </a:fld>
            <a:endParaRPr lang="en-US"/>
          </a:p>
        </p:txBody>
      </p:sp>
      <p:sp>
        <p:nvSpPr>
          <p:cNvPr id="4" name="Slide Image Placeholder 3"/>
          <p:cNvSpPr>
            <a:spLocks noGrp="1" noRot="1" noChangeAspect="1"/>
          </p:cNvSpPr>
          <p:nvPr>
            <p:ph type="sldImg" idx="2"/>
          </p:nvPr>
        </p:nvSpPr>
        <p:spPr>
          <a:xfrm>
            <a:off x="920750" y="1143000"/>
            <a:ext cx="5016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9ACBE-CC58-4FF7-B332-0A2B6DBA3C9B}" type="slidenum">
              <a:rPr lang="en-US" smtClean="0"/>
              <a:t>‹#›</a:t>
            </a:fld>
            <a:endParaRPr lang="en-US"/>
          </a:p>
        </p:txBody>
      </p:sp>
    </p:spTree>
    <p:extLst>
      <p:ext uri="{BB962C8B-B14F-4D97-AF65-F5344CB8AC3E}">
        <p14:creationId xmlns:p14="http://schemas.microsoft.com/office/powerpoint/2010/main" val="260461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1143000"/>
            <a:ext cx="50165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latin typeface="NikoshBAN" pitchFamily="2" charset="0"/>
                <a:cs typeface="NikoshBAN" pitchFamily="2" charset="0"/>
              </a:rPr>
              <a:t>এই</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স্লাইডটি</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হাইড</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রাখতে</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পারেন</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আবার</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শিক্ষক</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ইচ্ছে</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করলে</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দেখাতেও</a:t>
            </a:r>
            <a:r>
              <a:rPr lang="en-US" baseline="0" dirty="0" smtClean="0">
                <a:solidFill>
                  <a:schemeClr val="tx1"/>
                </a:solidFill>
                <a:latin typeface="NikoshBAN" pitchFamily="2" charset="0"/>
                <a:cs typeface="NikoshBAN" pitchFamily="2" charset="0"/>
              </a:rPr>
              <a:t> </a:t>
            </a:r>
            <a:r>
              <a:rPr lang="en-US" baseline="0" dirty="0" err="1" smtClean="0">
                <a:solidFill>
                  <a:schemeClr val="tx1"/>
                </a:solidFill>
                <a:latin typeface="NikoshBAN" pitchFamily="2" charset="0"/>
                <a:cs typeface="NikoshBAN" pitchFamily="2" charset="0"/>
              </a:rPr>
              <a:t>পারেন</a:t>
            </a:r>
            <a:r>
              <a:rPr lang="en-US" baseline="0" dirty="0" smtClean="0">
                <a:solidFill>
                  <a:schemeClr val="tx1"/>
                </a:solidFill>
                <a:latin typeface="NikoshBAN" pitchFamily="2" charset="0"/>
                <a:cs typeface="NikoshBAN" pitchFamily="2" charset="0"/>
              </a:rPr>
              <a:t>।</a:t>
            </a:r>
            <a:endParaRPr lang="en-US" dirty="0" smtClean="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78C6A0A-BDA0-461A-9266-41985644E32C}" type="slidenum">
              <a:rPr lang="en-US" smtClean="0"/>
              <a:t>2</a:t>
            </a:fld>
            <a:endParaRPr lang="en-US"/>
          </a:p>
        </p:txBody>
      </p:sp>
    </p:spTree>
    <p:extLst>
      <p:ext uri="{BB962C8B-B14F-4D97-AF65-F5344CB8AC3E}">
        <p14:creationId xmlns:p14="http://schemas.microsoft.com/office/powerpoint/2010/main" val="333526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উদ্ভিদ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টিস্যুর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প্রকারভেদ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হিসেবেও</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ধরণের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হয়েছে</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12</a:t>
            </a:fld>
            <a:endParaRPr lang="en-US"/>
          </a:p>
        </p:txBody>
      </p:sp>
    </p:spTree>
    <p:extLst>
      <p:ext uri="{BB962C8B-B14F-4D97-AF65-F5344CB8AC3E}">
        <p14:creationId xmlns:p14="http://schemas.microsoft.com/office/powerpoint/2010/main" val="289504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বিজ্ঞান</a:t>
            </a:r>
            <a:r>
              <a:rPr lang="en-US" baseline="0" dirty="0" smtClean="0"/>
              <a:t> </a:t>
            </a:r>
            <a:r>
              <a:rPr lang="en-US" baseline="0" dirty="0" err="1" smtClean="0"/>
              <a:t>বিষয়ে</a:t>
            </a:r>
            <a:r>
              <a:rPr lang="en-US" baseline="0" dirty="0" smtClean="0"/>
              <a:t> </a:t>
            </a:r>
            <a:r>
              <a:rPr lang="en-US" baseline="0" dirty="0" err="1" smtClean="0"/>
              <a:t>প্রতিনিয়ত</a:t>
            </a:r>
            <a:r>
              <a:rPr lang="en-US" baseline="0" dirty="0" smtClean="0"/>
              <a:t> </a:t>
            </a:r>
            <a:r>
              <a:rPr lang="en-US" baseline="0" dirty="0" err="1" smtClean="0"/>
              <a:t>নতুন</a:t>
            </a:r>
            <a:r>
              <a:rPr lang="en-US" baseline="0" dirty="0" smtClean="0"/>
              <a:t> </a:t>
            </a:r>
            <a:r>
              <a:rPr lang="en-US" baseline="0" dirty="0" err="1" smtClean="0"/>
              <a:t>নতুন</a:t>
            </a:r>
            <a:r>
              <a:rPr lang="en-US" baseline="0" dirty="0" smtClean="0"/>
              <a:t> </a:t>
            </a:r>
            <a:r>
              <a:rPr lang="en-US" baseline="0" dirty="0" err="1" smtClean="0"/>
              <a:t>শব্দের</a:t>
            </a:r>
            <a:r>
              <a:rPr lang="en-US" baseline="0" dirty="0" smtClean="0"/>
              <a:t> </a:t>
            </a:r>
            <a:r>
              <a:rPr lang="en-US" baseline="0" dirty="0" err="1" smtClean="0"/>
              <a:t>সাথে</a:t>
            </a:r>
            <a:r>
              <a:rPr lang="en-US" baseline="0" dirty="0" smtClean="0"/>
              <a:t> </a:t>
            </a:r>
            <a:r>
              <a:rPr lang="en-US" baseline="0" dirty="0" err="1" smtClean="0"/>
              <a:t>শিক্ষার্থীরা</a:t>
            </a:r>
            <a:r>
              <a:rPr lang="en-US" baseline="0" dirty="0" smtClean="0"/>
              <a:t> </a:t>
            </a:r>
            <a:r>
              <a:rPr lang="en-US" baseline="0" dirty="0" err="1" smtClean="0"/>
              <a:t>পরিচিত</a:t>
            </a:r>
            <a:r>
              <a:rPr lang="en-US" baseline="0" dirty="0" smtClean="0"/>
              <a:t> </a:t>
            </a:r>
            <a:r>
              <a:rPr lang="en-US" baseline="0" dirty="0" err="1" smtClean="0"/>
              <a:t>হয়</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729ACBE-CC58-4FF7-B332-0A2B6DBA3C9B}" type="slidenum">
              <a:rPr lang="en-US" smtClean="0"/>
              <a:t>13</a:t>
            </a:fld>
            <a:endParaRPr lang="en-US"/>
          </a:p>
        </p:txBody>
      </p:sp>
    </p:spTree>
    <p:extLst>
      <p:ext uri="{BB962C8B-B14F-4D97-AF65-F5344CB8AC3E}">
        <p14:creationId xmlns:p14="http://schemas.microsoft.com/office/powerpoint/2010/main" val="15649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উদ্ভিদের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টিস্যুগুলো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ভেঙ্গে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বিভাজিত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ভাজক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টিস্যু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14</a:t>
            </a:fld>
            <a:endParaRPr lang="en-US"/>
          </a:p>
        </p:txBody>
      </p:sp>
    </p:spTree>
    <p:extLst>
      <p:ext uri="{BB962C8B-B14F-4D97-AF65-F5344CB8AC3E}">
        <p14:creationId xmlns:p14="http://schemas.microsoft.com/office/powerpoint/2010/main" val="306467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উদ্ভিদের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ভাজক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টিস্যুর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বিভাজন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বন্ধ</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স্থায়ী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টিস্যু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গঠিত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15</a:t>
            </a:fld>
            <a:endParaRPr lang="en-US"/>
          </a:p>
        </p:txBody>
      </p:sp>
    </p:spTree>
    <p:extLst>
      <p:ext uri="{BB962C8B-B14F-4D97-AF65-F5344CB8AC3E}">
        <p14:creationId xmlns:p14="http://schemas.microsoft.com/office/powerpoint/2010/main" val="179999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9ACBE-CC58-4FF7-B332-0A2B6DBA3C9B}" type="slidenum">
              <a:rPr lang="en-US" smtClean="0"/>
              <a:t>16</a:t>
            </a:fld>
            <a:endParaRPr lang="en-US"/>
          </a:p>
        </p:txBody>
      </p:sp>
    </p:spTree>
    <p:extLst>
      <p:ext uri="{BB962C8B-B14F-4D97-AF65-F5344CB8AC3E}">
        <p14:creationId xmlns:p14="http://schemas.microsoft.com/office/powerpoint/2010/main" val="342662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Narrow" panose="020B0606020202030204" pitchFamily="34" charset="0"/>
                <a:cs typeface="NikoshBAN" panose="02000000000000000000" pitchFamily="2" charset="0"/>
              </a:rPr>
              <a:t>Motio</a:t>
            </a:r>
            <a:r>
              <a:rPr lang="en-US" baseline="0" dirty="0" smtClean="0">
                <a:latin typeface="Arial Narrow" panose="020B0606020202030204" pitchFamily="34" charset="0"/>
                <a:cs typeface="NikoshBAN" panose="02000000000000000000" pitchFamily="2" charset="0"/>
              </a:rPr>
              <a:t>n Paths </a:t>
            </a:r>
            <a:r>
              <a:rPr lang="en-US" baseline="0" dirty="0" err="1" smtClean="0">
                <a:latin typeface="NikoshBAN" panose="02000000000000000000" pitchFamily="2" charset="0"/>
                <a:cs typeface="NikoshBAN" panose="02000000000000000000" pitchFamily="2" charset="0"/>
              </a:rPr>
              <a:t>ব্যবহার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মূল্যায়নের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হয়েছ</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729ACBE-CC58-4FF7-B332-0A2B6DBA3C9B}" type="slidenum">
              <a:rPr lang="en-US" smtClean="0"/>
              <a:t>17</a:t>
            </a:fld>
            <a:endParaRPr lang="en-US"/>
          </a:p>
        </p:txBody>
      </p:sp>
    </p:spTree>
    <p:extLst>
      <p:ext uri="{BB962C8B-B14F-4D97-AF65-F5344CB8AC3E}">
        <p14:creationId xmlns:p14="http://schemas.microsoft.com/office/powerpoint/2010/main" val="264763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1143000"/>
            <a:ext cx="5016500" cy="3086100"/>
          </a:xfrm>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পাঠ</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সংলিষ্ট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ধন্যবাদ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পাঠ</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সমাপ্ত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করবেন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দেওয়া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বাধ্যতা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নয়</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729ACBE-CC58-4FF7-B332-0A2B6DBA3C9B}" type="slidenum">
              <a:rPr lang="en-US" smtClean="0"/>
              <a:t>18</a:t>
            </a:fld>
            <a:endParaRPr lang="en-US"/>
          </a:p>
        </p:txBody>
      </p:sp>
    </p:spTree>
    <p:extLst>
      <p:ext uri="{BB962C8B-B14F-4D97-AF65-F5344CB8AC3E}">
        <p14:creationId xmlns:p14="http://schemas.microsoft.com/office/powerpoint/2010/main" val="20511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শিক্ষক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বলবেন</a:t>
            </a:r>
            <a:r>
              <a:rPr lang="en-US" baseline="0" dirty="0" smtClean="0">
                <a:latin typeface="NikoshBAN" pitchFamily="2" charset="0"/>
                <a:cs typeface="NikoshBAN" pitchFamily="2" charset="0"/>
              </a:rPr>
              <a:t>: </a:t>
            </a:r>
            <a:r>
              <a:rPr lang="en-US" dirty="0" err="1" smtClean="0">
                <a:latin typeface="NikoshBAN" pitchFamily="2" charset="0"/>
                <a:cs typeface="NikoshBAN" pitchFamily="2" charset="0"/>
              </a:rPr>
              <a:t>তাহলে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এসো</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আজ</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আমরা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উদ্ভিদ</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টিস্যু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আলোচনা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57D94BB-BF75-4AC7-B993-9E276F997948}" type="slidenum">
              <a:rPr lang="en-US" smtClean="0"/>
              <a:pPr/>
              <a:t>4</a:t>
            </a:fld>
            <a:endParaRPr lang="en-US"/>
          </a:p>
        </p:txBody>
      </p:sp>
    </p:spTree>
    <p:extLst>
      <p:ext uri="{BB962C8B-B14F-4D97-AF65-F5344CB8AC3E}">
        <p14:creationId xmlns:p14="http://schemas.microsoft.com/office/powerpoint/2010/main" val="295371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শিখন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ফল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সাধারণত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সৃজনশীল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ভালো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শিখনফল</a:t>
            </a:r>
            <a:r>
              <a:rPr lang="en-US" baseline="0" dirty="0" smtClean="0">
                <a:latin typeface="NikoshBAN" panose="02000000000000000000" pitchFamily="2" charset="0"/>
                <a:cs typeface="NikoshBAN" panose="02000000000000000000" pitchFamily="2" charset="0"/>
              </a:rPr>
              <a:t> ৪টি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তবে</a:t>
            </a:r>
            <a:r>
              <a:rPr lang="en-US" baseline="0" dirty="0" smtClean="0">
                <a:latin typeface="NikoshBAN" panose="02000000000000000000" pitchFamily="2" charset="0"/>
                <a:cs typeface="NikoshBAN" panose="02000000000000000000" pitchFamily="2" charset="0"/>
              </a:rPr>
              <a:t> ৫০ </a:t>
            </a:r>
            <a:r>
              <a:rPr lang="en-US" baseline="0" dirty="0" err="1" smtClean="0">
                <a:latin typeface="NikoshBAN" panose="02000000000000000000" pitchFamily="2" charset="0"/>
                <a:cs typeface="NikoshBAN" panose="02000000000000000000" pitchFamily="2" charset="0"/>
              </a:rPr>
              <a:t>মিনিটের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ক্লাসের</a:t>
            </a:r>
            <a:r>
              <a:rPr lang="en-US" baseline="0" dirty="0" smtClean="0">
                <a:latin typeface="NikoshBAN" panose="02000000000000000000" pitchFamily="2" charset="0"/>
                <a:cs typeface="NikoshBAN" panose="02000000000000000000" pitchFamily="2" charset="0"/>
              </a:rPr>
              <a:t> ৩টি </a:t>
            </a:r>
            <a:r>
              <a:rPr lang="en-US" baseline="0" dirty="0" err="1" smtClean="0">
                <a:latin typeface="NikoshBAN" panose="02000000000000000000" pitchFamily="2" charset="0"/>
                <a:cs typeface="NikoshBAN" panose="02000000000000000000" pitchFamily="2" charset="0"/>
              </a:rPr>
              <a:t>শিক্ষনফল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শ্রেণি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উপযোগী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বিশেষ</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ফল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সাধারণ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উচ্চতর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চিন্তনের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বিষয়ে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বিশ্লেষণ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দক্ষতা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অর্জিত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729ACBE-CC58-4FF7-B332-0A2B6DBA3C9B}" type="slidenum">
              <a:rPr lang="en-US" smtClean="0"/>
              <a:t>5</a:t>
            </a:fld>
            <a:endParaRPr lang="en-US"/>
          </a:p>
        </p:txBody>
      </p:sp>
    </p:spTree>
    <p:extLst>
      <p:ext uri="{BB962C8B-B14F-4D97-AF65-F5344CB8AC3E}">
        <p14:creationId xmlns:p14="http://schemas.microsoft.com/office/powerpoint/2010/main" val="68113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পাঠকে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এগিয়ে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এবং</a:t>
            </a:r>
            <a:r>
              <a:rPr lang="en-US" baseline="0"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একক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পাঠ</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উপস্থাপন</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6</a:t>
            </a:fld>
            <a:endParaRPr lang="en-US"/>
          </a:p>
        </p:txBody>
      </p:sp>
    </p:spTree>
    <p:extLst>
      <p:ext uri="{BB962C8B-B14F-4D97-AF65-F5344CB8AC3E}">
        <p14:creationId xmlns:p14="http://schemas.microsoft.com/office/powerpoint/2010/main" val="210764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solidFill>
                  <a:srgbClr val="FF0000"/>
                </a:solidFill>
                <a:latin typeface="NikoshBAN" panose="02000000000000000000" pitchFamily="2" charset="0"/>
                <a:cs typeface="NikoshBAN" panose="02000000000000000000" pitchFamily="2" charset="0"/>
              </a:rPr>
              <a:t>শর্ত</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সমূহ</a:t>
            </a:r>
            <a:r>
              <a:rPr lang="en-US" baseline="0" dirty="0" smtClean="0">
                <a:solidFill>
                  <a:srgbClr val="FF0000"/>
                </a:solidFill>
                <a:latin typeface="NikoshBAN" panose="02000000000000000000" pitchFamily="2" charset="0"/>
                <a:cs typeface="NikoshBAN" panose="02000000000000000000" pitchFamily="2" charset="0"/>
              </a:rPr>
              <a:t>: ১. </a:t>
            </a:r>
            <a:r>
              <a:rPr lang="en-US" baseline="0" dirty="0" err="1" smtClean="0">
                <a:solidFill>
                  <a:srgbClr val="FF0000"/>
                </a:solidFill>
                <a:latin typeface="NikoshBAN" panose="02000000000000000000" pitchFamily="2" charset="0"/>
                <a:cs typeface="NikoshBAN" panose="02000000000000000000" pitchFamily="2" charset="0"/>
              </a:rPr>
              <a:t>একই</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রকম</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কোষ</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হতে</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হবে</a:t>
            </a:r>
            <a:r>
              <a:rPr lang="en-US" baseline="0" dirty="0" smtClean="0">
                <a:solidFill>
                  <a:srgbClr val="FF0000"/>
                </a:solidFill>
                <a:latin typeface="NikoshBAN" panose="02000000000000000000" pitchFamily="2" charset="0"/>
                <a:cs typeface="NikoshBAN" panose="02000000000000000000" pitchFamily="2" charset="0"/>
              </a:rPr>
              <a:t>, ২. </a:t>
            </a:r>
            <a:r>
              <a:rPr lang="en-US" baseline="0" dirty="0" err="1" smtClean="0">
                <a:solidFill>
                  <a:srgbClr val="FF0000"/>
                </a:solidFill>
                <a:latin typeface="NikoshBAN" panose="02000000000000000000" pitchFamily="2" charset="0"/>
                <a:cs typeface="NikoshBAN" panose="02000000000000000000" pitchFamily="2" charset="0"/>
              </a:rPr>
              <a:t>আয়তনে</a:t>
            </a:r>
            <a:r>
              <a:rPr lang="en-US" baseline="0" dirty="0" smtClean="0">
                <a:solidFill>
                  <a:srgbClr val="FF0000"/>
                </a:solidFill>
                <a:latin typeface="NikoshBAN" panose="02000000000000000000" pitchFamily="2" charset="0"/>
                <a:cs typeface="NikoshBAN" panose="02000000000000000000" pitchFamily="2" charset="0"/>
              </a:rPr>
              <a:t> ও </a:t>
            </a:r>
            <a:r>
              <a:rPr lang="en-US" baseline="0" dirty="0" err="1" smtClean="0">
                <a:solidFill>
                  <a:srgbClr val="FF0000"/>
                </a:solidFill>
                <a:latin typeface="NikoshBAN" panose="02000000000000000000" pitchFamily="2" charset="0"/>
                <a:cs typeface="NikoshBAN" panose="02000000000000000000" pitchFamily="2" charset="0"/>
              </a:rPr>
              <a:t>আকৃতিতে</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ভিন্ন</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বা</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অভিন্ন</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উভয়</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হতে</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পারে</a:t>
            </a:r>
            <a:r>
              <a:rPr lang="en-US" baseline="0" dirty="0" smtClean="0">
                <a:solidFill>
                  <a:srgbClr val="FF0000"/>
                </a:solidFill>
                <a:latin typeface="NikoshBAN" panose="02000000000000000000" pitchFamily="2" charset="0"/>
                <a:cs typeface="NikoshBAN" panose="02000000000000000000" pitchFamily="2" charset="0"/>
              </a:rPr>
              <a:t>, ৩. </a:t>
            </a:r>
            <a:r>
              <a:rPr lang="en-US" baseline="0" dirty="0" err="1" smtClean="0">
                <a:solidFill>
                  <a:srgbClr val="FF0000"/>
                </a:solidFill>
                <a:latin typeface="NikoshBAN" panose="02000000000000000000" pitchFamily="2" charset="0"/>
                <a:cs typeface="NikoshBAN" panose="02000000000000000000" pitchFamily="2" charset="0"/>
              </a:rPr>
              <a:t>দলবদ্ধ</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ভাবে</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থাকতে</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হবে</a:t>
            </a:r>
            <a:r>
              <a:rPr lang="en-US" baseline="0" dirty="0" smtClean="0">
                <a:solidFill>
                  <a:srgbClr val="FF0000"/>
                </a:solidFill>
                <a:latin typeface="NikoshBAN" panose="02000000000000000000" pitchFamily="2" charset="0"/>
                <a:cs typeface="NikoshBAN" panose="02000000000000000000" pitchFamily="2" charset="0"/>
              </a:rPr>
              <a:t>, ৪. </a:t>
            </a:r>
            <a:r>
              <a:rPr lang="en-US" baseline="0" dirty="0" err="1" smtClean="0">
                <a:solidFill>
                  <a:srgbClr val="FF0000"/>
                </a:solidFill>
                <a:latin typeface="NikoshBAN" panose="02000000000000000000" pitchFamily="2" charset="0"/>
                <a:cs typeface="NikoshBAN" panose="02000000000000000000" pitchFamily="2" charset="0"/>
              </a:rPr>
              <a:t>একই</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ধরনের</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কাজ</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করতে</a:t>
            </a:r>
            <a:r>
              <a:rPr lang="en-US" baseline="0" dirty="0" smtClean="0">
                <a:solidFill>
                  <a:srgbClr val="FF0000"/>
                </a:solidFill>
                <a:latin typeface="NikoshBAN" panose="02000000000000000000" pitchFamily="2" charset="0"/>
                <a:cs typeface="NikoshBAN" panose="02000000000000000000" pitchFamily="2" charset="0"/>
              </a:rPr>
              <a:t> </a:t>
            </a:r>
            <a:r>
              <a:rPr lang="en-US" baseline="0" dirty="0" err="1" smtClean="0">
                <a:solidFill>
                  <a:srgbClr val="FF0000"/>
                </a:solidFill>
                <a:latin typeface="NikoshBAN" panose="02000000000000000000" pitchFamily="2" charset="0"/>
                <a:cs typeface="NikoshBAN" panose="02000000000000000000" pitchFamily="2" charset="0"/>
              </a:rPr>
              <a:t>হবে</a:t>
            </a:r>
            <a:r>
              <a:rPr lang="en-US" baseline="0" dirty="0" smtClean="0">
                <a:solidFill>
                  <a:srgbClr val="FF0000"/>
                </a:solidFill>
                <a:latin typeface="NikoshBAN" panose="02000000000000000000" pitchFamily="2" charset="0"/>
                <a:cs typeface="NikoshBAN" panose="02000000000000000000" pitchFamily="2" charset="0"/>
              </a:rPr>
              <a:t>।</a:t>
            </a:r>
            <a:endParaRPr lang="en-US" dirty="0">
              <a:solidFill>
                <a:srgbClr val="FF000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729ACBE-CC58-4FF7-B332-0A2B6DBA3C9B}" type="slidenum">
              <a:rPr lang="en-US" smtClean="0"/>
              <a:t>7</a:t>
            </a:fld>
            <a:endParaRPr lang="en-US"/>
          </a:p>
        </p:txBody>
      </p:sp>
    </p:spTree>
    <p:extLst>
      <p:ext uri="{BB962C8B-B14F-4D97-AF65-F5344CB8AC3E}">
        <p14:creationId xmlns:p14="http://schemas.microsoft.com/office/powerpoint/2010/main" val="199801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smtClean="0">
                <a:latin typeface="NikoshBAN" panose="02000000000000000000" pitchFamily="2" charset="0"/>
                <a:cs typeface="NikoshBAN" panose="02000000000000000000" pitchFamily="2" charset="0"/>
              </a:rPr>
              <a:t>উদ্ভিদের</a:t>
            </a:r>
            <a:r>
              <a:rPr lang="en-US" sz="1400" dirty="0" smtClean="0">
                <a:latin typeface="NikoshBAN" panose="02000000000000000000" pitchFamily="2" charset="0"/>
                <a:cs typeface="NikoshBAN" panose="02000000000000000000" pitchFamily="2" charset="0"/>
              </a:rPr>
              <a:t> </a:t>
            </a:r>
            <a:r>
              <a:rPr lang="en-US" sz="1400" dirty="0" err="1" smtClean="0">
                <a:latin typeface="NikoshBAN" panose="02000000000000000000" pitchFamily="2" charset="0"/>
                <a:cs typeface="NikoshBAN" panose="02000000000000000000" pitchFamily="2" charset="0"/>
              </a:rPr>
              <a:t>টিস্যুর</a:t>
            </a:r>
            <a:r>
              <a:rPr lang="en-US" sz="1400" dirty="0" smtClean="0">
                <a:latin typeface="NikoshBAN" panose="02000000000000000000" pitchFamily="2" charset="0"/>
                <a:cs typeface="NikoshBAN" panose="02000000000000000000" pitchFamily="2" charset="0"/>
              </a:rPr>
              <a:t> </a:t>
            </a:r>
            <a:r>
              <a:rPr lang="en-US" sz="1400" dirty="0" err="1" smtClean="0">
                <a:latin typeface="NikoshBAN" panose="02000000000000000000" pitchFamily="2" charset="0"/>
                <a:cs typeface="NikoshBAN" panose="02000000000000000000" pitchFamily="2" charset="0"/>
              </a:rPr>
              <a:t>বৈশিষ্ট্য</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সমূহ</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শিক্ষার্থীদের</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কাছ</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থেকে</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বেরিয়ে</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আসবে</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আগে</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ছবি</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পরে</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বর্ণনা</a:t>
            </a:r>
            <a:r>
              <a:rPr lang="en-US" sz="1400" baseline="0" dirty="0" smtClean="0">
                <a:latin typeface="NikoshBAN" panose="02000000000000000000" pitchFamily="2" charset="0"/>
                <a:cs typeface="NikoshBAN" panose="02000000000000000000" pitchFamily="2" charset="0"/>
              </a:rPr>
              <a:t>।</a:t>
            </a:r>
            <a:endParaRPr lang="en-US"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8</a:t>
            </a:fld>
            <a:endParaRPr lang="en-US"/>
          </a:p>
        </p:txBody>
      </p:sp>
    </p:spTree>
    <p:extLst>
      <p:ext uri="{BB962C8B-B14F-4D97-AF65-F5344CB8AC3E}">
        <p14:creationId xmlns:p14="http://schemas.microsoft.com/office/powerpoint/2010/main" val="158156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anose="02000000000000000000" pitchFamily="2" charset="0"/>
                <a:cs typeface="NikoshBAN" panose="02000000000000000000" pitchFamily="2" charset="0"/>
              </a:rPr>
              <a:t>উদ্ভিদের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টিস্যুর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বৈশিষ্ট্য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সমূহ</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বর্ণনা</a:t>
            </a:r>
            <a:r>
              <a:rPr lang="en-US" baseline="0"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9</a:t>
            </a:fld>
            <a:endParaRPr lang="en-US"/>
          </a:p>
        </p:txBody>
      </p:sp>
    </p:spTree>
    <p:extLst>
      <p:ext uri="{BB962C8B-B14F-4D97-AF65-F5344CB8AC3E}">
        <p14:creationId xmlns:p14="http://schemas.microsoft.com/office/powerpoint/2010/main" val="294100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anose="02000000000000000000" pitchFamily="2" charset="0"/>
                <a:cs typeface="NikoshBAN" panose="02000000000000000000" pitchFamily="2" charset="0"/>
              </a:rPr>
              <a:t>উদ্ভিদের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টিস্যুর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বৈশিষ্ট্য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সমূহ</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বর্ণনা</a:t>
            </a:r>
            <a:r>
              <a:rPr lang="en-US" baseline="0"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10</a:t>
            </a:fld>
            <a:endParaRPr lang="en-US"/>
          </a:p>
        </p:txBody>
      </p:sp>
    </p:spTree>
    <p:extLst>
      <p:ext uri="{BB962C8B-B14F-4D97-AF65-F5344CB8AC3E}">
        <p14:creationId xmlns:p14="http://schemas.microsoft.com/office/powerpoint/2010/main" val="340072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anose="02000000000000000000" pitchFamily="2" charset="0"/>
                <a:cs typeface="NikoshBAN" panose="02000000000000000000" pitchFamily="2" charset="0"/>
              </a:rPr>
              <a:t>উদ্ভিদের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টিস্যুর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সমূহ</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বর্ণনা</a:t>
            </a:r>
            <a:r>
              <a:rPr lang="en-US" baseline="0"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BBCB2FB-1835-4690-AB8F-9125C33DC2EE}" type="slidenum">
              <a:rPr lang="en-US" smtClean="0"/>
              <a:t>11</a:t>
            </a:fld>
            <a:endParaRPr lang="en-US"/>
          </a:p>
        </p:txBody>
      </p:sp>
    </p:spTree>
    <p:extLst>
      <p:ext uri="{BB962C8B-B14F-4D97-AF65-F5344CB8AC3E}">
        <p14:creationId xmlns:p14="http://schemas.microsoft.com/office/powerpoint/2010/main" val="159376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272458"/>
            <a:ext cx="10104120" cy="1568027"/>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783080" y="4145280"/>
            <a:ext cx="8321040" cy="1869440"/>
          </a:xfrm>
          <a:prstGeom prst="rect">
            <a:avLst/>
          </a:prstGeom>
        </p:spPr>
        <p:txBody>
          <a:bodyPr/>
          <a:lstStyle>
            <a:lvl1pPr marL="0" indent="0" algn="ctr">
              <a:buNone/>
              <a:defRPr>
                <a:solidFill>
                  <a:schemeClr val="tx1">
                    <a:tint val="75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3468188" y="6265340"/>
            <a:ext cx="2773680" cy="285078"/>
          </a:xfrm>
          <a:prstGeom prst="rect">
            <a:avLst/>
          </a:prstGeom>
        </p:spPr>
        <p:txBody>
          <a:bodyPr/>
          <a:lstStyle/>
          <a:p>
            <a:endParaRPr lang="en-US"/>
          </a:p>
        </p:txBody>
      </p:sp>
      <p:sp>
        <p:nvSpPr>
          <p:cNvPr id="5" name="Footer Placeholder 4"/>
          <p:cNvSpPr>
            <a:spLocks noGrp="1"/>
          </p:cNvSpPr>
          <p:nvPr>
            <p:ph type="ftr" sz="quarter" idx="11"/>
          </p:nvPr>
        </p:nvSpPr>
        <p:spPr>
          <a:xfrm>
            <a:off x="4061460" y="6671740"/>
            <a:ext cx="3764280" cy="285078"/>
          </a:xfrm>
          <a:prstGeom prst="rect">
            <a:avLst/>
          </a:prstGeom>
        </p:spPr>
        <p:txBody>
          <a:bodyPr/>
          <a:lstStyle/>
          <a:p>
            <a:r>
              <a:rPr lang="as-IN" dirty="0"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dirty="0"/>
          </a:p>
        </p:txBody>
      </p:sp>
      <p:sp>
        <p:nvSpPr>
          <p:cNvPr id="6" name="Slide Number Placeholder 5"/>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8672439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4360" y="184578"/>
            <a:ext cx="10698480" cy="892419"/>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3468188" y="6265340"/>
            <a:ext cx="2773680" cy="285078"/>
          </a:xfrm>
          <a:prstGeom prst="rect">
            <a:avLst/>
          </a:prstGeom>
        </p:spPr>
        <p:txBody>
          <a:bodyPr/>
          <a:lstStyle/>
          <a:p>
            <a:fld id="{183B1B04-FDB0-44E3-A7B1-4C1129459EC1}" type="datetimeFigureOut">
              <a:rPr lang="en-GB" smtClean="0"/>
              <a:t>06/09/2021</a:t>
            </a:fld>
            <a:endParaRPr lang="en-GB"/>
          </a:p>
        </p:txBody>
      </p:sp>
      <p:sp>
        <p:nvSpPr>
          <p:cNvPr id="4" name="Footer Placeholder 3"/>
          <p:cNvSpPr>
            <a:spLocks noGrp="1"/>
          </p:cNvSpPr>
          <p:nvPr>
            <p:ph type="ftr" sz="quarter" idx="11"/>
          </p:nvPr>
        </p:nvSpPr>
        <p:spPr>
          <a:xfrm>
            <a:off x="4061460" y="6671740"/>
            <a:ext cx="3764280" cy="285078"/>
          </a:xfrm>
          <a:prstGeom prst="rect">
            <a:avLst/>
          </a:prstGeom>
        </p:spPr>
        <p:txBody>
          <a:bodyPr/>
          <a:lstStyle/>
          <a:p>
            <a:endParaRPr lang="en-GB"/>
          </a:p>
        </p:txBody>
      </p:sp>
      <p:sp>
        <p:nvSpPr>
          <p:cNvPr id="5" name="Slide Number Placeholder 4"/>
          <p:cNvSpPr>
            <a:spLocks noGrp="1"/>
          </p:cNvSpPr>
          <p:nvPr>
            <p:ph type="sldNum" sz="quarter" idx="12"/>
          </p:nvPr>
        </p:nvSpPr>
        <p:spPr>
          <a:xfrm>
            <a:off x="8519160" y="6671740"/>
            <a:ext cx="2773680" cy="285078"/>
          </a:xfrm>
          <a:prstGeom prst="rect">
            <a:avLst/>
          </a:prstGeom>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24442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3" y="291253"/>
            <a:ext cx="3910807" cy="1239520"/>
          </a:xfrm>
          <a:prstGeom prst="rect">
            <a:avLst/>
          </a:prstGeom>
        </p:spPr>
        <p:txBody>
          <a:bodyPr anchor="b"/>
          <a:lstStyle>
            <a:lvl1pPr algn="l">
              <a:defRPr sz="1950" b="1"/>
            </a:lvl1pPr>
          </a:lstStyle>
          <a:p>
            <a:r>
              <a:rPr lang="en-US" smtClean="0"/>
              <a:t>Click to edit Master title style</a:t>
            </a:r>
            <a:endParaRPr lang="en-GB"/>
          </a:p>
        </p:txBody>
      </p:sp>
      <p:sp>
        <p:nvSpPr>
          <p:cNvPr id="3" name="Content Placeholder 2"/>
          <p:cNvSpPr>
            <a:spLocks noGrp="1"/>
          </p:cNvSpPr>
          <p:nvPr>
            <p:ph idx="1"/>
          </p:nvPr>
        </p:nvSpPr>
        <p:spPr>
          <a:xfrm>
            <a:off x="4647566" y="291258"/>
            <a:ext cx="6645275" cy="6243321"/>
          </a:xfrm>
          <a:prstGeom prst="rect">
            <a:avLst/>
          </a:prstGeo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94363" y="1530777"/>
            <a:ext cx="3910807" cy="5003801"/>
          </a:xfrm>
          <a:prstGeom prst="rect">
            <a:avLst/>
          </a:prstGeo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smtClean="0"/>
              <a:t>Click to edit Master text styles</a:t>
            </a:r>
          </a:p>
        </p:txBody>
      </p:sp>
      <p:sp>
        <p:nvSpPr>
          <p:cNvPr id="5" name="Date Placeholder 4"/>
          <p:cNvSpPr>
            <a:spLocks noGrp="1"/>
          </p:cNvSpPr>
          <p:nvPr>
            <p:ph type="dt" sz="half" idx="10"/>
          </p:nvPr>
        </p:nvSpPr>
        <p:spPr>
          <a:xfrm>
            <a:off x="3468188" y="6265340"/>
            <a:ext cx="2773680" cy="285078"/>
          </a:xfrm>
          <a:prstGeom prst="rect">
            <a:avLst/>
          </a:prstGeom>
        </p:spPr>
        <p:txBody>
          <a:bodyPr/>
          <a:lstStyle/>
          <a:p>
            <a:endParaRPr lang="en-US"/>
          </a:p>
        </p:txBody>
      </p:sp>
      <p:sp>
        <p:nvSpPr>
          <p:cNvPr id="6" name="Footer Placeholder 5"/>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7" name="Slide Number Placeholder 6"/>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027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120640"/>
            <a:ext cx="7132320" cy="604521"/>
          </a:xfrm>
          <a:prstGeom prst="rect">
            <a:avLst/>
          </a:prstGeom>
        </p:spPr>
        <p:txBody>
          <a:bodyPr anchor="b"/>
          <a:lstStyle>
            <a:lvl1pPr algn="l">
              <a:defRPr sz="1950" b="1"/>
            </a:lvl1pPr>
          </a:lstStyle>
          <a:p>
            <a:r>
              <a:rPr lang="en-US" smtClean="0"/>
              <a:t>Click to edit Master title style</a:t>
            </a:r>
            <a:endParaRPr lang="en-GB"/>
          </a:p>
        </p:txBody>
      </p:sp>
      <p:sp>
        <p:nvSpPr>
          <p:cNvPr id="3" name="Picture Placeholder 2"/>
          <p:cNvSpPr>
            <a:spLocks noGrp="1"/>
          </p:cNvSpPr>
          <p:nvPr>
            <p:ph type="pic" idx="1"/>
          </p:nvPr>
        </p:nvSpPr>
        <p:spPr>
          <a:xfrm>
            <a:off x="2329974" y="653627"/>
            <a:ext cx="7132320" cy="4389120"/>
          </a:xfrm>
          <a:prstGeom prst="rect">
            <a:avLst/>
          </a:prstGeo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en-GB"/>
          </a:p>
        </p:txBody>
      </p:sp>
      <p:sp>
        <p:nvSpPr>
          <p:cNvPr id="4" name="Text Placeholder 3"/>
          <p:cNvSpPr>
            <a:spLocks noGrp="1"/>
          </p:cNvSpPr>
          <p:nvPr>
            <p:ph type="body" sz="half" idx="2"/>
          </p:nvPr>
        </p:nvSpPr>
        <p:spPr>
          <a:xfrm>
            <a:off x="2329974" y="5725161"/>
            <a:ext cx="7132320" cy="858519"/>
          </a:xfrm>
          <a:prstGeom prst="rect">
            <a:avLst/>
          </a:prstGeo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smtClean="0"/>
              <a:t>Click to edit Master text styles</a:t>
            </a:r>
          </a:p>
        </p:txBody>
      </p:sp>
      <p:sp>
        <p:nvSpPr>
          <p:cNvPr id="5" name="Date Placeholder 4"/>
          <p:cNvSpPr>
            <a:spLocks noGrp="1"/>
          </p:cNvSpPr>
          <p:nvPr>
            <p:ph type="dt" sz="half" idx="10"/>
          </p:nvPr>
        </p:nvSpPr>
        <p:spPr>
          <a:xfrm>
            <a:off x="3468188" y="6265340"/>
            <a:ext cx="2773680" cy="285078"/>
          </a:xfrm>
          <a:prstGeom prst="rect">
            <a:avLst/>
          </a:prstGeom>
        </p:spPr>
        <p:txBody>
          <a:bodyPr/>
          <a:lstStyle/>
          <a:p>
            <a:endParaRPr lang="en-US"/>
          </a:p>
        </p:txBody>
      </p:sp>
      <p:sp>
        <p:nvSpPr>
          <p:cNvPr id="6" name="Footer Placeholder 5"/>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7" name="Slide Number Placeholder 6"/>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101773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4360" y="184578"/>
            <a:ext cx="10698480" cy="892419"/>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94360" y="1598513"/>
            <a:ext cx="10698480" cy="353373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468188" y="6265340"/>
            <a:ext cx="2773680" cy="285078"/>
          </a:xfrm>
          <a:prstGeom prst="rect">
            <a:avLst/>
          </a:prstGeom>
        </p:spPr>
        <p:txBody>
          <a:bodyPr/>
          <a:lstStyle/>
          <a:p>
            <a:endParaRPr lang="en-US"/>
          </a:p>
        </p:txBody>
      </p:sp>
      <p:sp>
        <p:nvSpPr>
          <p:cNvPr id="5" name="Footer Placeholder 4"/>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6" name="Slide Number Placeholder 5"/>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118065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90960" y="292952"/>
            <a:ext cx="3566160" cy="624162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92480" y="292952"/>
            <a:ext cx="10500360" cy="624162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468188" y="6265340"/>
            <a:ext cx="2773680" cy="285078"/>
          </a:xfrm>
          <a:prstGeom prst="rect">
            <a:avLst/>
          </a:prstGeom>
        </p:spPr>
        <p:txBody>
          <a:bodyPr/>
          <a:lstStyle/>
          <a:p>
            <a:endParaRPr lang="en-US"/>
          </a:p>
        </p:txBody>
      </p:sp>
      <p:sp>
        <p:nvSpPr>
          <p:cNvPr id="5" name="Footer Placeholder 4"/>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6" name="Slide Number Placeholder 5"/>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91998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272467"/>
            <a:ext cx="10104120" cy="1568027"/>
          </a:xfrm>
        </p:spPr>
        <p:txBody>
          <a:bodyPr/>
          <a:lstStyle/>
          <a:p>
            <a:r>
              <a:rPr lang="en-US" smtClean="0"/>
              <a:t>Click to edit Master title style</a:t>
            </a:r>
            <a:endParaRPr lang="en-GB"/>
          </a:p>
        </p:txBody>
      </p:sp>
      <p:sp>
        <p:nvSpPr>
          <p:cNvPr id="3" name="Subtitle 2"/>
          <p:cNvSpPr>
            <a:spLocks noGrp="1"/>
          </p:cNvSpPr>
          <p:nvPr>
            <p:ph type="subTitle" idx="1"/>
          </p:nvPr>
        </p:nvSpPr>
        <p:spPr>
          <a:xfrm>
            <a:off x="1783080" y="4145280"/>
            <a:ext cx="8321040" cy="1869440"/>
          </a:xfrm>
        </p:spPr>
        <p:txBody>
          <a:bodyPr/>
          <a:lstStyle>
            <a:lvl1pPr marL="0" indent="0" algn="ctr">
              <a:buNone/>
              <a:defRPr>
                <a:solidFill>
                  <a:schemeClr val="tx1">
                    <a:tint val="75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3B1B04-FDB0-44E3-A7B1-4C1129459EC1}"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86724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3B1B04-FDB0-44E3-A7B1-4C1129459EC1}"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677767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700707"/>
            <a:ext cx="10104120" cy="1452880"/>
          </a:xfrm>
        </p:spPr>
        <p:txBody>
          <a:bodyPr anchor="t"/>
          <a:lstStyle>
            <a:lvl1pPr algn="l">
              <a:defRPr sz="3900" b="1" cap="all"/>
            </a:lvl1pPr>
          </a:lstStyle>
          <a:p>
            <a:r>
              <a:rPr lang="en-US" smtClean="0"/>
              <a:t>Click to edit Master title style</a:t>
            </a:r>
            <a:endParaRPr lang="en-GB"/>
          </a:p>
        </p:txBody>
      </p:sp>
      <p:sp>
        <p:nvSpPr>
          <p:cNvPr id="3" name="Text Placeholder 2"/>
          <p:cNvSpPr>
            <a:spLocks noGrp="1"/>
          </p:cNvSpPr>
          <p:nvPr>
            <p:ph type="body" idx="1"/>
          </p:nvPr>
        </p:nvSpPr>
        <p:spPr>
          <a:xfrm>
            <a:off x="939007" y="3100495"/>
            <a:ext cx="10104120" cy="1600199"/>
          </a:xfrm>
        </p:spPr>
        <p:txBody>
          <a:bodyPr anchor="b"/>
          <a:lstStyle>
            <a:lvl1pPr marL="0" indent="0">
              <a:buNone/>
              <a:defRPr sz="1950">
                <a:solidFill>
                  <a:schemeClr val="tx1">
                    <a:tint val="7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B1B04-FDB0-44E3-A7B1-4C1129459EC1}"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878734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92480" y="1706887"/>
            <a:ext cx="7033260" cy="4827694"/>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023860" y="1706887"/>
            <a:ext cx="7033260" cy="4827694"/>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3B1B04-FDB0-44E3-A7B1-4C1129459EC1}" type="datetimeFigureOut">
              <a:rPr lang="en-GB" smtClean="0"/>
              <a:t>06/09/2021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128437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92947"/>
            <a:ext cx="10698480" cy="12192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94361" y="1637454"/>
            <a:ext cx="5252244" cy="682413"/>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smtClean="0"/>
              <a:t>Click to edit Master text styles</a:t>
            </a:r>
          </a:p>
        </p:txBody>
      </p:sp>
      <p:sp>
        <p:nvSpPr>
          <p:cNvPr id="4" name="Content Placeholder 3"/>
          <p:cNvSpPr>
            <a:spLocks noGrp="1"/>
          </p:cNvSpPr>
          <p:nvPr>
            <p:ph sz="half" idx="2"/>
          </p:nvPr>
        </p:nvSpPr>
        <p:spPr>
          <a:xfrm>
            <a:off x="594361" y="2319867"/>
            <a:ext cx="5252244" cy="4214707"/>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038541" y="1637454"/>
            <a:ext cx="5254307" cy="682413"/>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smtClean="0"/>
              <a:t>Click to edit Master text styles</a:t>
            </a:r>
          </a:p>
        </p:txBody>
      </p:sp>
      <p:sp>
        <p:nvSpPr>
          <p:cNvPr id="6" name="Content Placeholder 5"/>
          <p:cNvSpPr>
            <a:spLocks noGrp="1"/>
          </p:cNvSpPr>
          <p:nvPr>
            <p:ph sz="quarter" idx="4"/>
          </p:nvPr>
        </p:nvSpPr>
        <p:spPr>
          <a:xfrm>
            <a:off x="6038541" y="2319867"/>
            <a:ext cx="5254307" cy="4214707"/>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3B1B04-FDB0-44E3-A7B1-4C1129459EC1}" type="datetimeFigureOut">
              <a:rPr lang="en-GB" smtClean="0"/>
              <a:t>06/09/2021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41000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184578"/>
            <a:ext cx="10698480" cy="892419"/>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94360" y="1598513"/>
            <a:ext cx="10698480" cy="35337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468188" y="6265340"/>
            <a:ext cx="2773680" cy="285078"/>
          </a:xfrm>
          <a:prstGeom prst="rect">
            <a:avLst/>
          </a:prstGeom>
        </p:spPr>
        <p:txBody>
          <a:bodyPr/>
          <a:lstStyle/>
          <a:p>
            <a:endParaRPr lang="en-US"/>
          </a:p>
        </p:txBody>
      </p:sp>
      <p:sp>
        <p:nvSpPr>
          <p:cNvPr id="5" name="Footer Placeholder 4"/>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6" name="Slide Number Placeholder 5"/>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6777672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3B1B04-FDB0-44E3-A7B1-4C1129459EC1}" type="datetimeFigureOut">
              <a:rPr lang="en-GB" smtClean="0"/>
              <a:t>06/09/2021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217684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B1B04-FDB0-44E3-A7B1-4C1129459EC1}" type="datetimeFigureOut">
              <a:rPr lang="en-GB" smtClean="0"/>
              <a:t>06/09/2021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35890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4" y="291253"/>
            <a:ext cx="3910807" cy="1239520"/>
          </a:xfrm>
        </p:spPr>
        <p:txBody>
          <a:bodyPr anchor="b"/>
          <a:lstStyle>
            <a:lvl1pPr algn="l">
              <a:defRPr sz="1950" b="1"/>
            </a:lvl1pPr>
          </a:lstStyle>
          <a:p>
            <a:r>
              <a:rPr lang="en-US" smtClean="0"/>
              <a:t>Click to edit Master title style</a:t>
            </a:r>
            <a:endParaRPr lang="en-GB"/>
          </a:p>
        </p:txBody>
      </p:sp>
      <p:sp>
        <p:nvSpPr>
          <p:cNvPr id="3" name="Content Placeholder 2"/>
          <p:cNvSpPr>
            <a:spLocks noGrp="1"/>
          </p:cNvSpPr>
          <p:nvPr>
            <p:ph idx="1"/>
          </p:nvPr>
        </p:nvSpPr>
        <p:spPr>
          <a:xfrm>
            <a:off x="4647566" y="291266"/>
            <a:ext cx="6645275" cy="6243321"/>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94364" y="1530777"/>
            <a:ext cx="3910807" cy="5003801"/>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B1B04-FDB0-44E3-A7B1-4C1129459EC1}" type="datetimeFigureOut">
              <a:rPr lang="en-GB" smtClean="0"/>
              <a:t>06/09/2021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02796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120640"/>
            <a:ext cx="7132320" cy="604521"/>
          </a:xfrm>
        </p:spPr>
        <p:txBody>
          <a:bodyPr anchor="b"/>
          <a:lstStyle>
            <a:lvl1pPr algn="l">
              <a:defRPr sz="1950" b="1"/>
            </a:lvl1pPr>
          </a:lstStyle>
          <a:p>
            <a:r>
              <a:rPr lang="en-US" smtClean="0"/>
              <a:t>Click to edit Master title style</a:t>
            </a:r>
            <a:endParaRPr lang="en-GB"/>
          </a:p>
        </p:txBody>
      </p:sp>
      <p:sp>
        <p:nvSpPr>
          <p:cNvPr id="3" name="Picture Placeholder 2"/>
          <p:cNvSpPr>
            <a:spLocks noGrp="1"/>
          </p:cNvSpPr>
          <p:nvPr>
            <p:ph type="pic" idx="1"/>
          </p:nvPr>
        </p:nvSpPr>
        <p:spPr>
          <a:xfrm>
            <a:off x="2329974" y="653627"/>
            <a:ext cx="7132320" cy="4389120"/>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en-GB"/>
          </a:p>
        </p:txBody>
      </p:sp>
      <p:sp>
        <p:nvSpPr>
          <p:cNvPr id="4" name="Text Placeholder 3"/>
          <p:cNvSpPr>
            <a:spLocks noGrp="1"/>
          </p:cNvSpPr>
          <p:nvPr>
            <p:ph type="body" sz="half" idx="2"/>
          </p:nvPr>
        </p:nvSpPr>
        <p:spPr>
          <a:xfrm>
            <a:off x="2329974" y="5725161"/>
            <a:ext cx="7132320" cy="858519"/>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B1B04-FDB0-44E3-A7B1-4C1129459EC1}" type="datetimeFigureOut">
              <a:rPr lang="en-GB" smtClean="0"/>
              <a:t>06/09/2021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1017736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3B1B04-FDB0-44E3-A7B1-4C1129459EC1}"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118065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90960" y="292960"/>
            <a:ext cx="3566160" cy="62416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92480" y="292960"/>
            <a:ext cx="1050036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3B1B04-FDB0-44E3-A7B1-4C1129459EC1}"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9199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700698"/>
            <a:ext cx="10104120" cy="1452880"/>
          </a:xfrm>
          <a:prstGeom prst="rect">
            <a:avLst/>
          </a:prstGeom>
        </p:spPr>
        <p:txBody>
          <a:bodyPr anchor="t"/>
          <a:lstStyle>
            <a:lvl1pPr algn="l">
              <a:defRPr sz="3900" b="1" cap="all"/>
            </a:lvl1pPr>
          </a:lstStyle>
          <a:p>
            <a:r>
              <a:rPr lang="en-US" smtClean="0"/>
              <a:t>Click to edit Master title style</a:t>
            </a:r>
            <a:endParaRPr lang="en-GB"/>
          </a:p>
        </p:txBody>
      </p:sp>
      <p:sp>
        <p:nvSpPr>
          <p:cNvPr id="3" name="Text Placeholder 2"/>
          <p:cNvSpPr>
            <a:spLocks noGrp="1"/>
          </p:cNvSpPr>
          <p:nvPr>
            <p:ph type="body" idx="1"/>
          </p:nvPr>
        </p:nvSpPr>
        <p:spPr>
          <a:xfrm>
            <a:off x="939007" y="3100495"/>
            <a:ext cx="10104120" cy="1600199"/>
          </a:xfrm>
          <a:prstGeom prst="rect">
            <a:avLst/>
          </a:prstGeom>
        </p:spPr>
        <p:txBody>
          <a:bodyPr anchor="b"/>
          <a:lstStyle>
            <a:lvl1pPr marL="0" indent="0">
              <a:buNone/>
              <a:defRPr sz="1950">
                <a:solidFill>
                  <a:schemeClr val="tx1">
                    <a:tint val="7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468188" y="6265340"/>
            <a:ext cx="2773680" cy="285078"/>
          </a:xfrm>
          <a:prstGeom prst="rect">
            <a:avLst/>
          </a:prstGeom>
        </p:spPr>
        <p:txBody>
          <a:bodyPr/>
          <a:lstStyle/>
          <a:p>
            <a:endParaRPr lang="en-US"/>
          </a:p>
        </p:txBody>
      </p:sp>
      <p:sp>
        <p:nvSpPr>
          <p:cNvPr id="5" name="Footer Placeholder 4"/>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6" name="Slide Number Placeholder 5"/>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8787341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509698"/>
            <a:ext cx="10698480" cy="892419"/>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792480" y="1706885"/>
            <a:ext cx="7033260" cy="4827694"/>
          </a:xfrm>
          <a:prstGeom prst="rect">
            <a:avLst/>
          </a:prstGeo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023860" y="1706885"/>
            <a:ext cx="7033260" cy="4827694"/>
          </a:xfrm>
          <a:prstGeom prst="rect">
            <a:avLst/>
          </a:prstGeo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468188" y="6265340"/>
            <a:ext cx="2773680" cy="285078"/>
          </a:xfrm>
          <a:prstGeom prst="rect">
            <a:avLst/>
          </a:prstGeom>
        </p:spPr>
        <p:txBody>
          <a:bodyPr/>
          <a:lstStyle/>
          <a:p>
            <a:endParaRPr lang="en-US"/>
          </a:p>
        </p:txBody>
      </p:sp>
      <p:sp>
        <p:nvSpPr>
          <p:cNvPr id="6" name="Footer Placeholder 5"/>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7" name="Slide Number Placeholder 6"/>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128437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92947"/>
            <a:ext cx="10698480" cy="12192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94361" y="1637454"/>
            <a:ext cx="5252244" cy="682413"/>
          </a:xfrm>
          <a:prstGeom prst="rect">
            <a:avLst/>
          </a:prstGeo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smtClean="0"/>
              <a:t>Click to edit Master text styles</a:t>
            </a:r>
          </a:p>
        </p:txBody>
      </p:sp>
      <p:sp>
        <p:nvSpPr>
          <p:cNvPr id="4" name="Content Placeholder 3"/>
          <p:cNvSpPr>
            <a:spLocks noGrp="1"/>
          </p:cNvSpPr>
          <p:nvPr>
            <p:ph sz="half" idx="2"/>
          </p:nvPr>
        </p:nvSpPr>
        <p:spPr>
          <a:xfrm>
            <a:off x="594361" y="2319867"/>
            <a:ext cx="5252244" cy="4214707"/>
          </a:xfrm>
          <a:prstGeom prst="rect">
            <a:avLst/>
          </a:prstGeo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038536" y="1637454"/>
            <a:ext cx="5254307" cy="682413"/>
          </a:xfrm>
          <a:prstGeom prst="rect">
            <a:avLst/>
          </a:prstGeo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smtClean="0"/>
              <a:t>Click to edit Master text styles</a:t>
            </a:r>
          </a:p>
        </p:txBody>
      </p:sp>
      <p:sp>
        <p:nvSpPr>
          <p:cNvPr id="6" name="Content Placeholder 5"/>
          <p:cNvSpPr>
            <a:spLocks noGrp="1"/>
          </p:cNvSpPr>
          <p:nvPr>
            <p:ph sz="quarter" idx="4"/>
          </p:nvPr>
        </p:nvSpPr>
        <p:spPr>
          <a:xfrm>
            <a:off x="6038536" y="2319867"/>
            <a:ext cx="5254307" cy="4214707"/>
          </a:xfrm>
          <a:prstGeom prst="rect">
            <a:avLst/>
          </a:prstGeo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3468188" y="6265340"/>
            <a:ext cx="2773680" cy="285078"/>
          </a:xfrm>
          <a:prstGeom prst="rect">
            <a:avLst/>
          </a:prstGeom>
        </p:spPr>
        <p:txBody>
          <a:bodyPr/>
          <a:lstStyle/>
          <a:p>
            <a:endParaRPr lang="en-US"/>
          </a:p>
        </p:txBody>
      </p:sp>
      <p:sp>
        <p:nvSpPr>
          <p:cNvPr id="8" name="Footer Placeholder 7"/>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9" name="Slide Number Placeholder 8"/>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410005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4360" y="184578"/>
            <a:ext cx="10698480" cy="892419"/>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3468188" y="6265340"/>
            <a:ext cx="2773680" cy="285078"/>
          </a:xfrm>
          <a:prstGeom prst="rect">
            <a:avLst/>
          </a:prstGeom>
        </p:spPr>
        <p:txBody>
          <a:bodyPr/>
          <a:lstStyle/>
          <a:p>
            <a:endParaRPr lang="en-US"/>
          </a:p>
        </p:txBody>
      </p:sp>
      <p:sp>
        <p:nvSpPr>
          <p:cNvPr id="4" name="Footer Placeholder 3"/>
          <p:cNvSpPr>
            <a:spLocks noGrp="1"/>
          </p:cNvSpPr>
          <p:nvPr>
            <p:ph type="ftr" sz="quarter" idx="11"/>
          </p:nvPr>
        </p:nvSpPr>
        <p:spPr>
          <a:xfrm>
            <a:off x="4061460" y="6671740"/>
            <a:ext cx="3764280" cy="285078"/>
          </a:xfrm>
          <a:prstGeom prst="rect">
            <a:avLst/>
          </a:prstGeom>
        </p:spPr>
        <p:txBody>
          <a:bodyPr/>
          <a:lstStyle/>
          <a:p>
            <a:r>
              <a:rPr lang="as-IN"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a:p>
        </p:txBody>
      </p:sp>
      <p:sp>
        <p:nvSpPr>
          <p:cNvPr id="5" name="Slide Number Placeholder 4"/>
          <p:cNvSpPr>
            <a:spLocks noGrp="1"/>
          </p:cNvSpPr>
          <p:nvPr>
            <p:ph type="sldNum" sz="quarter" idx="12"/>
          </p:nvPr>
        </p:nvSpPr>
        <p:spPr>
          <a:xfrm>
            <a:off x="8519160" y="6671740"/>
            <a:ext cx="2773680" cy="285078"/>
          </a:xfrm>
          <a:prstGeom prst="rect">
            <a:avLst/>
          </a:prstGeom>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217684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61460" y="6671740"/>
            <a:ext cx="3764280" cy="285078"/>
          </a:xfrm>
          <a:prstGeom prst="rect">
            <a:avLst/>
          </a:prstGeom>
        </p:spPr>
        <p:txBody>
          <a:bodyPr/>
          <a:lstStyle/>
          <a:p>
            <a:r>
              <a:rPr lang="as-IN" dirty="0" smtClean="0"/>
              <a:t>পলাশ কান্তি মজুমদার, সিনিয়র ইন্সট্রাক্টর, বিএসসি ইঞ্জিনিয়ারিং (টেক্সটাইল), ইএমসিএ (কু.বি.) প্রথম শ্রেণি,  বি.এড, চাঁদপুর জনতা হাই স্কুল এন্ড কলেজ, কুমিল্লা সদর দক্ষিণ, কুমিল্লা। মোবাইল: ০১৭১৬-৯৭৪১৩৪</a:t>
            </a:r>
            <a:endParaRPr lang="en-US" dirty="0"/>
          </a:p>
        </p:txBody>
      </p:sp>
      <p:sp>
        <p:nvSpPr>
          <p:cNvPr id="4" name="Slide Number Placeholder 3"/>
          <p:cNvSpPr>
            <a:spLocks noGrp="1"/>
          </p:cNvSpPr>
          <p:nvPr>
            <p:ph type="sldNum" sz="quarter" idx="12"/>
          </p:nvPr>
        </p:nvSpPr>
        <p:spPr>
          <a:xfrm>
            <a:off x="8519160" y="6671740"/>
            <a:ext cx="2773680" cy="285078"/>
          </a:xfrm>
          <a:prstGeom prst="rect">
            <a:avLst/>
          </a:prstGeom>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3358903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468188" y="6265340"/>
            <a:ext cx="2773680" cy="285078"/>
          </a:xfrm>
          <a:prstGeom prst="rect">
            <a:avLst/>
          </a:prstGeom>
        </p:spPr>
        <p:txBody>
          <a:bodyPr/>
          <a:lstStyle/>
          <a:p>
            <a:fld id="{183B1B04-FDB0-44E3-A7B1-4C1129459EC1}" type="datetimeFigureOut">
              <a:rPr lang="en-GB" smtClean="0"/>
              <a:t>06/09/2021</a:t>
            </a:fld>
            <a:endParaRPr lang="en-GB"/>
          </a:p>
        </p:txBody>
      </p:sp>
      <p:sp>
        <p:nvSpPr>
          <p:cNvPr id="4" name="Footer Placeholder 3"/>
          <p:cNvSpPr>
            <a:spLocks noGrp="1"/>
          </p:cNvSpPr>
          <p:nvPr>
            <p:ph type="ftr" sz="quarter" idx="11"/>
          </p:nvPr>
        </p:nvSpPr>
        <p:spPr>
          <a:xfrm>
            <a:off x="4061460" y="6671740"/>
            <a:ext cx="3764280" cy="285078"/>
          </a:xfrm>
          <a:prstGeom prst="rect">
            <a:avLst/>
          </a:prstGeom>
        </p:spPr>
        <p:txBody>
          <a:bodyPr/>
          <a:lstStyle/>
          <a:p>
            <a:endParaRPr lang="en-GB"/>
          </a:p>
        </p:txBody>
      </p:sp>
      <p:sp>
        <p:nvSpPr>
          <p:cNvPr id="5" name="Slide Number Placeholder 4"/>
          <p:cNvSpPr>
            <a:spLocks noGrp="1"/>
          </p:cNvSpPr>
          <p:nvPr>
            <p:ph type="sldNum" sz="quarter" idx="12"/>
          </p:nvPr>
        </p:nvSpPr>
        <p:spPr>
          <a:xfrm>
            <a:off x="8519160" y="6671740"/>
            <a:ext cx="2773680" cy="285078"/>
          </a:xfrm>
          <a:prstGeom prst="rect">
            <a:avLst/>
          </a:prstGeom>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22680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4360" y="184578"/>
            <a:ext cx="10698480" cy="892419"/>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3468188" y="6265340"/>
            <a:ext cx="2773680" cy="285078"/>
          </a:xfrm>
          <a:prstGeom prst="rect">
            <a:avLst/>
          </a:prstGeom>
        </p:spPr>
        <p:txBody>
          <a:bodyPr/>
          <a:lstStyle/>
          <a:p>
            <a:fld id="{183B1B04-FDB0-44E3-A7B1-4C1129459EC1}" type="datetimeFigureOut">
              <a:rPr lang="en-GB" smtClean="0"/>
              <a:t>06/09/2021</a:t>
            </a:fld>
            <a:endParaRPr lang="en-GB"/>
          </a:p>
        </p:txBody>
      </p:sp>
      <p:sp>
        <p:nvSpPr>
          <p:cNvPr id="4" name="Footer Placeholder 3"/>
          <p:cNvSpPr>
            <a:spLocks noGrp="1"/>
          </p:cNvSpPr>
          <p:nvPr>
            <p:ph type="ftr" sz="quarter" idx="11"/>
          </p:nvPr>
        </p:nvSpPr>
        <p:spPr>
          <a:xfrm>
            <a:off x="4061460" y="6671740"/>
            <a:ext cx="3764280" cy="285078"/>
          </a:xfrm>
          <a:prstGeom prst="rect">
            <a:avLst/>
          </a:prstGeom>
        </p:spPr>
        <p:txBody>
          <a:bodyPr/>
          <a:lstStyle/>
          <a:p>
            <a:endParaRPr lang="en-GB"/>
          </a:p>
        </p:txBody>
      </p:sp>
      <p:sp>
        <p:nvSpPr>
          <p:cNvPr id="5" name="Slide Number Placeholder 4"/>
          <p:cNvSpPr>
            <a:spLocks noGrp="1"/>
          </p:cNvSpPr>
          <p:nvPr>
            <p:ph type="sldNum" sz="quarter" idx="12"/>
          </p:nvPr>
        </p:nvSpPr>
        <p:spPr>
          <a:xfrm>
            <a:off x="8519160" y="6671740"/>
            <a:ext cx="2773680" cy="285078"/>
          </a:xfrm>
          <a:prstGeom prst="rect">
            <a:avLst/>
          </a:prstGeom>
        </p:spPr>
        <p:txBody>
          <a:bodyPr/>
          <a:lstStyle/>
          <a:p>
            <a:fld id="{8E407C98-A0A9-432C-A326-87155691B07F}" type="slidenum">
              <a:rPr lang="en-GB" smtClean="0"/>
              <a:t>‹#›</a:t>
            </a:fld>
            <a:endParaRPr lang="en-GB"/>
          </a:p>
        </p:txBody>
      </p:sp>
    </p:spTree>
    <p:extLst>
      <p:ext uri="{BB962C8B-B14F-4D97-AF65-F5344CB8AC3E}">
        <p14:creationId xmlns:p14="http://schemas.microsoft.com/office/powerpoint/2010/main" val="128542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99FF66"/>
          </a:fgClr>
          <a:bgClr>
            <a:schemeClr val="bg1"/>
          </a:bgClr>
        </a:pattFill>
        <a:effectLst/>
      </p:bgPr>
    </p:bg>
    <p:spTree>
      <p:nvGrpSpPr>
        <p:cNvPr id="1" name=""/>
        <p:cNvGrpSpPr/>
        <p:nvPr/>
      </p:nvGrpSpPr>
      <p:grpSpPr>
        <a:xfrm>
          <a:off x="0" y="0"/>
          <a:ext cx="0" cy="0"/>
          <a:chOff x="0" y="0"/>
          <a:chExt cx="0" cy="0"/>
        </a:xfrm>
      </p:grpSpPr>
      <p:sp>
        <p:nvSpPr>
          <p:cNvPr id="8" name="Frame 7"/>
          <p:cNvSpPr/>
          <p:nvPr/>
        </p:nvSpPr>
        <p:spPr>
          <a:xfrm>
            <a:off x="0" y="0"/>
            <a:ext cx="11986467" cy="7315200"/>
          </a:xfrm>
          <a:prstGeom prst="frame">
            <a:avLst>
              <a:gd name="adj1" fmla="val 314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solidFill>
                <a:srgbClr val="99FF66"/>
              </a:solidFill>
            </a:endParaRPr>
          </a:p>
        </p:txBody>
      </p:sp>
    </p:spTree>
    <p:extLst>
      <p:ext uri="{BB962C8B-B14F-4D97-AF65-F5344CB8AC3E}">
        <p14:creationId xmlns:p14="http://schemas.microsoft.com/office/powerpoint/2010/main" val="35642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4" r:id="rId8"/>
    <p:sldLayoutId id="2147483685" r:id="rId9"/>
    <p:sldLayoutId id="2147483686" r:id="rId10"/>
    <p:sldLayoutId id="2147483668" r:id="rId11"/>
    <p:sldLayoutId id="2147483669" r:id="rId12"/>
    <p:sldLayoutId id="2147483670" r:id="rId13"/>
    <p:sldLayoutId id="2147483671" r:id="rId14"/>
  </p:sldLayoutIdLst>
  <p:timing>
    <p:tnLst>
      <p:par>
        <p:cTn id="1" dur="indefinite" restart="never" nodeType="tmRoot"/>
      </p:par>
    </p:tnLst>
  </p:timing>
  <p:hf sldNum="0" hdr="0" dt="0"/>
  <p:txStyles>
    <p:titleStyle>
      <a:lvl1pPr algn="ctr" defTabSz="891540" rtl="0" eaLnBrk="1" latinLnBrk="0" hangingPunct="1">
        <a:spcBef>
          <a:spcPct val="0"/>
        </a:spcBef>
        <a:buNone/>
        <a:defRPr sz="4290" kern="1200">
          <a:solidFill>
            <a:schemeClr val="tx1"/>
          </a:solidFill>
          <a:latin typeface="+mj-lt"/>
          <a:ea typeface="+mj-ea"/>
          <a:cs typeface="+mj-cs"/>
        </a:defRPr>
      </a:lvl1pPr>
    </p:titleStyle>
    <p:bodyStyle>
      <a:lvl1pPr marL="334328" indent="-334328" algn="l" defTabSz="891540" rtl="0" eaLnBrk="1" latinLnBrk="0" hangingPunct="1">
        <a:spcBef>
          <a:spcPct val="20000"/>
        </a:spcBef>
        <a:buFont typeface="Arial" pitchFamily="34" charset="0"/>
        <a:buChar char="•"/>
        <a:defRPr sz="3120" kern="1200">
          <a:solidFill>
            <a:schemeClr val="tx1"/>
          </a:solidFill>
          <a:latin typeface="+mn-lt"/>
          <a:ea typeface="+mn-ea"/>
          <a:cs typeface="+mn-cs"/>
        </a:defRPr>
      </a:lvl1pPr>
      <a:lvl2pPr marL="724376" indent="-278606" algn="l" defTabSz="891540" rtl="0" eaLnBrk="1" latinLnBrk="0" hangingPunct="1">
        <a:spcBef>
          <a:spcPct val="20000"/>
        </a:spcBef>
        <a:buFont typeface="Arial" pitchFamily="34" charset="0"/>
        <a:buChar char="–"/>
        <a:defRPr sz="2730" kern="1200">
          <a:solidFill>
            <a:schemeClr val="tx1"/>
          </a:solidFill>
          <a:latin typeface="+mn-lt"/>
          <a:ea typeface="+mn-ea"/>
          <a:cs typeface="+mn-cs"/>
        </a:defRPr>
      </a:lvl2pPr>
      <a:lvl3pPr marL="1114425" indent="-222885" algn="l" defTabSz="891540" rtl="0" eaLnBrk="1" latinLnBrk="0" hangingPunct="1">
        <a:spcBef>
          <a:spcPct val="20000"/>
        </a:spcBef>
        <a:buFont typeface="Arial" pitchFamily="34" charset="0"/>
        <a:buChar char="•"/>
        <a:defRPr sz="2340" kern="1200">
          <a:solidFill>
            <a:schemeClr val="tx1"/>
          </a:solidFill>
          <a:latin typeface="+mn-lt"/>
          <a:ea typeface="+mn-ea"/>
          <a:cs typeface="+mn-cs"/>
        </a:defRPr>
      </a:lvl3pPr>
      <a:lvl4pPr marL="156019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4pPr>
      <a:lvl5pPr marL="200596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5pPr>
      <a:lvl6pPr marL="245173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89750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34327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78904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92947"/>
            <a:ext cx="10698480" cy="1219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94360" y="1706887"/>
            <a:ext cx="1069848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94360" y="6780118"/>
            <a:ext cx="2773680" cy="389467"/>
          </a:xfrm>
          <a:prstGeom prst="rect">
            <a:avLst/>
          </a:prstGeom>
        </p:spPr>
        <p:txBody>
          <a:bodyPr vert="horz" lIns="91440" tIns="45720" rIns="91440" bIns="45720" rtlCol="0" anchor="ctr"/>
          <a:lstStyle>
            <a:lvl1pPr algn="l">
              <a:defRPr sz="1170">
                <a:solidFill>
                  <a:schemeClr val="tx1">
                    <a:tint val="75000"/>
                  </a:schemeClr>
                </a:solidFill>
              </a:defRPr>
            </a:lvl1pPr>
          </a:lstStyle>
          <a:p>
            <a:fld id="{183B1B04-FDB0-44E3-A7B1-4C1129459EC1}" type="datetimeFigureOut">
              <a:rPr lang="en-GB" smtClean="0"/>
              <a:t>06/09/2021</a:t>
            </a:fld>
            <a:endParaRPr lang="en-GB"/>
          </a:p>
        </p:txBody>
      </p:sp>
      <p:sp>
        <p:nvSpPr>
          <p:cNvPr id="5" name="Footer Placeholder 4"/>
          <p:cNvSpPr>
            <a:spLocks noGrp="1"/>
          </p:cNvSpPr>
          <p:nvPr>
            <p:ph type="ftr" sz="quarter" idx="3"/>
          </p:nvPr>
        </p:nvSpPr>
        <p:spPr>
          <a:xfrm>
            <a:off x="4061460" y="6780118"/>
            <a:ext cx="3764280" cy="389467"/>
          </a:xfrm>
          <a:prstGeom prst="rect">
            <a:avLst/>
          </a:prstGeom>
        </p:spPr>
        <p:txBody>
          <a:bodyPr vert="horz" lIns="91440" tIns="45720" rIns="91440" bIns="45720" rtlCol="0" anchor="ctr"/>
          <a:lstStyle>
            <a:lvl1pPr algn="ctr">
              <a:defRPr sz="117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19160" y="6780118"/>
            <a:ext cx="2773680" cy="389467"/>
          </a:xfrm>
          <a:prstGeom prst="rect">
            <a:avLst/>
          </a:prstGeom>
        </p:spPr>
        <p:txBody>
          <a:bodyPr vert="horz" lIns="91440" tIns="45720" rIns="91440" bIns="45720" rtlCol="0" anchor="ctr"/>
          <a:lstStyle>
            <a:lvl1pPr algn="r">
              <a:defRPr sz="1170">
                <a:solidFill>
                  <a:schemeClr val="tx1">
                    <a:tint val="75000"/>
                  </a:schemeClr>
                </a:solidFill>
              </a:defRPr>
            </a:lvl1pPr>
          </a:lstStyle>
          <a:p>
            <a:fld id="{8E407C98-A0A9-432C-A326-87155691B07F}" type="slidenum">
              <a:rPr lang="en-GB" smtClean="0"/>
              <a:t>‹#›</a:t>
            </a:fld>
            <a:endParaRPr lang="en-GB"/>
          </a:p>
        </p:txBody>
      </p:sp>
    </p:spTree>
    <p:extLst>
      <p:ext uri="{BB962C8B-B14F-4D97-AF65-F5344CB8AC3E}">
        <p14:creationId xmlns:p14="http://schemas.microsoft.com/office/powerpoint/2010/main" val="356423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91540" rtl="0" eaLnBrk="1" latinLnBrk="0" hangingPunct="1">
        <a:spcBef>
          <a:spcPct val="0"/>
        </a:spcBef>
        <a:buNone/>
        <a:defRPr sz="4290" kern="1200">
          <a:solidFill>
            <a:schemeClr val="tx1"/>
          </a:solidFill>
          <a:latin typeface="+mj-lt"/>
          <a:ea typeface="+mj-ea"/>
          <a:cs typeface="+mj-cs"/>
        </a:defRPr>
      </a:lvl1pPr>
    </p:titleStyle>
    <p:bodyStyle>
      <a:lvl1pPr marL="334328" indent="-334328" algn="l" defTabSz="891540" rtl="0" eaLnBrk="1" latinLnBrk="0" hangingPunct="1">
        <a:spcBef>
          <a:spcPct val="20000"/>
        </a:spcBef>
        <a:buFont typeface="Arial" pitchFamily="34" charset="0"/>
        <a:buChar char="•"/>
        <a:defRPr sz="3120" kern="1200">
          <a:solidFill>
            <a:schemeClr val="tx1"/>
          </a:solidFill>
          <a:latin typeface="+mn-lt"/>
          <a:ea typeface="+mn-ea"/>
          <a:cs typeface="+mn-cs"/>
        </a:defRPr>
      </a:lvl1pPr>
      <a:lvl2pPr marL="724376" indent="-278606" algn="l" defTabSz="891540" rtl="0" eaLnBrk="1" latinLnBrk="0" hangingPunct="1">
        <a:spcBef>
          <a:spcPct val="20000"/>
        </a:spcBef>
        <a:buFont typeface="Arial" pitchFamily="34" charset="0"/>
        <a:buChar char="–"/>
        <a:defRPr sz="2730" kern="1200">
          <a:solidFill>
            <a:schemeClr val="tx1"/>
          </a:solidFill>
          <a:latin typeface="+mn-lt"/>
          <a:ea typeface="+mn-ea"/>
          <a:cs typeface="+mn-cs"/>
        </a:defRPr>
      </a:lvl2pPr>
      <a:lvl3pPr marL="1114425" indent="-222885" algn="l" defTabSz="891540" rtl="0" eaLnBrk="1" latinLnBrk="0" hangingPunct="1">
        <a:spcBef>
          <a:spcPct val="20000"/>
        </a:spcBef>
        <a:buFont typeface="Arial" pitchFamily="34" charset="0"/>
        <a:buChar char="•"/>
        <a:defRPr sz="2340" kern="1200">
          <a:solidFill>
            <a:schemeClr val="tx1"/>
          </a:solidFill>
          <a:latin typeface="+mn-lt"/>
          <a:ea typeface="+mn-ea"/>
          <a:cs typeface="+mn-cs"/>
        </a:defRPr>
      </a:lvl3pPr>
      <a:lvl4pPr marL="156019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4pPr>
      <a:lvl5pPr marL="200596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5pPr>
      <a:lvl6pPr marL="245173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89750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34327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789045" indent="-222885" algn="l" defTabSz="891540"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052217554-flames-fire-close">
            <a:hlinkClick r:id="" action="ppaction://media"/>
            <a:extLst>
              <a:ext uri="{FF2B5EF4-FFF2-40B4-BE49-F238E27FC236}">
                <a16:creationId xmlns:a16="http://schemas.microsoft.com/office/drawing/2014/main" xmlns="" id="{818713D7-8949-449F-B952-41C462353B2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58333"/>
          <a:stretch/>
        </p:blipFill>
        <p:spPr>
          <a:xfrm>
            <a:off x="728596" y="638629"/>
            <a:ext cx="10430008" cy="5965371"/>
          </a:xfrm>
          <a:prstGeom prst="rect">
            <a:avLst/>
          </a:prstGeom>
        </p:spPr>
      </p:pic>
      <p:sp>
        <p:nvSpPr>
          <p:cNvPr id="12" name="Freeform: Shape 11">
            <a:extLst>
              <a:ext uri="{FF2B5EF4-FFF2-40B4-BE49-F238E27FC236}">
                <a16:creationId xmlns:a16="http://schemas.microsoft.com/office/drawing/2014/main" xmlns="" id="{B4F0D076-CFB8-4A0C-88DD-9627957B987C}"/>
              </a:ext>
            </a:extLst>
          </p:cNvPr>
          <p:cNvSpPr/>
          <p:nvPr/>
        </p:nvSpPr>
        <p:spPr>
          <a:xfrm>
            <a:off x="728597" y="638629"/>
            <a:ext cx="10430008" cy="5965371"/>
          </a:xfrm>
          <a:custGeom>
            <a:avLst/>
            <a:gdLst/>
            <a:ahLst/>
            <a:cxnLst/>
            <a:rect l="l" t="t" r="r" b="b"/>
            <a:pathLst>
              <a:path w="12192000" h="6858000">
                <a:moveTo>
                  <a:pt x="3914447" y="5604769"/>
                </a:moveTo>
                <a:lnTo>
                  <a:pt x="3914447" y="5995431"/>
                </a:lnTo>
                <a:cubicBezTo>
                  <a:pt x="3868146" y="6035943"/>
                  <a:pt x="3807955" y="6056200"/>
                  <a:pt x="3733874" y="6056200"/>
                </a:cubicBezTo>
                <a:cubicBezTo>
                  <a:pt x="3618123" y="6056200"/>
                  <a:pt x="3560247" y="6020317"/>
                  <a:pt x="3560247" y="5948551"/>
                </a:cubicBezTo>
                <a:lnTo>
                  <a:pt x="3560247" y="5700264"/>
                </a:lnTo>
                <a:close/>
                <a:moveTo>
                  <a:pt x="3362312" y="4533490"/>
                </a:moveTo>
                <a:lnTo>
                  <a:pt x="3884930" y="4533490"/>
                </a:lnTo>
                <a:lnTo>
                  <a:pt x="3884930" y="4917206"/>
                </a:lnTo>
                <a:cubicBezTo>
                  <a:pt x="3839787" y="4896371"/>
                  <a:pt x="3796380" y="4885953"/>
                  <a:pt x="3754710" y="4885953"/>
                </a:cubicBezTo>
                <a:cubicBezTo>
                  <a:pt x="3723457" y="4885953"/>
                  <a:pt x="3693362" y="4891162"/>
                  <a:pt x="3664423" y="4901579"/>
                </a:cubicBezTo>
                <a:cubicBezTo>
                  <a:pt x="3633171" y="4819396"/>
                  <a:pt x="3575874" y="4760942"/>
                  <a:pt x="3492533" y="4726216"/>
                </a:cubicBezTo>
                <a:cubicBezTo>
                  <a:pt x="3434657" y="4703066"/>
                  <a:pt x="3344370" y="4684546"/>
                  <a:pt x="3221674" y="4670655"/>
                </a:cubicBezTo>
                <a:close/>
                <a:moveTo>
                  <a:pt x="6679728" y="4425841"/>
                </a:moveTo>
                <a:lnTo>
                  <a:pt x="6679728" y="4670655"/>
                </a:lnTo>
                <a:cubicBezTo>
                  <a:pt x="6496840" y="4519021"/>
                  <a:pt x="6296012" y="4443204"/>
                  <a:pt x="6077242" y="4443204"/>
                </a:cubicBezTo>
                <a:cubicBezTo>
                  <a:pt x="5959175" y="4443204"/>
                  <a:pt x="5846318" y="4466354"/>
                  <a:pt x="5738669" y="4512655"/>
                </a:cubicBezTo>
                <a:cubicBezTo>
                  <a:pt x="5607870" y="4570530"/>
                  <a:pt x="5542470" y="4644611"/>
                  <a:pt x="5542470" y="4734898"/>
                </a:cubicBezTo>
                <a:lnTo>
                  <a:pt x="5542470" y="5122086"/>
                </a:lnTo>
                <a:lnTo>
                  <a:pt x="5915769" y="5122086"/>
                </a:lnTo>
                <a:cubicBezTo>
                  <a:pt x="5903036" y="4982027"/>
                  <a:pt x="5948758" y="4911997"/>
                  <a:pt x="6052934" y="4911997"/>
                </a:cubicBezTo>
                <a:cubicBezTo>
                  <a:pt x="6113125" y="4911997"/>
                  <a:pt x="6155952" y="4935726"/>
                  <a:pt x="6181418" y="4983184"/>
                </a:cubicBezTo>
                <a:lnTo>
                  <a:pt x="6181418" y="5410307"/>
                </a:lnTo>
                <a:cubicBezTo>
                  <a:pt x="6129330" y="5463553"/>
                  <a:pt x="6080136" y="5493070"/>
                  <a:pt x="6033835" y="5498857"/>
                </a:cubicBezTo>
                <a:cubicBezTo>
                  <a:pt x="5848633" y="5469919"/>
                  <a:pt x="5680215" y="5402204"/>
                  <a:pt x="5528580" y="5295713"/>
                </a:cubicBezTo>
                <a:lnTo>
                  <a:pt x="5528580" y="5542264"/>
                </a:lnTo>
                <a:cubicBezTo>
                  <a:pt x="5755453" y="5600139"/>
                  <a:pt x="5938340" y="5629077"/>
                  <a:pt x="6077242" y="5629077"/>
                </a:cubicBezTo>
                <a:cubicBezTo>
                  <a:pt x="6320320" y="5629077"/>
                  <a:pt x="6479478" y="5571201"/>
                  <a:pt x="6554716" y="5455450"/>
                </a:cubicBezTo>
                <a:lnTo>
                  <a:pt x="6554716" y="4911997"/>
                </a:lnTo>
                <a:cubicBezTo>
                  <a:pt x="6554716" y="4857594"/>
                  <a:pt x="6512467" y="4811872"/>
                  <a:pt x="6427969" y="4774832"/>
                </a:cubicBezTo>
                <a:cubicBezTo>
                  <a:pt x="6355045" y="4742421"/>
                  <a:pt x="6283858" y="4726216"/>
                  <a:pt x="6214408" y="4726216"/>
                </a:cubicBezTo>
                <a:cubicBezTo>
                  <a:pt x="6113703" y="4726216"/>
                  <a:pt x="6012421" y="4758048"/>
                  <a:pt x="5910560" y="4821711"/>
                </a:cubicBezTo>
                <a:cubicBezTo>
                  <a:pt x="5910560" y="4714062"/>
                  <a:pt x="5938340" y="4645769"/>
                  <a:pt x="5993901" y="4616831"/>
                </a:cubicBezTo>
                <a:cubicBezTo>
                  <a:pt x="6033256" y="4595996"/>
                  <a:pt x="6118912" y="4585578"/>
                  <a:pt x="6250869" y="4585578"/>
                </a:cubicBezTo>
                <a:cubicBezTo>
                  <a:pt x="6451119" y="4585578"/>
                  <a:pt x="6594072" y="4661395"/>
                  <a:pt x="6679728" y="4813030"/>
                </a:cubicBezTo>
                <a:lnTo>
                  <a:pt x="6679728" y="6127387"/>
                </a:lnTo>
                <a:cubicBezTo>
                  <a:pt x="6585969" y="6156325"/>
                  <a:pt x="6516519" y="6177160"/>
                  <a:pt x="6471376" y="6189893"/>
                </a:cubicBezTo>
                <a:lnTo>
                  <a:pt x="6471376" y="6193365"/>
                </a:lnTo>
                <a:lnTo>
                  <a:pt x="7200610" y="6193365"/>
                </a:lnTo>
                <a:cubicBezTo>
                  <a:pt x="7133474" y="6162112"/>
                  <a:pt x="7084279" y="6138384"/>
                  <a:pt x="7053026" y="6122178"/>
                </a:cubicBezTo>
                <a:lnTo>
                  <a:pt x="7053026" y="4533490"/>
                </a:lnTo>
                <a:lnTo>
                  <a:pt x="7254096" y="4533490"/>
                </a:lnTo>
                <a:lnTo>
                  <a:pt x="7381182" y="4533490"/>
                </a:lnTo>
                <a:lnTo>
                  <a:pt x="8236826" y="4533490"/>
                </a:lnTo>
                <a:lnTo>
                  <a:pt x="8361837" y="4592523"/>
                </a:lnTo>
                <a:cubicBezTo>
                  <a:pt x="8213676" y="4711747"/>
                  <a:pt x="8139595" y="4846019"/>
                  <a:pt x="8139595" y="4995338"/>
                </a:cubicBezTo>
                <a:cubicBezTo>
                  <a:pt x="8139595" y="5180540"/>
                  <a:pt x="8213676" y="5311340"/>
                  <a:pt x="8361837" y="5387735"/>
                </a:cubicBezTo>
                <a:lnTo>
                  <a:pt x="8597970" y="5297449"/>
                </a:lnTo>
                <a:cubicBezTo>
                  <a:pt x="8477589" y="5223368"/>
                  <a:pt x="8417398" y="5112247"/>
                  <a:pt x="8417398" y="4964085"/>
                </a:cubicBezTo>
                <a:cubicBezTo>
                  <a:pt x="8417398" y="4877272"/>
                  <a:pt x="8434182" y="4803769"/>
                  <a:pt x="8467749" y="4743579"/>
                </a:cubicBezTo>
                <a:cubicBezTo>
                  <a:pt x="8512893" y="4663710"/>
                  <a:pt x="8580029" y="4623776"/>
                  <a:pt x="8669157" y="4623776"/>
                </a:cubicBezTo>
                <a:cubicBezTo>
                  <a:pt x="8831209" y="4623776"/>
                  <a:pt x="8912235" y="4668919"/>
                  <a:pt x="8912235" y="4759205"/>
                </a:cubicBezTo>
                <a:lnTo>
                  <a:pt x="8912235" y="5738462"/>
                </a:lnTo>
                <a:cubicBezTo>
                  <a:pt x="8912235" y="5810228"/>
                  <a:pt x="8838733" y="5877943"/>
                  <a:pt x="8691729" y="5941606"/>
                </a:cubicBezTo>
                <a:cubicBezTo>
                  <a:pt x="8564402" y="5997167"/>
                  <a:pt x="8452123" y="6024947"/>
                  <a:pt x="8354892" y="6024947"/>
                </a:cubicBezTo>
                <a:cubicBezTo>
                  <a:pt x="8004165" y="6024947"/>
                  <a:pt x="7828802" y="5672484"/>
                  <a:pt x="7828802" y="4967558"/>
                </a:cubicBezTo>
                <a:cubicBezTo>
                  <a:pt x="7828802" y="4820554"/>
                  <a:pt x="7857740" y="4695542"/>
                  <a:pt x="7915615" y="4592523"/>
                </a:cubicBezTo>
                <a:lnTo>
                  <a:pt x="7518009" y="4759205"/>
                </a:lnTo>
                <a:cubicBezTo>
                  <a:pt x="7607138" y="4932832"/>
                  <a:pt x="7662120" y="5088518"/>
                  <a:pt x="7682955" y="5226262"/>
                </a:cubicBezTo>
                <a:cubicBezTo>
                  <a:pt x="7733886" y="5552681"/>
                  <a:pt x="7789447" y="5766242"/>
                  <a:pt x="7849637" y="5866946"/>
                </a:cubicBezTo>
                <a:cubicBezTo>
                  <a:pt x="7982751" y="6092661"/>
                  <a:pt x="8224672" y="6205519"/>
                  <a:pt x="8575399" y="6205519"/>
                </a:cubicBezTo>
                <a:cubicBezTo>
                  <a:pt x="8768704" y="6205519"/>
                  <a:pt x="8933649" y="6162112"/>
                  <a:pt x="9070236" y="6075299"/>
                </a:cubicBezTo>
                <a:cubicBezTo>
                  <a:pt x="9221870" y="5978068"/>
                  <a:pt x="9297687" y="5850162"/>
                  <a:pt x="9297687" y="5691583"/>
                </a:cubicBezTo>
                <a:cubicBezTo>
                  <a:pt x="9297687" y="5417252"/>
                  <a:pt x="9293058" y="5203691"/>
                  <a:pt x="9283797" y="5050899"/>
                </a:cubicBezTo>
                <a:cubicBezTo>
                  <a:pt x="9279167" y="4976818"/>
                  <a:pt x="9225922" y="4877850"/>
                  <a:pt x="9124061" y="4753996"/>
                </a:cubicBezTo>
                <a:lnTo>
                  <a:pt x="8969532" y="4568215"/>
                </a:lnTo>
                <a:lnTo>
                  <a:pt x="8979950" y="4533490"/>
                </a:lnTo>
                <a:lnTo>
                  <a:pt x="9598062" y="4533490"/>
                </a:lnTo>
                <a:lnTo>
                  <a:pt x="9598062" y="4425841"/>
                </a:lnTo>
                <a:lnTo>
                  <a:pt x="7381182" y="4425841"/>
                </a:lnTo>
                <a:lnTo>
                  <a:pt x="7254096" y="4425841"/>
                </a:lnTo>
                <a:close/>
                <a:moveTo>
                  <a:pt x="2556682" y="4425841"/>
                </a:moveTo>
                <a:lnTo>
                  <a:pt x="2556682" y="4533490"/>
                </a:lnTo>
                <a:lnTo>
                  <a:pt x="3068882" y="4533490"/>
                </a:lnTo>
                <a:lnTo>
                  <a:pt x="3115762" y="4580369"/>
                </a:lnTo>
                <a:lnTo>
                  <a:pt x="2860530" y="4747051"/>
                </a:lnTo>
                <a:lnTo>
                  <a:pt x="3001168" y="4870326"/>
                </a:lnTo>
                <a:cubicBezTo>
                  <a:pt x="3079879" y="4811293"/>
                  <a:pt x="3149330" y="4781777"/>
                  <a:pt x="3209520" y="4781777"/>
                </a:cubicBezTo>
                <a:cubicBezTo>
                  <a:pt x="3333374" y="4781777"/>
                  <a:pt x="3395302" y="4857015"/>
                  <a:pt x="3395302" y="5007492"/>
                </a:cubicBezTo>
                <a:cubicBezTo>
                  <a:pt x="3395302" y="5073470"/>
                  <a:pt x="3368100" y="5135397"/>
                  <a:pt x="3313696" y="5193273"/>
                </a:cubicBezTo>
                <a:cubicBezTo>
                  <a:pt x="3259294" y="5251149"/>
                  <a:pt x="3194472" y="5280087"/>
                  <a:pt x="3119234" y="5280087"/>
                </a:cubicBezTo>
                <a:cubicBezTo>
                  <a:pt x="3018530" y="5280087"/>
                  <a:pt x="2933453" y="5203691"/>
                  <a:pt x="2864003" y="5050899"/>
                </a:cubicBezTo>
                <a:lnTo>
                  <a:pt x="2679958" y="5182855"/>
                </a:lnTo>
                <a:cubicBezTo>
                  <a:pt x="2749409" y="5253464"/>
                  <a:pt x="2831013" y="5316548"/>
                  <a:pt x="2924772" y="5372109"/>
                </a:cubicBezTo>
                <a:cubicBezTo>
                  <a:pt x="3040523" y="5442717"/>
                  <a:pt x="3139491" y="5478022"/>
                  <a:pt x="3221674" y="5478022"/>
                </a:cubicBezTo>
                <a:cubicBezTo>
                  <a:pt x="3331638" y="5478022"/>
                  <a:pt x="3455492" y="5447926"/>
                  <a:pt x="3593236" y="5387735"/>
                </a:cubicBezTo>
                <a:lnTo>
                  <a:pt x="3759919" y="5099514"/>
                </a:lnTo>
                <a:cubicBezTo>
                  <a:pt x="3805061" y="5085624"/>
                  <a:pt x="3839787" y="5078679"/>
                  <a:pt x="3864095" y="5078679"/>
                </a:cubicBezTo>
                <a:cubicBezTo>
                  <a:pt x="3890717" y="5078679"/>
                  <a:pt x="3901714" y="5086782"/>
                  <a:pt x="3897084" y="5102987"/>
                </a:cubicBezTo>
                <a:lnTo>
                  <a:pt x="3897084" y="5431143"/>
                </a:lnTo>
                <a:cubicBezTo>
                  <a:pt x="3585713" y="5520271"/>
                  <a:pt x="3353052" y="5594352"/>
                  <a:pt x="3199103" y="5653385"/>
                </a:cubicBezTo>
                <a:lnTo>
                  <a:pt x="3199103" y="5908617"/>
                </a:lnTo>
                <a:cubicBezTo>
                  <a:pt x="3332217" y="6083402"/>
                  <a:pt x="3544042" y="6170794"/>
                  <a:pt x="3834578" y="6170794"/>
                </a:cubicBezTo>
                <a:lnTo>
                  <a:pt x="4351987" y="6170794"/>
                </a:lnTo>
                <a:lnTo>
                  <a:pt x="4242601" y="6075299"/>
                </a:lnTo>
                <a:lnTo>
                  <a:pt x="4242601" y="4533490"/>
                </a:lnTo>
                <a:lnTo>
                  <a:pt x="4444221" y="4533490"/>
                </a:lnTo>
                <a:lnTo>
                  <a:pt x="4536032" y="4533490"/>
                </a:lnTo>
                <a:lnTo>
                  <a:pt x="4881762" y="4533490"/>
                </a:lnTo>
                <a:lnTo>
                  <a:pt x="4881762" y="6170794"/>
                </a:lnTo>
                <a:lnTo>
                  <a:pt x="4788003" y="6210728"/>
                </a:lnTo>
                <a:lnTo>
                  <a:pt x="5324511" y="6210728"/>
                </a:lnTo>
                <a:lnTo>
                  <a:pt x="5246379" y="6170794"/>
                </a:lnTo>
                <a:lnTo>
                  <a:pt x="5246379" y="4533490"/>
                </a:lnTo>
                <a:lnTo>
                  <a:pt x="5560644" y="4533490"/>
                </a:lnTo>
                <a:lnTo>
                  <a:pt x="5560644" y="4425841"/>
                </a:lnTo>
                <a:lnTo>
                  <a:pt x="4536032" y="4425841"/>
                </a:lnTo>
                <a:lnTo>
                  <a:pt x="4444221" y="4425841"/>
                </a:lnTo>
                <a:close/>
                <a:moveTo>
                  <a:pt x="10093405" y="1248296"/>
                </a:moveTo>
                <a:lnTo>
                  <a:pt x="10093405" y="2423751"/>
                </a:lnTo>
                <a:cubicBezTo>
                  <a:pt x="10062153" y="2448059"/>
                  <a:pt x="10023955" y="2460213"/>
                  <a:pt x="9978811" y="2460213"/>
                </a:cubicBezTo>
                <a:cubicBezTo>
                  <a:pt x="9925566" y="2460213"/>
                  <a:pt x="9876083" y="2444297"/>
                  <a:pt x="9830360" y="2412466"/>
                </a:cubicBezTo>
                <a:cubicBezTo>
                  <a:pt x="9784639" y="2380634"/>
                  <a:pt x="9761778" y="2342147"/>
                  <a:pt x="9761778" y="2297004"/>
                </a:cubicBezTo>
                <a:lnTo>
                  <a:pt x="9765250" y="1319483"/>
                </a:lnTo>
                <a:close/>
                <a:moveTo>
                  <a:pt x="4384399" y="1189262"/>
                </a:moveTo>
                <a:lnTo>
                  <a:pt x="4384399" y="2411597"/>
                </a:lnTo>
                <a:cubicBezTo>
                  <a:pt x="4346201" y="2442850"/>
                  <a:pt x="4294691" y="2458477"/>
                  <a:pt x="4229871" y="2458477"/>
                </a:cubicBezTo>
                <a:cubicBezTo>
                  <a:pt x="4133797" y="2458477"/>
                  <a:pt x="4030199" y="2431275"/>
                  <a:pt x="3919078" y="2376872"/>
                </a:cubicBezTo>
                <a:cubicBezTo>
                  <a:pt x="3794067" y="2315524"/>
                  <a:pt x="3731561" y="2246652"/>
                  <a:pt x="3731561" y="2170256"/>
                </a:cubicBezTo>
                <a:lnTo>
                  <a:pt x="3731561" y="1284757"/>
                </a:lnTo>
                <a:close/>
                <a:moveTo>
                  <a:pt x="1839439" y="885415"/>
                </a:moveTo>
                <a:lnTo>
                  <a:pt x="2428035" y="885415"/>
                </a:lnTo>
                <a:lnTo>
                  <a:pt x="2428035" y="1359417"/>
                </a:lnTo>
                <a:cubicBezTo>
                  <a:pt x="2341221" y="1296911"/>
                  <a:pt x="2259038" y="1265658"/>
                  <a:pt x="2181484" y="1265658"/>
                </a:cubicBezTo>
                <a:lnTo>
                  <a:pt x="2106824" y="1272603"/>
                </a:lnTo>
                <a:cubicBezTo>
                  <a:pt x="2065154" y="1119812"/>
                  <a:pt x="1916992" y="1041100"/>
                  <a:pt x="1662339" y="1036471"/>
                </a:cubicBezTo>
                <a:close/>
                <a:moveTo>
                  <a:pt x="6674041" y="161390"/>
                </a:moveTo>
                <a:lnTo>
                  <a:pt x="6533402" y="177016"/>
                </a:lnTo>
                <a:cubicBezTo>
                  <a:pt x="6475527" y="214057"/>
                  <a:pt x="6446589" y="244152"/>
                  <a:pt x="6446589" y="267302"/>
                </a:cubicBezTo>
                <a:lnTo>
                  <a:pt x="6446589" y="458292"/>
                </a:lnTo>
                <a:cubicBezTo>
                  <a:pt x="6538032" y="516168"/>
                  <a:pt x="6594751" y="549157"/>
                  <a:pt x="6616743" y="557260"/>
                </a:cubicBezTo>
                <a:cubicBezTo>
                  <a:pt x="6668832" y="580410"/>
                  <a:pt x="6739439" y="591985"/>
                  <a:pt x="6828568" y="591985"/>
                </a:cubicBezTo>
                <a:cubicBezTo>
                  <a:pt x="6872554" y="591985"/>
                  <a:pt x="6936507" y="589381"/>
                  <a:pt x="7020426" y="584172"/>
                </a:cubicBezTo>
                <a:cubicBezTo>
                  <a:pt x="7104346" y="578963"/>
                  <a:pt x="7168299" y="576359"/>
                  <a:pt x="7212284" y="576359"/>
                </a:cubicBezTo>
                <a:cubicBezTo>
                  <a:pt x="7457677" y="576359"/>
                  <a:pt x="7580374" y="621502"/>
                  <a:pt x="7580374" y="711788"/>
                </a:cubicBezTo>
                <a:cubicBezTo>
                  <a:pt x="7580374" y="726835"/>
                  <a:pt x="7572850" y="748828"/>
                  <a:pt x="7557802" y="777766"/>
                </a:cubicBezTo>
                <a:lnTo>
                  <a:pt x="6084519" y="777766"/>
                </a:lnTo>
                <a:lnTo>
                  <a:pt x="5958696" y="777766"/>
                </a:lnTo>
                <a:lnTo>
                  <a:pt x="5103215" y="777766"/>
                </a:lnTo>
                <a:lnTo>
                  <a:pt x="4968096" y="777766"/>
                </a:lnTo>
                <a:lnTo>
                  <a:pt x="3157269" y="777766"/>
                </a:lnTo>
                <a:lnTo>
                  <a:pt x="3063097" y="777766"/>
                </a:lnTo>
                <a:lnTo>
                  <a:pt x="538972" y="777766"/>
                </a:lnTo>
                <a:lnTo>
                  <a:pt x="538972" y="885415"/>
                </a:lnTo>
                <a:lnTo>
                  <a:pt x="1546009" y="885415"/>
                </a:lnTo>
                <a:lnTo>
                  <a:pt x="1558163" y="944448"/>
                </a:lnTo>
                <a:lnTo>
                  <a:pt x="1200491" y="1164955"/>
                </a:lnTo>
                <a:lnTo>
                  <a:pt x="1388008" y="1296911"/>
                </a:lnTo>
                <a:cubicBezTo>
                  <a:pt x="1433151" y="1218200"/>
                  <a:pt x="1506653" y="1178845"/>
                  <a:pt x="1608515" y="1178845"/>
                </a:cubicBezTo>
                <a:cubicBezTo>
                  <a:pt x="1666390" y="1178845"/>
                  <a:pt x="1719057" y="1192735"/>
                  <a:pt x="1766515" y="1220515"/>
                </a:cubicBezTo>
                <a:cubicBezTo>
                  <a:pt x="1822076" y="1252926"/>
                  <a:pt x="1849856" y="1292860"/>
                  <a:pt x="1849856" y="1340318"/>
                </a:cubicBezTo>
                <a:cubicBezTo>
                  <a:pt x="1849856" y="1422502"/>
                  <a:pt x="1695907" y="1741397"/>
                  <a:pt x="1388008" y="2297004"/>
                </a:cubicBezTo>
                <a:cubicBezTo>
                  <a:pt x="1291935" y="2339832"/>
                  <a:pt x="1213802" y="2361246"/>
                  <a:pt x="1153612" y="2361246"/>
                </a:cubicBezTo>
                <a:cubicBezTo>
                  <a:pt x="1035545" y="2361246"/>
                  <a:pt x="953362" y="2286007"/>
                  <a:pt x="907061" y="2135530"/>
                </a:cubicBezTo>
                <a:lnTo>
                  <a:pt x="733434" y="2309157"/>
                </a:lnTo>
                <a:cubicBezTo>
                  <a:pt x="978827" y="2456162"/>
                  <a:pt x="1180235" y="2529664"/>
                  <a:pt x="1337656" y="2529664"/>
                </a:cubicBezTo>
                <a:cubicBezTo>
                  <a:pt x="1476558" y="2529664"/>
                  <a:pt x="1607357" y="2492623"/>
                  <a:pt x="1730054" y="2418543"/>
                </a:cubicBezTo>
                <a:cubicBezTo>
                  <a:pt x="1860853" y="2131480"/>
                  <a:pt x="1944194" y="1949749"/>
                  <a:pt x="1980077" y="1873353"/>
                </a:cubicBezTo>
                <a:cubicBezTo>
                  <a:pt x="2122451" y="1580502"/>
                  <a:pt x="2221997" y="1434077"/>
                  <a:pt x="2278716" y="1434077"/>
                </a:cubicBezTo>
                <a:cubicBezTo>
                  <a:pt x="2313441" y="1434077"/>
                  <a:pt x="2347009" y="1451440"/>
                  <a:pt x="2379420" y="1486165"/>
                </a:cubicBezTo>
                <a:cubicBezTo>
                  <a:pt x="2411830" y="1520890"/>
                  <a:pt x="2428035" y="1553880"/>
                  <a:pt x="2428035" y="1585132"/>
                </a:cubicBezTo>
                <a:lnTo>
                  <a:pt x="2428035" y="2482785"/>
                </a:lnTo>
                <a:lnTo>
                  <a:pt x="2337749" y="2550499"/>
                </a:lnTo>
                <a:lnTo>
                  <a:pt x="2903773" y="2550499"/>
                </a:lnTo>
                <a:lnTo>
                  <a:pt x="2799597" y="2474103"/>
                </a:lnTo>
                <a:lnTo>
                  <a:pt x="2799597" y="885415"/>
                </a:lnTo>
                <a:lnTo>
                  <a:pt x="3063097" y="885415"/>
                </a:lnTo>
                <a:lnTo>
                  <a:pt x="3157269" y="885415"/>
                </a:lnTo>
                <a:lnTo>
                  <a:pt x="4384399" y="885415"/>
                </a:lnTo>
                <a:lnTo>
                  <a:pt x="4384399" y="1052097"/>
                </a:lnTo>
                <a:lnTo>
                  <a:pt x="3363472" y="1201416"/>
                </a:lnTo>
                <a:lnTo>
                  <a:pt x="3363472" y="2166783"/>
                </a:lnTo>
                <a:cubicBezTo>
                  <a:pt x="3363472" y="2314945"/>
                  <a:pt x="3519736" y="2423173"/>
                  <a:pt x="3832265" y="2491466"/>
                </a:cubicBezTo>
                <a:cubicBezTo>
                  <a:pt x="4048720" y="2538924"/>
                  <a:pt x="4295270" y="2562653"/>
                  <a:pt x="4571916" y="2562653"/>
                </a:cubicBezTo>
                <a:lnTo>
                  <a:pt x="4814995" y="2562653"/>
                </a:lnTo>
                <a:lnTo>
                  <a:pt x="4752489" y="2494939"/>
                </a:lnTo>
                <a:lnTo>
                  <a:pt x="4752489" y="885415"/>
                </a:lnTo>
                <a:lnTo>
                  <a:pt x="4968096" y="885415"/>
                </a:lnTo>
                <a:lnTo>
                  <a:pt x="5103215" y="885415"/>
                </a:lnTo>
                <a:lnTo>
                  <a:pt x="5405637" y="885415"/>
                </a:lnTo>
                <a:lnTo>
                  <a:pt x="5405637" y="2522719"/>
                </a:lnTo>
                <a:lnTo>
                  <a:pt x="5311878" y="2562653"/>
                </a:lnTo>
                <a:lnTo>
                  <a:pt x="5848386" y="2562653"/>
                </a:lnTo>
                <a:lnTo>
                  <a:pt x="5770254" y="2522719"/>
                </a:lnTo>
                <a:lnTo>
                  <a:pt x="5770254" y="885415"/>
                </a:lnTo>
                <a:lnTo>
                  <a:pt x="5958696" y="885415"/>
                </a:lnTo>
                <a:lnTo>
                  <a:pt x="6084519" y="885415"/>
                </a:lnTo>
                <a:lnTo>
                  <a:pt x="6698348" y="885415"/>
                </a:lnTo>
                <a:lnTo>
                  <a:pt x="6477841" y="1114603"/>
                </a:lnTo>
                <a:lnTo>
                  <a:pt x="6477841" y="1640693"/>
                </a:lnTo>
                <a:cubicBezTo>
                  <a:pt x="6477841" y="1690466"/>
                  <a:pt x="6542083" y="1736767"/>
                  <a:pt x="6670568" y="1779595"/>
                </a:cubicBezTo>
                <a:cubicBezTo>
                  <a:pt x="6778217" y="1816635"/>
                  <a:pt x="6875448" y="1835156"/>
                  <a:pt x="6962261" y="1835156"/>
                </a:cubicBezTo>
                <a:cubicBezTo>
                  <a:pt x="7000460" y="1835156"/>
                  <a:pt x="7045024" y="1832262"/>
                  <a:pt x="7095954" y="1826474"/>
                </a:cubicBezTo>
                <a:lnTo>
                  <a:pt x="7196658" y="1715353"/>
                </a:lnTo>
                <a:cubicBezTo>
                  <a:pt x="7144570" y="1731558"/>
                  <a:pt x="7095376" y="1739661"/>
                  <a:pt x="7049075" y="1739661"/>
                </a:cubicBezTo>
                <a:cubicBezTo>
                  <a:pt x="6962261" y="1739661"/>
                  <a:pt x="6895125" y="1708986"/>
                  <a:pt x="6847667" y="1647638"/>
                </a:cubicBezTo>
                <a:lnTo>
                  <a:pt x="6847667" y="1071196"/>
                </a:lnTo>
                <a:cubicBezTo>
                  <a:pt x="6847667" y="1021423"/>
                  <a:pt x="6891074" y="980331"/>
                  <a:pt x="6977888" y="947921"/>
                </a:cubicBezTo>
                <a:cubicBezTo>
                  <a:pt x="7051969" y="918983"/>
                  <a:pt x="7121420" y="904514"/>
                  <a:pt x="7186240" y="904514"/>
                </a:cubicBezTo>
                <a:cubicBezTo>
                  <a:pt x="7266109" y="904514"/>
                  <a:pt x="7337296" y="918983"/>
                  <a:pt x="7399801" y="947921"/>
                </a:cubicBezTo>
                <a:cubicBezTo>
                  <a:pt x="7476197" y="984961"/>
                  <a:pt x="7514396" y="1034155"/>
                  <a:pt x="7514396" y="1095504"/>
                </a:cubicBezTo>
                <a:lnTo>
                  <a:pt x="7514396" y="1779595"/>
                </a:lnTo>
                <a:cubicBezTo>
                  <a:pt x="7514396" y="1916182"/>
                  <a:pt x="7450732" y="2020358"/>
                  <a:pt x="7323406" y="2092124"/>
                </a:cubicBezTo>
                <a:cubicBezTo>
                  <a:pt x="7215757" y="2154629"/>
                  <a:pt x="7078591" y="2185882"/>
                  <a:pt x="6911910" y="2185882"/>
                </a:cubicBezTo>
                <a:cubicBezTo>
                  <a:pt x="6813520" y="2185882"/>
                  <a:pt x="6661887" y="2155787"/>
                  <a:pt x="6457006" y="2095596"/>
                </a:cubicBezTo>
                <a:lnTo>
                  <a:pt x="6457006" y="2297004"/>
                </a:lnTo>
                <a:cubicBezTo>
                  <a:pt x="6512567" y="2263436"/>
                  <a:pt x="6570443" y="2246652"/>
                  <a:pt x="6630633" y="2246652"/>
                </a:cubicBezTo>
                <a:cubicBezTo>
                  <a:pt x="6700084" y="2246652"/>
                  <a:pt x="6761432" y="2264593"/>
                  <a:pt x="6814678" y="2300476"/>
                </a:cubicBezTo>
                <a:cubicBezTo>
                  <a:pt x="6906122" y="2471788"/>
                  <a:pt x="6995251" y="2582910"/>
                  <a:pt x="7082064" y="2633840"/>
                </a:cubicBezTo>
                <a:cubicBezTo>
                  <a:pt x="7187398" y="2698661"/>
                  <a:pt x="7362761" y="2733965"/>
                  <a:pt x="7608154" y="2739753"/>
                </a:cubicBezTo>
                <a:lnTo>
                  <a:pt x="7710594" y="2474103"/>
                </a:lnTo>
                <a:cubicBezTo>
                  <a:pt x="7637671" y="2490308"/>
                  <a:pt x="7566484" y="2498411"/>
                  <a:pt x="7497033" y="2498411"/>
                </a:cubicBezTo>
                <a:cubicBezTo>
                  <a:pt x="7314146" y="2498411"/>
                  <a:pt x="7164826" y="2448059"/>
                  <a:pt x="7049075" y="2347355"/>
                </a:cubicBezTo>
                <a:lnTo>
                  <a:pt x="7038657" y="2297004"/>
                </a:lnTo>
                <a:cubicBezTo>
                  <a:pt x="7038657" y="2276168"/>
                  <a:pt x="7112159" y="2255333"/>
                  <a:pt x="7259164" y="2234498"/>
                </a:cubicBezTo>
                <a:cubicBezTo>
                  <a:pt x="7448996" y="2210190"/>
                  <a:pt x="7583847" y="2184725"/>
                  <a:pt x="7663715" y="2158102"/>
                </a:cubicBezTo>
                <a:cubicBezTo>
                  <a:pt x="7810719" y="2108329"/>
                  <a:pt x="7884221" y="2038299"/>
                  <a:pt x="7884221" y="1948013"/>
                </a:cubicBezTo>
                <a:lnTo>
                  <a:pt x="7884221" y="1229197"/>
                </a:lnTo>
                <a:cubicBezTo>
                  <a:pt x="7884221" y="1129651"/>
                  <a:pt x="7779467" y="1015056"/>
                  <a:pt x="7569956" y="885415"/>
                </a:cubicBezTo>
                <a:lnTo>
                  <a:pt x="8063721" y="885415"/>
                </a:lnTo>
                <a:lnTo>
                  <a:pt x="8201959" y="885415"/>
                </a:lnTo>
                <a:lnTo>
                  <a:pt x="8445701" y="885415"/>
                </a:lnTo>
                <a:cubicBezTo>
                  <a:pt x="8299855" y="1017372"/>
                  <a:pt x="8226931" y="1111130"/>
                  <a:pt x="8226931" y="1166691"/>
                </a:cubicBezTo>
                <a:lnTo>
                  <a:pt x="8226931" y="2250124"/>
                </a:lnTo>
                <a:cubicBezTo>
                  <a:pt x="8226931" y="2351985"/>
                  <a:pt x="8320690" y="2434748"/>
                  <a:pt x="8508207" y="2498411"/>
                </a:cubicBezTo>
                <a:cubicBezTo>
                  <a:pt x="8664471" y="2551657"/>
                  <a:pt x="8821893" y="2578280"/>
                  <a:pt x="8980473" y="2578280"/>
                </a:cubicBezTo>
                <a:lnTo>
                  <a:pt x="9200979" y="2573071"/>
                </a:lnTo>
                <a:lnTo>
                  <a:pt x="9200979" y="2408125"/>
                </a:lnTo>
                <a:cubicBezTo>
                  <a:pt x="9122268" y="2434748"/>
                  <a:pt x="9039506" y="2448059"/>
                  <a:pt x="8952692" y="2448059"/>
                </a:cubicBezTo>
                <a:cubicBezTo>
                  <a:pt x="8868193" y="2448059"/>
                  <a:pt x="8792376" y="2433011"/>
                  <a:pt x="8725241" y="2402916"/>
                </a:cubicBezTo>
                <a:cubicBezTo>
                  <a:pt x="8640742" y="2365876"/>
                  <a:pt x="8598493" y="2313788"/>
                  <a:pt x="8598493" y="2246652"/>
                </a:cubicBezTo>
                <a:lnTo>
                  <a:pt x="8598493" y="1093767"/>
                </a:lnTo>
                <a:cubicBezTo>
                  <a:pt x="8663313" y="1017372"/>
                  <a:pt x="8752442" y="947921"/>
                  <a:pt x="8865879" y="885415"/>
                </a:cubicBezTo>
                <a:lnTo>
                  <a:pt x="9082896" y="885415"/>
                </a:lnTo>
                <a:lnTo>
                  <a:pt x="9223551" y="885415"/>
                </a:lnTo>
                <a:lnTo>
                  <a:pt x="10093405" y="885415"/>
                </a:lnTo>
                <a:lnTo>
                  <a:pt x="10093405" y="1083350"/>
                </a:lnTo>
                <a:lnTo>
                  <a:pt x="9397161" y="1210098"/>
                </a:lnTo>
                <a:lnTo>
                  <a:pt x="9397161" y="2232762"/>
                </a:lnTo>
                <a:cubicBezTo>
                  <a:pt x="9486290" y="2380923"/>
                  <a:pt x="9623455" y="2479891"/>
                  <a:pt x="9808657" y="2529664"/>
                </a:cubicBezTo>
                <a:cubicBezTo>
                  <a:pt x="9938299" y="2564389"/>
                  <a:pt x="10140285" y="2581752"/>
                  <a:pt x="10414615" y="2581752"/>
                </a:cubicBezTo>
                <a:lnTo>
                  <a:pt x="10556990" y="2581752"/>
                </a:lnTo>
                <a:lnTo>
                  <a:pt x="10466704" y="2529664"/>
                </a:lnTo>
                <a:lnTo>
                  <a:pt x="10466704" y="1411505"/>
                </a:lnTo>
                <a:cubicBezTo>
                  <a:pt x="10466704" y="1380252"/>
                  <a:pt x="10489275" y="1354787"/>
                  <a:pt x="10534418" y="1335109"/>
                </a:cubicBezTo>
                <a:cubicBezTo>
                  <a:pt x="10570302" y="1317747"/>
                  <a:pt x="10609077" y="1309065"/>
                  <a:pt x="10650748" y="1309065"/>
                </a:cubicBezTo>
                <a:cubicBezTo>
                  <a:pt x="10702837" y="1309065"/>
                  <a:pt x="10752320" y="1321509"/>
                  <a:pt x="10799200" y="1346395"/>
                </a:cubicBezTo>
                <a:cubicBezTo>
                  <a:pt x="10846079" y="1371282"/>
                  <a:pt x="10869519" y="1405718"/>
                  <a:pt x="10869519" y="1449703"/>
                </a:cubicBezTo>
                <a:lnTo>
                  <a:pt x="10869519" y="2079970"/>
                </a:lnTo>
                <a:cubicBezTo>
                  <a:pt x="10869519" y="2166783"/>
                  <a:pt x="10849842" y="2223502"/>
                  <a:pt x="10810485" y="2250124"/>
                </a:cubicBezTo>
                <a:cubicBezTo>
                  <a:pt x="10771130" y="2276747"/>
                  <a:pt x="10697050" y="2293531"/>
                  <a:pt x="10588243" y="2300476"/>
                </a:cubicBezTo>
                <a:lnTo>
                  <a:pt x="10628176" y="2404652"/>
                </a:lnTo>
                <a:lnTo>
                  <a:pt x="10728881" y="2408125"/>
                </a:lnTo>
                <a:cubicBezTo>
                  <a:pt x="10828427" y="2410440"/>
                  <a:pt x="10933182" y="2386711"/>
                  <a:pt x="11043145" y="2336938"/>
                </a:cubicBezTo>
                <a:cubicBezTo>
                  <a:pt x="11168157" y="2279062"/>
                  <a:pt x="11230663" y="2211348"/>
                  <a:pt x="11230663" y="2133794"/>
                </a:cubicBezTo>
                <a:lnTo>
                  <a:pt x="11230663" y="1534781"/>
                </a:lnTo>
                <a:cubicBezTo>
                  <a:pt x="11230663" y="1431762"/>
                  <a:pt x="11133431" y="1336846"/>
                  <a:pt x="10938969" y="1250032"/>
                </a:cubicBezTo>
                <a:cubicBezTo>
                  <a:pt x="10729460" y="1165534"/>
                  <a:pt x="10572038" y="1103606"/>
                  <a:pt x="10466704" y="1064251"/>
                </a:cubicBezTo>
                <a:lnTo>
                  <a:pt x="10466704" y="885415"/>
                </a:lnTo>
                <a:lnTo>
                  <a:pt x="11574445" y="885415"/>
                </a:lnTo>
                <a:lnTo>
                  <a:pt x="11574445" y="777766"/>
                </a:lnTo>
                <a:lnTo>
                  <a:pt x="9223551" y="777766"/>
                </a:lnTo>
                <a:lnTo>
                  <a:pt x="9082896" y="777766"/>
                </a:lnTo>
                <a:lnTo>
                  <a:pt x="8201959" y="777766"/>
                </a:lnTo>
                <a:lnTo>
                  <a:pt x="8063721" y="777766"/>
                </a:lnTo>
                <a:lnTo>
                  <a:pt x="7734902" y="777766"/>
                </a:lnTo>
                <a:lnTo>
                  <a:pt x="7734902" y="572886"/>
                </a:lnTo>
                <a:cubicBezTo>
                  <a:pt x="7679341" y="473340"/>
                  <a:pt x="7613363" y="409676"/>
                  <a:pt x="7536967" y="381896"/>
                </a:cubicBezTo>
                <a:cubicBezTo>
                  <a:pt x="7483721" y="361061"/>
                  <a:pt x="7387069" y="350643"/>
                  <a:pt x="7247010" y="350643"/>
                </a:cubicBezTo>
                <a:cubicBezTo>
                  <a:pt x="7192607" y="350643"/>
                  <a:pt x="7109844" y="354695"/>
                  <a:pt x="6998723" y="362797"/>
                </a:cubicBezTo>
                <a:cubicBezTo>
                  <a:pt x="6887602" y="370900"/>
                  <a:pt x="6804261" y="374951"/>
                  <a:pt x="6748700" y="374951"/>
                </a:cubicBezTo>
                <a:cubicBezTo>
                  <a:pt x="6710502" y="374951"/>
                  <a:pt x="6675197" y="364533"/>
                  <a:pt x="6642787" y="343698"/>
                </a:cubicBezTo>
                <a:cubicBezTo>
                  <a:pt x="6610377" y="322863"/>
                  <a:pt x="6594172" y="296240"/>
                  <a:pt x="6594172" y="263830"/>
                </a:cubicBezTo>
                <a:cubicBezTo>
                  <a:pt x="6594172" y="230262"/>
                  <a:pt x="6620794" y="196115"/>
                  <a:pt x="6674041" y="161390"/>
                </a:cubicBezTo>
                <a:close/>
                <a:moveTo>
                  <a:pt x="0" y="0"/>
                </a:moveTo>
                <a:lnTo>
                  <a:pt x="12192000" y="0"/>
                </a:lnTo>
                <a:lnTo>
                  <a:pt x="12192000" y="6858000"/>
                </a:lnTo>
                <a:lnTo>
                  <a:pt x="0" y="6858000"/>
                </a:lnTo>
                <a:close/>
              </a:path>
            </a:pathLst>
          </a:custGeom>
          <a:gradFill flip="none" rotWithShape="1">
            <a:gsLst>
              <a:gs pos="87000">
                <a:srgbClr val="FF0000"/>
              </a:gs>
              <a:gs pos="37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821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627" y="880440"/>
            <a:ext cx="3289578" cy="3620105"/>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2" descr="C:\Users\mztutul\Desktop\Class 4 Bangla\Banglar Khoka\Vaibhav-ST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906" y="880440"/>
            <a:ext cx="4267200" cy="36201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1399" y="5175611"/>
            <a:ext cx="4370294" cy="769441"/>
          </a:xfrm>
          <a:prstGeom prst="rect">
            <a:avLst/>
          </a:prstGeom>
          <a:noFill/>
        </p:spPr>
        <p:txBody>
          <a:bodyPr wrap="square" rtlCol="0">
            <a:spAutoFit/>
          </a:bodyPr>
          <a:lstStyle/>
          <a:p>
            <a:r>
              <a:rPr lang="en-US" sz="4400" b="1" dirty="0" err="1">
                <a:effectLst>
                  <a:outerShdw blurRad="38100" dist="38100" dir="2700000" algn="tl">
                    <a:srgbClr val="000000">
                      <a:alpha val="43137"/>
                    </a:srgbClr>
                  </a:outerShdw>
                </a:effectLst>
                <a:latin typeface="NikoshBAN" pitchFamily="2" charset="0"/>
                <a:cs typeface="NikoshBAN" pitchFamily="2" charset="0"/>
              </a:rPr>
              <a:t>দিন</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দিন</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বড়</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হয়</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খোকা</a:t>
            </a:r>
            <a:r>
              <a:rPr lang="en-US" sz="4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6373906" y="5172595"/>
            <a:ext cx="4504764" cy="769441"/>
          </a:xfrm>
          <a:prstGeom prst="rect">
            <a:avLst/>
          </a:prstGeom>
          <a:noFill/>
        </p:spPr>
        <p:txBody>
          <a:bodyPr wrap="square" rtlCol="0">
            <a:spAutoFit/>
          </a:bodyPr>
          <a:lstStyle/>
          <a:p>
            <a:pPr algn="ctr"/>
            <a:r>
              <a:rPr lang="en-US" sz="4400" b="1" dirty="0" err="1">
                <a:effectLst>
                  <a:outerShdw blurRad="38100" dist="38100" dir="2700000" algn="tl">
                    <a:srgbClr val="000000">
                      <a:alpha val="43137"/>
                    </a:srgbClr>
                  </a:outerShdw>
                </a:effectLst>
                <a:latin typeface="NikoshBAN" pitchFamily="2" charset="0"/>
                <a:cs typeface="NikoshBAN" pitchFamily="2" charset="0"/>
              </a:rPr>
              <a:t>পায়ে</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হেঁটে</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স্কুলে</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যায়</a:t>
            </a:r>
            <a:r>
              <a:rPr lang="en-US" sz="4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26095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971" y="340191"/>
            <a:ext cx="8861610"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এবার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তোমা</a:t>
            </a:r>
            <a:r>
              <a:rPr lang="bn-BD" sz="4000" b="1" dirty="0" smtClean="0">
                <a:effectLst>
                  <a:outerShdw blurRad="38100" dist="38100" dir="2700000" algn="tl">
                    <a:srgbClr val="000000">
                      <a:alpha val="43137"/>
                    </a:srgbClr>
                  </a:outerShdw>
                </a:effectLst>
                <a:latin typeface="NikoshBAN" pitchFamily="2" charset="0"/>
                <a:cs typeface="NikoshBAN" pitchFamily="2" charset="0"/>
              </a:rPr>
              <a:t>দের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বইয়ের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a:effectLst>
                  <a:outerShdw blurRad="38100" dist="38100" dir="2700000" algn="tl">
                    <a:srgbClr val="000000">
                      <a:alpha val="43137"/>
                    </a:srgbClr>
                  </a:outerShdw>
                </a:effectLst>
                <a:latin typeface="NikoshBAN" pitchFamily="2" charset="0"/>
                <a:cs typeface="NikoshBAN" pitchFamily="2" charset="0"/>
              </a:rPr>
              <a:t>14 </a:t>
            </a:r>
            <a:r>
              <a:rPr lang="en-US" sz="4000" b="1" dirty="0" err="1">
                <a:effectLst>
                  <a:outerShdw blurRad="38100" dist="38100" dir="2700000" algn="tl">
                    <a:srgbClr val="000000">
                      <a:alpha val="43137"/>
                    </a:srgbClr>
                  </a:outerShdw>
                </a:effectLst>
                <a:latin typeface="NikoshBAN" pitchFamily="2" charset="0"/>
                <a:cs typeface="NikoshBAN" pitchFamily="2" charset="0"/>
              </a:rPr>
              <a:t>পৃষ্ঠা</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খোল</a:t>
            </a:r>
            <a:r>
              <a:rPr lang="en-US"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5136776" y="2055709"/>
            <a:ext cx="6185647" cy="2677656"/>
          </a:xfrm>
          <a:prstGeom prst="rect">
            <a:avLst/>
          </a:prstGeom>
          <a:noFill/>
          <a:ln>
            <a:solidFill>
              <a:schemeClr val="accent1"/>
            </a:solidFill>
          </a:ln>
        </p:spPr>
        <p:txBody>
          <a:bodyPr wrap="square" rtlCol="0">
            <a:spAutoFit/>
          </a:bodyPr>
          <a:lstStyle/>
          <a:p>
            <a:pPr algn="just"/>
            <a:r>
              <a:rPr lang="bn-BD" sz="2800" b="1" dirty="0" smtClean="0">
                <a:effectLst>
                  <a:outerShdw blurRad="38100" dist="38100" dir="2700000" algn="tl">
                    <a:srgbClr val="000000">
                      <a:alpha val="43137"/>
                    </a:srgbClr>
                  </a:outerShdw>
                </a:effectLst>
                <a:latin typeface="NikoshBAN" pitchFamily="2" charset="0"/>
                <a:cs typeface="NikoshBAN" pitchFamily="2" charset="0"/>
              </a:rPr>
              <a:t>1920 সালের ১৭ই মার্চ। দিনটি ছিল বুধবার। গোপাল গঞ্জ জেলার টুঙ্গিপাড়া। সেই গ্রামের সেই গ্রামের শেখ পরিবারে জন্ম হলো একটি শিশুর। বাবা শেখ লুৎফর রহমান আদর করে শিশুর নাম রাখলেন খোকা। খোকা খুব আদরের নাম। বাংলার প্রায় সব ঘরেই প্রথম পুত্রসন্তানের নাম রাখা হয় খোকা।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826994" y="1304365"/>
            <a:ext cx="3960159" cy="3455896"/>
          </a:xfrm>
          <a:prstGeom prst="rect">
            <a:avLst/>
          </a:prstGeom>
          <a:blipFill dpi="0" rotWithShape="1">
            <a:blip r:embed="rId3">
              <a:extLst>
                <a:ext uri="{28A0092B-C50C-407E-A947-70E740481C1C}">
                  <a14:useLocalDpi xmlns:a14="http://schemas.microsoft.com/office/drawing/2010/main" val="0"/>
                </a:ext>
              </a:extLst>
            </a:blip>
            <a:srcRect/>
            <a:stretch>
              <a:fillRect l="-6041" t="-13401" r="-75503" b="-6804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42846" y="810838"/>
            <a:ext cx="3536578" cy="1200329"/>
          </a:xfrm>
          <a:prstGeom prst="rect">
            <a:avLst/>
          </a:prstGeom>
        </p:spPr>
        <p:txBody>
          <a:bodyPr wrap="square">
            <a:spAutoFit/>
          </a:bodyPr>
          <a:lstStyle/>
          <a:p>
            <a:pPr algn="ctr"/>
            <a:r>
              <a:rPr lang="bn-BD"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বাংলার খোকা</a:t>
            </a:r>
          </a:p>
          <a:p>
            <a:pPr algn="ctr"/>
            <a:r>
              <a:rPr lang="bn-BD" sz="3600" b="1" dirty="0" smtClean="0">
                <a:solidFill>
                  <a:srgbClr val="041BC8"/>
                </a:solidFill>
                <a:effectLst>
                  <a:outerShdw blurRad="38100" dist="38100" dir="2700000" algn="tl">
                    <a:srgbClr val="000000">
                      <a:alpha val="43137"/>
                    </a:srgbClr>
                  </a:outerShdw>
                </a:effectLst>
                <a:latin typeface="NikoshBAN" pitchFamily="2" charset="0"/>
                <a:cs typeface="NikoshBAN" pitchFamily="2" charset="0"/>
              </a:rPr>
              <a:t>মমতাজউদদীন আহমদ</a:t>
            </a:r>
            <a:endParaRPr lang="en-US" sz="2400" dirty="0">
              <a:solidFill>
                <a:srgbClr val="041BC8"/>
              </a:solidFill>
            </a:endParaRPr>
          </a:p>
        </p:txBody>
      </p:sp>
      <p:sp>
        <p:nvSpPr>
          <p:cNvPr id="10" name="TextBox 9"/>
          <p:cNvSpPr txBox="1"/>
          <p:nvPr/>
        </p:nvSpPr>
        <p:spPr>
          <a:xfrm>
            <a:off x="316005" y="4840942"/>
            <a:ext cx="11308977" cy="1815882"/>
          </a:xfrm>
          <a:prstGeom prst="rect">
            <a:avLst/>
          </a:prstGeom>
          <a:noFill/>
          <a:ln>
            <a:solidFill>
              <a:schemeClr val="accent1"/>
            </a:solidFill>
          </a:ln>
        </p:spPr>
        <p:txBody>
          <a:bodyPr wrap="square" rtlCol="0">
            <a:spAutoFit/>
          </a:bodyPr>
          <a:lstStyle/>
          <a:p>
            <a:pPr algn="just"/>
            <a:r>
              <a:rPr lang="bn-BD" sz="2800" b="1" dirty="0" smtClean="0">
                <a:effectLst>
                  <a:outerShdw blurRad="38100" dist="38100" dir="2700000" algn="tl">
                    <a:srgbClr val="000000">
                      <a:alpha val="43137"/>
                    </a:srgbClr>
                  </a:outerShdw>
                </a:effectLst>
                <a:latin typeface="NikoshBAN" pitchFamily="2" charset="0"/>
                <a:cs typeface="NikoshBAN" pitchFamily="2" charset="0"/>
              </a:rPr>
              <a:t>দিনে দিনে বড় হয় খোকা।পায়ে হেঁটে স্কুলে যায়। দুচোখ মেলে দেখে বাংলার মাঠ-ঘাট, পথ-প্রান্তর, সোনালী ধানের ক্ষেত। চোখ  জুড়িয়ে যায় তার। যত বড় হয় খোকা , তত তার বন্ধুর সংখ্যা বাড়ে। গাঁয়ের অনেক ছেলের সঙ্গে তার  যোগাযোগ নিবিড় হয়। প্রায় সে বন্ধুদের বাড়ি নিয়ে আসে। বলে, মা, ওদের খেতে দাও। মা আনন্দের সঙ্গে ছেলের বন্ধুদের খেতে দেন। মা হাসিমুখে ছেলের আবদার পূরণ করেন।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02585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057" y="494580"/>
            <a:ext cx="8740589" cy="830997"/>
          </a:xfrm>
          <a:prstGeom prst="rect">
            <a:avLst/>
          </a:prstGeom>
          <a:noFill/>
        </p:spPr>
        <p:txBody>
          <a:bodyPr wrap="square" rtlCol="0">
            <a:spAutoFit/>
          </a:bodyPr>
          <a:lstStyle/>
          <a:p>
            <a:pPr marL="685800" indent="-685800">
              <a:buFont typeface="Wingdings" pitchFamily="2" charset="2"/>
              <a:buChar char="§"/>
            </a:pPr>
            <a:r>
              <a:rPr lang="en-US" sz="4800" b="1" dirty="0" err="1">
                <a:latin typeface="NikoshBAN" panose="02000000000000000000" pitchFamily="2" charset="0"/>
                <a:cs typeface="NikoshBAN" panose="02000000000000000000" pitchFamily="2" charset="0"/>
              </a:rPr>
              <a:t>নিচের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শব্দ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গুলো</a:t>
            </a:r>
            <a:r>
              <a:rPr lang="en-US"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বারবার অনুশীলন </a:t>
            </a:r>
            <a:r>
              <a:rPr lang="bn-IN" sz="4800" b="1" dirty="0" smtClean="0">
                <a:latin typeface="NikoshBAN" panose="02000000000000000000" pitchFamily="2" charset="0"/>
                <a:cs typeface="NikoshBAN" panose="02000000000000000000" pitchFamily="2" charset="0"/>
              </a:rPr>
              <a:t>করি</a:t>
            </a:r>
            <a:r>
              <a:rPr lang="en-US" sz="4800" b="1" dirty="0">
                <a:latin typeface="NikoshBAN" panose="02000000000000000000" pitchFamily="2" charset="0"/>
                <a:cs typeface="NikoshBAN" panose="02000000000000000000" pitchFamily="2" charset="0"/>
              </a:rPr>
              <a:t>-</a:t>
            </a:r>
          </a:p>
        </p:txBody>
      </p:sp>
      <p:sp>
        <p:nvSpPr>
          <p:cNvPr id="3" name="TextBox 2"/>
          <p:cNvSpPr txBox="1"/>
          <p:nvPr/>
        </p:nvSpPr>
        <p:spPr>
          <a:xfrm>
            <a:off x="4457699" y="1778258"/>
            <a:ext cx="3408830" cy="769441"/>
          </a:xfrm>
          <a:prstGeom prst="rect">
            <a:avLst/>
          </a:prstGeom>
          <a:noFill/>
        </p:spPr>
        <p:txBody>
          <a:bodyPr wrap="square" rtlCol="0">
            <a:spAutoFit/>
          </a:bodyPr>
          <a:lstStyle/>
          <a:p>
            <a:pPr marL="571500" indent="-571500">
              <a:buFont typeface="Wingdings" pitchFamily="2" charset="2"/>
              <a:buChar char="q"/>
            </a:pPr>
            <a:r>
              <a:rPr lang="en-US" sz="4400" b="1" dirty="0" smtClean="0">
                <a:solidFill>
                  <a:schemeClr val="accent6">
                    <a:lumMod val="50000"/>
                  </a:schemeClr>
                </a:solidFill>
                <a:latin typeface="NikoshBAN" pitchFamily="2" charset="0"/>
                <a:cs typeface="NikoshBAN" pitchFamily="2" charset="0"/>
              </a:rPr>
              <a:t> </a:t>
            </a:r>
            <a:r>
              <a:rPr lang="en-US" sz="4400" b="1" dirty="0" err="1" smtClean="0">
                <a:solidFill>
                  <a:schemeClr val="accent6">
                    <a:lumMod val="50000"/>
                  </a:schemeClr>
                </a:solidFill>
                <a:latin typeface="NikoshBAN" pitchFamily="2" charset="0"/>
                <a:cs typeface="NikoshBAN" pitchFamily="2" charset="0"/>
              </a:rPr>
              <a:t>গোপালগঞ্জ</a:t>
            </a:r>
            <a:endParaRPr lang="en-US" sz="4400" b="1" dirty="0">
              <a:solidFill>
                <a:schemeClr val="accent6">
                  <a:lumMod val="50000"/>
                </a:schemeClr>
              </a:solidFill>
              <a:latin typeface="NikoshBAN" pitchFamily="2" charset="0"/>
              <a:cs typeface="NikoshBAN" pitchFamily="2" charset="0"/>
            </a:endParaRPr>
          </a:p>
        </p:txBody>
      </p:sp>
      <p:sp>
        <p:nvSpPr>
          <p:cNvPr id="4" name="TextBox 3"/>
          <p:cNvSpPr txBox="1"/>
          <p:nvPr/>
        </p:nvSpPr>
        <p:spPr>
          <a:xfrm>
            <a:off x="4430806" y="2877666"/>
            <a:ext cx="3086100" cy="830997"/>
          </a:xfrm>
          <a:prstGeom prst="rect">
            <a:avLst/>
          </a:prstGeom>
          <a:noFill/>
        </p:spPr>
        <p:txBody>
          <a:bodyPr wrap="square" rtlCol="0">
            <a:spAutoFit/>
          </a:bodyPr>
          <a:lstStyle/>
          <a:p>
            <a:pPr marL="685800" indent="-685800">
              <a:buFont typeface="Wingdings" pitchFamily="2" charset="2"/>
              <a:buChar char="q"/>
            </a:pPr>
            <a:r>
              <a:rPr lang="en-US" sz="4800" b="1" dirty="0" smtClean="0">
                <a:solidFill>
                  <a:schemeClr val="accent6">
                    <a:lumMod val="50000"/>
                  </a:schemeClr>
                </a:solidFill>
                <a:latin typeface="NikoshBAN" pitchFamily="2" charset="0"/>
                <a:cs typeface="NikoshBAN" pitchFamily="2" charset="0"/>
              </a:rPr>
              <a:t> </a:t>
            </a:r>
            <a:r>
              <a:rPr lang="bn-BD" sz="4800" b="1" dirty="0" smtClean="0">
                <a:solidFill>
                  <a:schemeClr val="accent6">
                    <a:lumMod val="50000"/>
                  </a:schemeClr>
                </a:solidFill>
                <a:latin typeface="NikoshBAN" pitchFamily="2" charset="0"/>
                <a:cs typeface="NikoshBAN" pitchFamily="2" charset="0"/>
              </a:rPr>
              <a:t>টুঙ্গিপাড়া</a:t>
            </a:r>
            <a:endParaRPr lang="en-US" sz="4800" b="1" dirty="0">
              <a:solidFill>
                <a:schemeClr val="accent6">
                  <a:lumMod val="50000"/>
                </a:schemeClr>
              </a:solidFill>
              <a:latin typeface="NikoshBAN" pitchFamily="2" charset="0"/>
              <a:cs typeface="NikoshBAN" pitchFamily="2" charset="0"/>
            </a:endParaRPr>
          </a:p>
        </p:txBody>
      </p:sp>
      <p:sp>
        <p:nvSpPr>
          <p:cNvPr id="5" name="TextBox 4"/>
          <p:cNvSpPr txBox="1"/>
          <p:nvPr/>
        </p:nvSpPr>
        <p:spPr>
          <a:xfrm>
            <a:off x="4434166" y="3832407"/>
            <a:ext cx="3032311" cy="830997"/>
          </a:xfrm>
          <a:prstGeom prst="rect">
            <a:avLst/>
          </a:prstGeom>
          <a:noFill/>
        </p:spPr>
        <p:txBody>
          <a:bodyPr wrap="square" rtlCol="0">
            <a:spAutoFit/>
          </a:bodyPr>
          <a:lstStyle/>
          <a:p>
            <a:pPr marL="685800" indent="-685800">
              <a:buFont typeface="Wingdings" pitchFamily="2" charset="2"/>
              <a:buChar char="q"/>
            </a:pPr>
            <a:r>
              <a:rPr lang="en-US" sz="4800" b="1" dirty="0" smtClean="0">
                <a:solidFill>
                  <a:schemeClr val="accent6">
                    <a:lumMod val="50000"/>
                  </a:schemeClr>
                </a:solidFill>
                <a:latin typeface="NikoshBAN" pitchFamily="2" charset="0"/>
                <a:cs typeface="NikoshBAN" pitchFamily="2" charset="0"/>
              </a:rPr>
              <a:t> </a:t>
            </a:r>
            <a:r>
              <a:rPr lang="en-US" sz="4800" b="1" dirty="0" err="1" smtClean="0">
                <a:solidFill>
                  <a:schemeClr val="accent6">
                    <a:lumMod val="50000"/>
                  </a:schemeClr>
                </a:solidFill>
                <a:latin typeface="NikoshBAN" pitchFamily="2" charset="0"/>
                <a:cs typeface="NikoshBAN" pitchFamily="2" charset="0"/>
              </a:rPr>
              <a:t>পুত্রসন্তান</a:t>
            </a:r>
            <a:endParaRPr lang="en-US" sz="4800" b="1" dirty="0">
              <a:solidFill>
                <a:schemeClr val="accent6">
                  <a:lumMod val="50000"/>
                </a:schemeClr>
              </a:solidFill>
              <a:latin typeface="NikoshBAN" pitchFamily="2" charset="0"/>
              <a:cs typeface="NikoshBAN" pitchFamily="2" charset="0"/>
            </a:endParaRPr>
          </a:p>
        </p:txBody>
      </p:sp>
      <p:sp>
        <p:nvSpPr>
          <p:cNvPr id="6" name="TextBox 5"/>
          <p:cNvSpPr txBox="1"/>
          <p:nvPr/>
        </p:nvSpPr>
        <p:spPr>
          <a:xfrm>
            <a:off x="4430806" y="4908172"/>
            <a:ext cx="2985248" cy="830997"/>
          </a:xfrm>
          <a:prstGeom prst="rect">
            <a:avLst/>
          </a:prstGeom>
          <a:noFill/>
        </p:spPr>
        <p:txBody>
          <a:bodyPr wrap="square" rtlCol="0">
            <a:spAutoFit/>
          </a:bodyPr>
          <a:lstStyle/>
          <a:p>
            <a:pPr marL="685800" indent="-685800">
              <a:buFont typeface="Wingdings" pitchFamily="2" charset="2"/>
              <a:buChar char="q"/>
            </a:pPr>
            <a:r>
              <a:rPr lang="en-US" sz="4800" b="1" dirty="0" err="1" smtClean="0">
                <a:solidFill>
                  <a:schemeClr val="accent6">
                    <a:lumMod val="50000"/>
                  </a:schemeClr>
                </a:solidFill>
                <a:latin typeface="NikoshBAN" pitchFamily="2" charset="0"/>
                <a:cs typeface="NikoshBAN" pitchFamily="2" charset="0"/>
              </a:rPr>
              <a:t>পথ-প্রান্তর</a:t>
            </a:r>
            <a:endParaRPr lang="en-US" sz="4800" b="1"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920974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4588" y="287076"/>
            <a:ext cx="5998669"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effectLst>
                  <a:outerShdw blurRad="38100" dist="38100" dir="2700000" algn="tl">
                    <a:srgbClr val="000000">
                      <a:alpha val="43137"/>
                    </a:srgbClr>
                  </a:outerShdw>
                </a:effectLst>
                <a:latin typeface="NikoshBAN" pitchFamily="2" charset="0"/>
                <a:cs typeface="NikoshBAN" pitchFamily="2" charset="0"/>
              </a:rPr>
              <a:t>এসো</a:t>
            </a:r>
            <a:r>
              <a:rPr lang="en-US" sz="6000" b="1" dirty="0" smtClean="0">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effectLst>
                  <a:outerShdw blurRad="38100" dist="38100" dir="2700000" algn="tl">
                    <a:srgbClr val="000000">
                      <a:alpha val="43137"/>
                    </a:srgbClr>
                  </a:outerShdw>
                </a:effectLst>
                <a:latin typeface="NikoshBAN" pitchFamily="2" charset="0"/>
                <a:cs typeface="NikoshBAN" pitchFamily="2" charset="0"/>
              </a:rPr>
              <a:t>একটি</a:t>
            </a:r>
            <a:r>
              <a:rPr lang="en-US" sz="6000" b="1" dirty="0" smtClean="0">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effectLst>
                  <a:outerShdw blurRad="38100" dist="38100" dir="2700000" algn="tl">
                    <a:srgbClr val="000000">
                      <a:alpha val="43137"/>
                    </a:srgbClr>
                  </a:outerShdw>
                </a:effectLst>
                <a:latin typeface="NikoshBAN" pitchFamily="2" charset="0"/>
                <a:cs typeface="NikoshBAN" pitchFamily="2" charset="0"/>
              </a:rPr>
              <a:t>কাজ</a:t>
            </a:r>
            <a:r>
              <a:rPr lang="bn-BD" sz="6000" b="1" dirty="0" smtClean="0">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effectLst>
                  <a:outerShdw blurRad="38100" dist="38100" dir="2700000" algn="tl">
                    <a:srgbClr val="000000">
                      <a:alpha val="43137"/>
                    </a:srgbClr>
                  </a:outerShdw>
                </a:effectLst>
                <a:latin typeface="NikoshBAN" pitchFamily="2" charset="0"/>
                <a:cs typeface="NikoshBAN" pitchFamily="2" charset="0"/>
              </a:rPr>
              <a:t>করি</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4625788" y="1371386"/>
            <a:ext cx="5737412" cy="1446550"/>
          </a:xfrm>
          <a:prstGeom prst="rect">
            <a:avLst/>
          </a:prstGeom>
          <a:noFill/>
        </p:spPr>
        <p:txBody>
          <a:bodyPr wrap="square" rtlCol="0">
            <a:spAutoFit/>
          </a:bodyPr>
          <a:lstStyle/>
          <a:p>
            <a:pPr algn="just"/>
            <a:r>
              <a:rPr lang="bn-BD" sz="4400" b="1" dirty="0">
                <a:latin typeface="NikoshBAN" pitchFamily="2" charset="0"/>
                <a:cs typeface="NikoshBAN" pitchFamily="2" charset="0"/>
              </a:rPr>
              <a:t> ডান দিক থেকে ঠিক শব্দ বেছে নিয়ে খালি জায়গায় লিখি । </a:t>
            </a:r>
            <a:endParaRPr lang="en-US" sz="4400" b="1" dirty="0"/>
          </a:p>
        </p:txBody>
      </p:sp>
      <p:sp>
        <p:nvSpPr>
          <p:cNvPr id="6" name="TextBox 5"/>
          <p:cNvSpPr txBox="1"/>
          <p:nvPr/>
        </p:nvSpPr>
        <p:spPr>
          <a:xfrm>
            <a:off x="1089211" y="3790656"/>
            <a:ext cx="4760260" cy="646331"/>
          </a:xfrm>
          <a:prstGeom prst="rect">
            <a:avLst/>
          </a:prstGeom>
          <a:noFill/>
        </p:spPr>
        <p:txBody>
          <a:bodyPr wrap="square" rtlCol="0">
            <a:spAutoFit/>
          </a:bodyPr>
          <a:lstStyle/>
          <a:p>
            <a:r>
              <a:rPr lang="en-US" sz="3600" b="1" dirty="0" smtClean="0">
                <a:solidFill>
                  <a:srgbClr val="007635"/>
                </a:solidFill>
                <a:latin typeface="NikoshBAN" pitchFamily="2" charset="0"/>
                <a:cs typeface="NikoshBAN" pitchFamily="2" charset="0"/>
              </a:rPr>
              <a:t>ক) </a:t>
            </a:r>
            <a:r>
              <a:rPr lang="bn-BD" sz="3600" b="1" dirty="0" smtClean="0">
                <a:solidFill>
                  <a:srgbClr val="007635"/>
                </a:solidFill>
                <a:latin typeface="NikoshBAN" pitchFamily="2" charset="0"/>
                <a:cs typeface="NikoshBAN" pitchFamily="2" charset="0"/>
              </a:rPr>
              <a:t>বঙ্গ</a:t>
            </a:r>
            <a:r>
              <a:rPr lang="en-US" sz="3600" b="1" dirty="0" err="1" smtClean="0">
                <a:solidFill>
                  <a:srgbClr val="007635"/>
                </a:solidFill>
                <a:latin typeface="NikoshBAN" pitchFamily="2" charset="0"/>
                <a:cs typeface="NikoshBAN" pitchFamily="2" charset="0"/>
              </a:rPr>
              <a:t>বন্ধুর</a:t>
            </a:r>
            <a:r>
              <a:rPr lang="en-US" sz="3600" b="1" dirty="0" smtClean="0">
                <a:solidFill>
                  <a:srgbClr val="007635"/>
                </a:solidFill>
                <a:latin typeface="NikoshBAN" pitchFamily="2" charset="0"/>
                <a:cs typeface="NikoshBAN" pitchFamily="2" charset="0"/>
              </a:rPr>
              <a:t> </a:t>
            </a:r>
            <a:r>
              <a:rPr lang="en-US" sz="3600" b="1" dirty="0" err="1" smtClean="0">
                <a:solidFill>
                  <a:srgbClr val="007635"/>
                </a:solidFill>
                <a:latin typeface="NikoshBAN" pitchFamily="2" charset="0"/>
                <a:cs typeface="NikoshBAN" pitchFamily="2" charset="0"/>
              </a:rPr>
              <a:t>জন্ম</a:t>
            </a:r>
            <a:r>
              <a:rPr lang="en-US" sz="3600" b="1" dirty="0" smtClean="0">
                <a:solidFill>
                  <a:srgbClr val="007635"/>
                </a:solidFill>
                <a:latin typeface="NikoshBAN" pitchFamily="2" charset="0"/>
                <a:cs typeface="NikoshBAN" pitchFamily="2" charset="0"/>
              </a:rPr>
              <a:t> </a:t>
            </a:r>
            <a:r>
              <a:rPr lang="bn-BD" sz="3600" b="1" dirty="0" smtClean="0">
                <a:solidFill>
                  <a:srgbClr val="007635"/>
                </a:solidFill>
                <a:latin typeface="NikoshBAN" pitchFamily="2" charset="0"/>
                <a:cs typeface="NikoshBAN" pitchFamily="2" charset="0"/>
              </a:rPr>
              <a:t>_____ সালে।</a:t>
            </a:r>
            <a:endParaRPr lang="en-US" sz="3600" b="1" dirty="0">
              <a:solidFill>
                <a:srgbClr val="007635"/>
              </a:solidFill>
              <a:latin typeface="NikoshBAN" pitchFamily="2" charset="0"/>
              <a:cs typeface="NikoshBAN" pitchFamily="2" charset="0"/>
            </a:endParaRPr>
          </a:p>
        </p:txBody>
      </p:sp>
      <p:sp>
        <p:nvSpPr>
          <p:cNvPr id="7" name="TextBox 6"/>
          <p:cNvSpPr txBox="1"/>
          <p:nvPr/>
        </p:nvSpPr>
        <p:spPr>
          <a:xfrm>
            <a:off x="1122829" y="4436987"/>
            <a:ext cx="4531659" cy="646331"/>
          </a:xfrm>
          <a:prstGeom prst="rect">
            <a:avLst/>
          </a:prstGeom>
          <a:noFill/>
        </p:spPr>
        <p:txBody>
          <a:bodyPr wrap="square" rtlCol="0">
            <a:spAutoFit/>
          </a:bodyPr>
          <a:lstStyle/>
          <a:p>
            <a:r>
              <a:rPr lang="bn-BD" sz="3600" b="1" dirty="0" smtClean="0">
                <a:solidFill>
                  <a:srgbClr val="041BC8"/>
                </a:solidFill>
                <a:latin typeface="NikoshBAN" pitchFamily="2" charset="0"/>
                <a:cs typeface="NikoshBAN" pitchFamily="2" charset="0"/>
              </a:rPr>
              <a:t>খ) খোকা খুব ______নাম।</a:t>
            </a:r>
            <a:endParaRPr lang="en-US" sz="3600" b="1" dirty="0">
              <a:solidFill>
                <a:srgbClr val="041BC8"/>
              </a:solidFill>
              <a:latin typeface="NikoshBAN" pitchFamily="2" charset="0"/>
              <a:cs typeface="NikoshBAN" pitchFamily="2" charset="0"/>
            </a:endParaRPr>
          </a:p>
        </p:txBody>
      </p:sp>
      <p:sp>
        <p:nvSpPr>
          <p:cNvPr id="8" name="TextBox 7"/>
          <p:cNvSpPr txBox="1"/>
          <p:nvPr/>
        </p:nvSpPr>
        <p:spPr>
          <a:xfrm>
            <a:off x="1122829" y="5281850"/>
            <a:ext cx="4235824" cy="646331"/>
          </a:xfrm>
          <a:prstGeom prst="rect">
            <a:avLst/>
          </a:prstGeom>
          <a:noFill/>
        </p:spPr>
        <p:txBody>
          <a:bodyPr wrap="square" rtlCol="0">
            <a:spAutoFit/>
          </a:bodyPr>
          <a:lstStyle/>
          <a:p>
            <a:r>
              <a:rPr lang="bn-BD" sz="3600" b="1" dirty="0" smtClean="0">
                <a:solidFill>
                  <a:srgbClr val="57257D"/>
                </a:solidFill>
                <a:latin typeface="NikoshBAN" pitchFamily="2" charset="0"/>
                <a:cs typeface="NikoshBAN" pitchFamily="2" charset="0"/>
              </a:rPr>
              <a:t>গ) খোকা ______স্কুলে যায়।</a:t>
            </a:r>
            <a:endParaRPr lang="en-US" sz="3600" b="1" dirty="0">
              <a:solidFill>
                <a:srgbClr val="57257D"/>
              </a:solidFill>
              <a:latin typeface="NikoshBAN" pitchFamily="2" charset="0"/>
              <a:cs typeface="NikoshBAN" pitchFamily="2" charset="0"/>
            </a:endParaRPr>
          </a:p>
        </p:txBody>
      </p:sp>
      <p:sp>
        <p:nvSpPr>
          <p:cNvPr id="9" name="TextBox 8"/>
          <p:cNvSpPr txBox="1"/>
          <p:nvPr/>
        </p:nvSpPr>
        <p:spPr>
          <a:xfrm>
            <a:off x="1122829" y="6029964"/>
            <a:ext cx="7073153"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bn-BD" sz="3600" b="1" dirty="0" smtClean="0">
                <a:ln w="50800"/>
                <a:solidFill>
                  <a:srgbClr val="820000"/>
                </a:solidFill>
                <a:latin typeface="NikoshBAN" pitchFamily="2" charset="0"/>
                <a:cs typeface="NikoshBAN" pitchFamily="2" charset="0"/>
              </a:rPr>
              <a:t>ঘ) বঙ্গবন্ধু জন্মগ্রহনণ করেন ______জেলায়।</a:t>
            </a:r>
            <a:endParaRPr lang="en-US" sz="3600" b="1" dirty="0">
              <a:ln w="50800"/>
              <a:solidFill>
                <a:srgbClr val="820000"/>
              </a:solidFill>
              <a:latin typeface="NikoshBAN" pitchFamily="2" charset="0"/>
              <a:cs typeface="NikoshBAN" pitchFamily="2" charset="0"/>
            </a:endParaRPr>
          </a:p>
        </p:txBody>
      </p:sp>
      <p:sp>
        <p:nvSpPr>
          <p:cNvPr id="10" name="TextBox 9"/>
          <p:cNvSpPr txBox="1"/>
          <p:nvPr/>
        </p:nvSpPr>
        <p:spPr>
          <a:xfrm>
            <a:off x="8219034" y="3866078"/>
            <a:ext cx="2218765" cy="707886"/>
          </a:xfrm>
          <a:prstGeom prst="rect">
            <a:avLst/>
          </a:prstGeom>
          <a:noFill/>
        </p:spPr>
        <p:txBody>
          <a:bodyPr wrap="square" rtlCol="0">
            <a:spAutoFit/>
          </a:bodyPr>
          <a:lstStyle/>
          <a:p>
            <a:pPr algn="ctr"/>
            <a:r>
              <a:rPr lang="bn-BD" sz="4000" b="1" dirty="0" smtClean="0">
                <a:solidFill>
                  <a:srgbClr val="57257D"/>
                </a:solidFill>
                <a:latin typeface="NikoshBAN" pitchFamily="2" charset="0"/>
                <a:cs typeface="NikoshBAN" pitchFamily="2" charset="0"/>
              </a:rPr>
              <a:t>পায়ে হেঁটে</a:t>
            </a:r>
            <a:endParaRPr lang="en-US" sz="4000" b="1" dirty="0">
              <a:solidFill>
                <a:srgbClr val="57257D"/>
              </a:solidFill>
              <a:latin typeface="NikoshBAN" pitchFamily="2" charset="0"/>
              <a:cs typeface="NikoshBAN" pitchFamily="2" charset="0"/>
            </a:endParaRPr>
          </a:p>
        </p:txBody>
      </p:sp>
      <p:sp>
        <p:nvSpPr>
          <p:cNvPr id="11" name="TextBox 10"/>
          <p:cNvSpPr txBox="1"/>
          <p:nvPr/>
        </p:nvSpPr>
        <p:spPr>
          <a:xfrm>
            <a:off x="8207748" y="4573964"/>
            <a:ext cx="2155452" cy="707886"/>
          </a:xfrm>
          <a:prstGeom prst="rect">
            <a:avLst/>
          </a:prstGeom>
          <a:noFill/>
        </p:spPr>
        <p:txBody>
          <a:bodyPr wrap="square" rtlCol="0">
            <a:spAutoFit/>
          </a:bodyPr>
          <a:lstStyle/>
          <a:p>
            <a:pPr algn="ctr"/>
            <a:r>
              <a:rPr lang="bn-BD" sz="4000" b="1" dirty="0" smtClean="0">
                <a:solidFill>
                  <a:srgbClr val="007635"/>
                </a:solidFill>
                <a:latin typeface="NikoshBAN" pitchFamily="2" charset="0"/>
                <a:cs typeface="NikoshBAN" pitchFamily="2" charset="0"/>
              </a:rPr>
              <a:t>১৯২০</a:t>
            </a:r>
            <a:endParaRPr lang="en-US" sz="4000" b="1" dirty="0">
              <a:solidFill>
                <a:srgbClr val="007635"/>
              </a:solidFill>
              <a:latin typeface="NikoshBAN" pitchFamily="2" charset="0"/>
              <a:cs typeface="NikoshBAN" pitchFamily="2" charset="0"/>
            </a:endParaRPr>
          </a:p>
        </p:txBody>
      </p:sp>
      <p:sp>
        <p:nvSpPr>
          <p:cNvPr id="12" name="TextBox 11"/>
          <p:cNvSpPr txBox="1"/>
          <p:nvPr/>
        </p:nvSpPr>
        <p:spPr>
          <a:xfrm>
            <a:off x="8283388" y="5322078"/>
            <a:ext cx="2154411" cy="707886"/>
          </a:xfrm>
          <a:prstGeom prst="rect">
            <a:avLst/>
          </a:prstGeom>
          <a:noFill/>
        </p:spPr>
        <p:txBody>
          <a:bodyPr wrap="square" rtlCol="0">
            <a:spAutoFit/>
          </a:bodyPr>
          <a:lstStyle/>
          <a:p>
            <a:pPr algn="ctr"/>
            <a:r>
              <a:rPr lang="bn-BD" sz="4000" b="1" dirty="0" smtClean="0">
                <a:solidFill>
                  <a:srgbClr val="041BC8"/>
                </a:solidFill>
                <a:latin typeface="NikoshBAN" pitchFamily="2" charset="0"/>
                <a:cs typeface="NikoshBAN" pitchFamily="2" charset="0"/>
              </a:rPr>
              <a:t>আদরের</a:t>
            </a:r>
            <a:endParaRPr lang="en-US" sz="4000" b="1" dirty="0">
              <a:solidFill>
                <a:srgbClr val="041BC8"/>
              </a:solidFill>
              <a:latin typeface="NikoshBAN" pitchFamily="2" charset="0"/>
              <a:cs typeface="NikoshBAN" pitchFamily="2" charset="0"/>
            </a:endParaRPr>
          </a:p>
        </p:txBody>
      </p:sp>
      <p:sp>
        <p:nvSpPr>
          <p:cNvPr id="13" name="TextBox 12"/>
          <p:cNvSpPr txBox="1"/>
          <p:nvPr/>
        </p:nvSpPr>
        <p:spPr>
          <a:xfrm>
            <a:off x="8283388" y="5999186"/>
            <a:ext cx="2154411" cy="707886"/>
          </a:xfrm>
          <a:prstGeom prst="rect">
            <a:avLst/>
          </a:prstGeom>
          <a:noFill/>
        </p:spPr>
        <p:txBody>
          <a:bodyPr wrap="square" rtlCol="0">
            <a:spAutoFit/>
          </a:bodyPr>
          <a:lstStyle/>
          <a:p>
            <a:pPr algn="ctr"/>
            <a:r>
              <a:rPr lang="bn-BD" sz="4000" b="1" dirty="0" smtClean="0">
                <a:solidFill>
                  <a:srgbClr val="820000"/>
                </a:solidFill>
                <a:latin typeface="NikoshBAN" pitchFamily="2" charset="0"/>
                <a:cs typeface="NikoshBAN" pitchFamily="2" charset="0"/>
              </a:rPr>
              <a:t>গোপালগঞ্জ</a:t>
            </a:r>
            <a:endParaRPr lang="en-US" sz="4000" b="1" dirty="0">
              <a:solidFill>
                <a:srgbClr val="820000"/>
              </a:solidFill>
              <a:latin typeface="NikoshBAN" pitchFamily="2" charset="0"/>
              <a:cs typeface="NikoshBAN" pitchFamily="2" charset="0"/>
            </a:endParaRPr>
          </a:p>
        </p:txBody>
      </p:sp>
      <p:sp>
        <p:nvSpPr>
          <p:cNvPr id="14" name="Rounded Rectangle 13"/>
          <p:cNvSpPr/>
          <p:nvPr/>
        </p:nvSpPr>
        <p:spPr>
          <a:xfrm>
            <a:off x="1122829" y="969804"/>
            <a:ext cx="2960914" cy="2249714"/>
          </a:xfrm>
          <a:prstGeom prst="roundRect">
            <a:avLst/>
          </a:prstGeom>
          <a:blipFill dpi="0" rotWithShape="1">
            <a:blip r:embed="rId3">
              <a:extLst>
                <a:ext uri="{28A0092B-C50C-407E-A947-70E740481C1C}">
                  <a14:useLocalDpi xmlns:a14="http://schemas.microsoft.com/office/drawing/2010/main" val="0"/>
                </a:ext>
              </a:extLst>
            </a:blip>
            <a:srcRect/>
            <a:stretch>
              <a:fillRect l="-5883" t="-19670" r="-5883" b="-7741"/>
            </a:stretch>
          </a:blip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619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20671" y="672353"/>
            <a:ext cx="4303058" cy="1323439"/>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যুক্তবর্ণগুলো</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নেই</a:t>
            </a: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4000" b="1" dirty="0">
              <a:effectLst>
                <a:outerShdw blurRad="38100" dist="38100" dir="2700000" algn="tl">
                  <a:srgbClr val="000000">
                    <a:alpha val="43137"/>
                  </a:srgbClr>
                </a:outerShdw>
              </a:effectLst>
            </a:endParaRPr>
          </a:p>
        </p:txBody>
      </p:sp>
      <p:sp>
        <p:nvSpPr>
          <p:cNvPr id="35" name="Right Arrow 34"/>
          <p:cNvSpPr/>
          <p:nvPr/>
        </p:nvSpPr>
        <p:spPr>
          <a:xfrm>
            <a:off x="6172199" y="2414078"/>
            <a:ext cx="617837" cy="1210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93" name="TextBox 92"/>
          <p:cNvSpPr txBox="1"/>
          <p:nvPr/>
        </p:nvSpPr>
        <p:spPr>
          <a:xfrm>
            <a:off x="2072163" y="1995792"/>
            <a:ext cx="23176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sz="4800" b="1" dirty="0" err="1" smtClean="0">
                <a:ln w="50800"/>
                <a:latin typeface="NikoshBAN" pitchFamily="2" charset="0"/>
                <a:cs typeface="NikoshBAN" pitchFamily="2" charset="0"/>
              </a:rPr>
              <a:t>গোপালগঞ্জ</a:t>
            </a:r>
            <a:endParaRPr lang="en-US" sz="4800" b="1" dirty="0">
              <a:ln w="50800"/>
              <a:latin typeface="NikoshBAN" pitchFamily="2" charset="0"/>
              <a:cs typeface="NikoshBAN" pitchFamily="2" charset="0"/>
            </a:endParaRPr>
          </a:p>
        </p:txBody>
      </p:sp>
      <p:sp>
        <p:nvSpPr>
          <p:cNvPr id="94" name="TextBox 93"/>
          <p:cNvSpPr txBox="1"/>
          <p:nvPr/>
        </p:nvSpPr>
        <p:spPr>
          <a:xfrm>
            <a:off x="7904663" y="2017931"/>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latin typeface="NikoshBAN" pitchFamily="2" charset="0"/>
                <a:cs typeface="NikoshBAN" pitchFamily="2" charset="0"/>
              </a:rPr>
              <a:t>জ</a:t>
            </a:r>
          </a:p>
        </p:txBody>
      </p:sp>
      <p:sp>
        <p:nvSpPr>
          <p:cNvPr id="95" name="TextBox 94"/>
          <p:cNvSpPr txBox="1"/>
          <p:nvPr/>
        </p:nvSpPr>
        <p:spPr>
          <a:xfrm>
            <a:off x="9395135" y="1968646"/>
            <a:ext cx="1539641"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err="1" smtClean="0">
                <a:ln w="50800"/>
                <a:latin typeface="NikoshBAN" pitchFamily="2" charset="0"/>
                <a:cs typeface="NikoshBAN" pitchFamily="2" charset="0"/>
              </a:rPr>
              <a:t>ব্যঞ্জন</a:t>
            </a:r>
            <a:endParaRPr lang="en-US" sz="4800" b="1" dirty="0">
              <a:ln w="50800"/>
              <a:latin typeface="NikoshBAN" pitchFamily="2" charset="0"/>
              <a:cs typeface="NikoshBAN" pitchFamily="2" charset="0"/>
            </a:endParaRPr>
          </a:p>
        </p:txBody>
      </p:sp>
      <p:sp>
        <p:nvSpPr>
          <p:cNvPr id="96" name="TextBox 95"/>
          <p:cNvSpPr txBox="1"/>
          <p:nvPr/>
        </p:nvSpPr>
        <p:spPr>
          <a:xfrm>
            <a:off x="5365818" y="2017931"/>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ঞ্জ</a:t>
            </a:r>
            <a:endParaRPr lang="en-US" sz="4800" b="1" dirty="0">
              <a:ln w="50800"/>
              <a:latin typeface="NikoshBAN" pitchFamily="2" charset="0"/>
              <a:cs typeface="NikoshBAN" pitchFamily="2" charset="0"/>
            </a:endParaRPr>
          </a:p>
        </p:txBody>
      </p:sp>
      <p:sp>
        <p:nvSpPr>
          <p:cNvPr id="97" name="TextBox 96"/>
          <p:cNvSpPr txBox="1"/>
          <p:nvPr/>
        </p:nvSpPr>
        <p:spPr>
          <a:xfrm>
            <a:off x="6907136" y="2017931"/>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ঞ্</a:t>
            </a:r>
            <a:endParaRPr lang="en-US" sz="4800" b="1" dirty="0">
              <a:ln w="50800"/>
              <a:latin typeface="NikoshBAN" pitchFamily="2" charset="0"/>
              <a:cs typeface="NikoshBAN" pitchFamily="2" charset="0"/>
            </a:endParaRPr>
          </a:p>
        </p:txBody>
      </p:sp>
      <p:sp>
        <p:nvSpPr>
          <p:cNvPr id="98" name="TextBox 97"/>
          <p:cNvSpPr txBox="1"/>
          <p:nvPr/>
        </p:nvSpPr>
        <p:spPr>
          <a:xfrm>
            <a:off x="2072163" y="2819400"/>
            <a:ext cx="2317665"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sz="4800" b="1" dirty="0" err="1" smtClean="0">
                <a:ln w="50800"/>
                <a:latin typeface="NikoshBAN" pitchFamily="2" charset="0"/>
                <a:cs typeface="NikoshBAN" pitchFamily="2" charset="0"/>
              </a:rPr>
              <a:t>টুঙ্গিপাড়া</a:t>
            </a:r>
            <a:endParaRPr lang="en-US" sz="4800" b="1" dirty="0">
              <a:ln w="50800"/>
              <a:latin typeface="NikoshBAN" pitchFamily="2" charset="0"/>
              <a:cs typeface="NikoshBAN" pitchFamily="2" charset="0"/>
            </a:endParaRPr>
          </a:p>
        </p:txBody>
      </p:sp>
      <p:sp>
        <p:nvSpPr>
          <p:cNvPr id="99" name="TextBox 98"/>
          <p:cNvSpPr txBox="1"/>
          <p:nvPr/>
        </p:nvSpPr>
        <p:spPr>
          <a:xfrm>
            <a:off x="7980863" y="2819400"/>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latin typeface="NikoshBAN" pitchFamily="2" charset="0"/>
                <a:cs typeface="NikoshBAN" pitchFamily="2" charset="0"/>
              </a:rPr>
              <a:t>গ</a:t>
            </a:r>
            <a:endParaRPr lang="en-US" sz="4800" b="1" dirty="0">
              <a:ln w="50800"/>
              <a:latin typeface="NikoshBAN" pitchFamily="2" charset="0"/>
              <a:cs typeface="NikoshBAN" pitchFamily="2" charset="0"/>
            </a:endParaRPr>
          </a:p>
        </p:txBody>
      </p:sp>
      <p:sp>
        <p:nvSpPr>
          <p:cNvPr id="100" name="TextBox 99"/>
          <p:cNvSpPr txBox="1"/>
          <p:nvPr/>
        </p:nvSpPr>
        <p:spPr>
          <a:xfrm>
            <a:off x="9395135" y="2707810"/>
            <a:ext cx="2008009"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err="1" smtClean="0">
                <a:ln w="50800"/>
                <a:latin typeface="NikoshBAN" pitchFamily="2" charset="0"/>
                <a:cs typeface="NikoshBAN" pitchFamily="2" charset="0"/>
              </a:rPr>
              <a:t>বঙ্গবন্ধু</a:t>
            </a:r>
            <a:endParaRPr lang="as-IN" sz="4800" b="1" dirty="0">
              <a:ln w="50800"/>
              <a:latin typeface="NikoshBAN" pitchFamily="2" charset="0"/>
              <a:cs typeface="NikoshBAN" pitchFamily="2" charset="0"/>
            </a:endParaRPr>
          </a:p>
        </p:txBody>
      </p:sp>
      <p:sp>
        <p:nvSpPr>
          <p:cNvPr id="101" name="TextBox 100"/>
          <p:cNvSpPr txBox="1"/>
          <p:nvPr/>
        </p:nvSpPr>
        <p:spPr>
          <a:xfrm>
            <a:off x="5382491" y="2819400"/>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ঙ্গ</a:t>
            </a:r>
            <a:endParaRPr lang="en-US" sz="4800" b="1" dirty="0">
              <a:ln w="50800"/>
              <a:latin typeface="NikoshBAN" pitchFamily="2" charset="0"/>
              <a:cs typeface="NikoshBAN" pitchFamily="2" charset="0"/>
            </a:endParaRPr>
          </a:p>
        </p:txBody>
      </p:sp>
      <p:sp>
        <p:nvSpPr>
          <p:cNvPr id="102" name="TextBox 101"/>
          <p:cNvSpPr txBox="1"/>
          <p:nvPr/>
        </p:nvSpPr>
        <p:spPr>
          <a:xfrm>
            <a:off x="6907136" y="2863115"/>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ঙ্</a:t>
            </a:r>
            <a:endParaRPr lang="en-US" sz="4800" b="1" dirty="0">
              <a:ln w="50800"/>
              <a:latin typeface="NikoshBAN" pitchFamily="2" charset="0"/>
              <a:cs typeface="NikoshBAN" pitchFamily="2" charset="0"/>
            </a:endParaRPr>
          </a:p>
        </p:txBody>
      </p:sp>
      <p:sp>
        <p:nvSpPr>
          <p:cNvPr id="104" name="TextBox 103"/>
          <p:cNvSpPr txBox="1"/>
          <p:nvPr/>
        </p:nvSpPr>
        <p:spPr>
          <a:xfrm>
            <a:off x="7828463" y="3657600"/>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latin typeface="NikoshBAN" pitchFamily="2" charset="0"/>
                <a:cs typeface="NikoshBAN" pitchFamily="2" charset="0"/>
              </a:rPr>
              <a:t>ত</a:t>
            </a:r>
          </a:p>
        </p:txBody>
      </p:sp>
      <p:sp>
        <p:nvSpPr>
          <p:cNvPr id="105" name="TextBox 104"/>
          <p:cNvSpPr txBox="1"/>
          <p:nvPr/>
        </p:nvSpPr>
        <p:spPr>
          <a:xfrm>
            <a:off x="9395135" y="3614789"/>
            <a:ext cx="1744973"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err="1" smtClean="0">
                <a:ln w="50800"/>
                <a:latin typeface="NikoshBAN" pitchFamily="2" charset="0"/>
                <a:cs typeface="NikoshBAN" pitchFamily="2" charset="0"/>
              </a:rPr>
              <a:t>অন্তর</a:t>
            </a:r>
            <a:endParaRPr lang="en-US" sz="4800" b="1" dirty="0">
              <a:ln w="50800"/>
              <a:latin typeface="NikoshBAN" pitchFamily="2" charset="0"/>
              <a:cs typeface="NikoshBAN" pitchFamily="2" charset="0"/>
            </a:endParaRPr>
          </a:p>
        </p:txBody>
      </p:sp>
      <p:sp>
        <p:nvSpPr>
          <p:cNvPr id="106" name="TextBox 105"/>
          <p:cNvSpPr txBox="1"/>
          <p:nvPr/>
        </p:nvSpPr>
        <p:spPr>
          <a:xfrm>
            <a:off x="5382491" y="3657600"/>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ন্ত</a:t>
            </a:r>
            <a:endParaRPr lang="en-US" sz="4800" b="1" dirty="0">
              <a:ln w="50800"/>
              <a:latin typeface="NikoshBAN" pitchFamily="2" charset="0"/>
              <a:cs typeface="NikoshBAN" pitchFamily="2" charset="0"/>
            </a:endParaRPr>
          </a:p>
        </p:txBody>
      </p:sp>
      <p:sp>
        <p:nvSpPr>
          <p:cNvPr id="107" name="TextBox 106"/>
          <p:cNvSpPr txBox="1"/>
          <p:nvPr/>
        </p:nvSpPr>
        <p:spPr>
          <a:xfrm>
            <a:off x="6907136" y="3709358"/>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ন্</a:t>
            </a:r>
            <a:endParaRPr lang="en-US" sz="4800" b="1" dirty="0">
              <a:ln w="50800"/>
              <a:latin typeface="NikoshBAN" pitchFamily="2" charset="0"/>
              <a:cs typeface="NikoshBAN" pitchFamily="2" charset="0"/>
            </a:endParaRPr>
          </a:p>
        </p:txBody>
      </p:sp>
      <p:sp>
        <p:nvSpPr>
          <p:cNvPr id="108" name="TextBox 107"/>
          <p:cNvSpPr txBox="1"/>
          <p:nvPr/>
        </p:nvSpPr>
        <p:spPr>
          <a:xfrm>
            <a:off x="2072163" y="4632065"/>
            <a:ext cx="2317665"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sz="4800" b="1" dirty="0" err="1" smtClean="0">
                <a:ln w="50800"/>
                <a:latin typeface="NikoshBAN" pitchFamily="2" charset="0"/>
                <a:cs typeface="NikoshBAN" pitchFamily="2" charset="0"/>
              </a:rPr>
              <a:t>স্কুল</a:t>
            </a:r>
            <a:r>
              <a:rPr lang="en-US" sz="4800" b="1" dirty="0" smtClean="0">
                <a:ln w="50800"/>
                <a:latin typeface="NikoshBAN" pitchFamily="2" charset="0"/>
                <a:cs typeface="NikoshBAN" pitchFamily="2" charset="0"/>
              </a:rPr>
              <a:t> </a:t>
            </a:r>
            <a:endParaRPr lang="en-US" sz="4800" b="1" dirty="0">
              <a:ln w="50800"/>
              <a:latin typeface="NikoshBAN" pitchFamily="2" charset="0"/>
              <a:cs typeface="NikoshBAN" pitchFamily="2" charset="0"/>
            </a:endParaRPr>
          </a:p>
        </p:txBody>
      </p:sp>
      <p:sp>
        <p:nvSpPr>
          <p:cNvPr id="109" name="TextBox 108"/>
          <p:cNvSpPr txBox="1"/>
          <p:nvPr/>
        </p:nvSpPr>
        <p:spPr>
          <a:xfrm>
            <a:off x="7828463" y="4724400"/>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latin typeface="NikoshBAN" pitchFamily="2" charset="0"/>
                <a:cs typeface="NikoshBAN" pitchFamily="2" charset="0"/>
              </a:rPr>
              <a:t>ক</a:t>
            </a:r>
          </a:p>
        </p:txBody>
      </p:sp>
      <p:sp>
        <p:nvSpPr>
          <p:cNvPr id="110" name="TextBox 109"/>
          <p:cNvSpPr txBox="1"/>
          <p:nvPr/>
        </p:nvSpPr>
        <p:spPr>
          <a:xfrm>
            <a:off x="9395135" y="4675082"/>
            <a:ext cx="14478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err="1" smtClean="0">
                <a:ln w="50800"/>
                <a:latin typeface="NikoshBAN" pitchFamily="2" charset="0"/>
                <a:cs typeface="NikoshBAN" pitchFamily="2" charset="0"/>
              </a:rPr>
              <a:t>বিস্কুট</a:t>
            </a:r>
            <a:endParaRPr lang="en-US" sz="4800" b="1" dirty="0">
              <a:ln w="50800"/>
              <a:latin typeface="NikoshBAN" pitchFamily="2" charset="0"/>
              <a:cs typeface="NikoshBAN" pitchFamily="2" charset="0"/>
            </a:endParaRPr>
          </a:p>
        </p:txBody>
      </p:sp>
      <p:sp>
        <p:nvSpPr>
          <p:cNvPr id="111" name="TextBox 110"/>
          <p:cNvSpPr txBox="1"/>
          <p:nvPr/>
        </p:nvSpPr>
        <p:spPr>
          <a:xfrm>
            <a:off x="5382491" y="4724400"/>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স্ক</a:t>
            </a:r>
            <a:endParaRPr lang="en-US" sz="4800" b="1" dirty="0">
              <a:ln w="50800"/>
              <a:latin typeface="NikoshBAN" pitchFamily="2" charset="0"/>
              <a:cs typeface="NikoshBAN" pitchFamily="2" charset="0"/>
            </a:endParaRPr>
          </a:p>
        </p:txBody>
      </p:sp>
      <p:sp>
        <p:nvSpPr>
          <p:cNvPr id="112" name="TextBox 111"/>
          <p:cNvSpPr txBox="1"/>
          <p:nvPr/>
        </p:nvSpPr>
        <p:spPr>
          <a:xfrm>
            <a:off x="6907136" y="4647485"/>
            <a:ext cx="8265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err="1" smtClean="0">
                <a:ln w="50800"/>
                <a:latin typeface="NikoshBAN" pitchFamily="2" charset="0"/>
                <a:cs typeface="NikoshBAN" pitchFamily="2" charset="0"/>
              </a:rPr>
              <a:t>স্</a:t>
            </a:r>
            <a:endParaRPr lang="en-US" sz="4800" b="1" dirty="0">
              <a:ln w="50800"/>
              <a:latin typeface="NikoshBAN" pitchFamily="2" charset="0"/>
              <a:cs typeface="NikoshBAN" pitchFamily="2" charset="0"/>
            </a:endParaRPr>
          </a:p>
        </p:txBody>
      </p:sp>
      <p:sp>
        <p:nvSpPr>
          <p:cNvPr id="113" name="Right Arrow 112"/>
          <p:cNvSpPr/>
          <p:nvPr/>
        </p:nvSpPr>
        <p:spPr>
          <a:xfrm>
            <a:off x="4638454" y="2341095"/>
            <a:ext cx="730264" cy="212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14" name="Right Arrow 113"/>
          <p:cNvSpPr/>
          <p:nvPr/>
        </p:nvSpPr>
        <p:spPr>
          <a:xfrm>
            <a:off x="4638454" y="3142565"/>
            <a:ext cx="730264" cy="175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15" name="Right Arrow 114"/>
          <p:cNvSpPr/>
          <p:nvPr/>
        </p:nvSpPr>
        <p:spPr>
          <a:xfrm>
            <a:off x="4652227" y="4030288"/>
            <a:ext cx="730264" cy="175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16" name="Right Arrow 115"/>
          <p:cNvSpPr/>
          <p:nvPr/>
        </p:nvSpPr>
        <p:spPr>
          <a:xfrm>
            <a:off x="4662716" y="4964859"/>
            <a:ext cx="730264" cy="175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17" name="Right Arrow 116"/>
          <p:cNvSpPr/>
          <p:nvPr/>
        </p:nvSpPr>
        <p:spPr>
          <a:xfrm>
            <a:off x="8514262" y="2356928"/>
            <a:ext cx="617837" cy="1210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18" name="Right Arrow 117"/>
          <p:cNvSpPr/>
          <p:nvPr/>
        </p:nvSpPr>
        <p:spPr>
          <a:xfrm flipV="1">
            <a:off x="8514262" y="3889778"/>
            <a:ext cx="617837" cy="8408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19" name="Right Arrow 118"/>
          <p:cNvSpPr/>
          <p:nvPr/>
        </p:nvSpPr>
        <p:spPr>
          <a:xfrm>
            <a:off x="6172199" y="5062983"/>
            <a:ext cx="617837" cy="1210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20" name="Right Arrow 119"/>
          <p:cNvSpPr/>
          <p:nvPr/>
        </p:nvSpPr>
        <p:spPr>
          <a:xfrm>
            <a:off x="6184644" y="3172498"/>
            <a:ext cx="617837" cy="1210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21" name="Right Arrow 120"/>
          <p:cNvSpPr/>
          <p:nvPr/>
        </p:nvSpPr>
        <p:spPr>
          <a:xfrm>
            <a:off x="6144303" y="3988557"/>
            <a:ext cx="617837" cy="12108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22" name="Right Arrow 121"/>
          <p:cNvSpPr/>
          <p:nvPr/>
        </p:nvSpPr>
        <p:spPr>
          <a:xfrm flipV="1">
            <a:off x="8469235" y="3123307"/>
            <a:ext cx="617837" cy="8408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123" name="Right Arrow 122"/>
          <p:cNvSpPr/>
          <p:nvPr/>
        </p:nvSpPr>
        <p:spPr>
          <a:xfrm flipV="1">
            <a:off x="8514261" y="5091172"/>
            <a:ext cx="617837" cy="768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4800" b="1">
              <a:ln w="50800"/>
              <a:solidFill>
                <a:schemeClr val="tx1"/>
              </a:solidFill>
              <a:latin typeface="NikoshBAN" pitchFamily="2" charset="0"/>
              <a:cs typeface="NikoshBAN" pitchFamily="2" charset="0"/>
            </a:endParaRPr>
          </a:p>
        </p:txBody>
      </p:sp>
      <p:sp>
        <p:nvSpPr>
          <p:cNvPr id="37" name="TextBox 36"/>
          <p:cNvSpPr txBox="1"/>
          <p:nvPr/>
        </p:nvSpPr>
        <p:spPr>
          <a:xfrm>
            <a:off x="2072164" y="3666698"/>
            <a:ext cx="2317666"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sz="4800" b="1" dirty="0" err="1" smtClean="0">
                <a:ln w="50800"/>
                <a:latin typeface="NikoshBAN" pitchFamily="2" charset="0"/>
                <a:cs typeface="NikoshBAN" pitchFamily="2" charset="0"/>
              </a:rPr>
              <a:t>সন্তান</a:t>
            </a:r>
            <a:endParaRPr lang="en-US" sz="4800" b="1" dirty="0">
              <a:ln w="50800"/>
              <a:latin typeface="NikoshBAN" pitchFamily="2" charset="0"/>
              <a:cs typeface="NikoshBAN" pitchFamily="2" charset="0"/>
            </a:endParaRPr>
          </a:p>
        </p:txBody>
      </p:sp>
    </p:spTree>
    <p:extLst>
      <p:ext uri="{BB962C8B-B14F-4D97-AF65-F5344CB8AC3E}">
        <p14:creationId xmlns:p14="http://schemas.microsoft.com/office/powerpoint/2010/main" val="1051584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wipe(left)">
                                      <p:cBhvr>
                                        <p:cTn id="10" dur="1000"/>
                                        <p:tgtEl>
                                          <p:spTgt spid="1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left)">
                                      <p:cBhvr>
                                        <p:cTn id="13" dur="1000"/>
                                        <p:tgtEl>
                                          <p:spTgt spid="9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left)">
                                      <p:cBhvr>
                                        <p:cTn id="19" dur="1000"/>
                                        <p:tgtEl>
                                          <p:spTgt spid="9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1000"/>
                                        <p:tgtEl>
                                          <p:spTgt spid="9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wipe(left)">
                                      <p:cBhvr>
                                        <p:cTn id="25" dur="1000"/>
                                        <p:tgtEl>
                                          <p:spTgt spid="1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wipe(left)">
                                      <p:cBhvr>
                                        <p:cTn id="28" dur="1000"/>
                                        <p:tgtEl>
                                          <p:spTgt spid="9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wipe(left)">
                                      <p:cBhvr>
                                        <p:cTn id="36" dur="1000"/>
                                        <p:tgtEl>
                                          <p:spTgt spid="9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1000"/>
                                        <p:tgtEl>
                                          <p:spTgt spid="11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left)">
                                      <p:cBhvr>
                                        <p:cTn id="42" dur="1000"/>
                                        <p:tgtEl>
                                          <p:spTgt spid="10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wipe(left)">
                                      <p:cBhvr>
                                        <p:cTn id="45" dur="1000"/>
                                        <p:tgtEl>
                                          <p:spTgt spid="12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1000"/>
                                        <p:tgtEl>
                                          <p:spTgt spid="10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wipe(left)">
                                      <p:cBhvr>
                                        <p:cTn id="51" dur="1000"/>
                                        <p:tgtEl>
                                          <p:spTgt spid="9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wipe(left)">
                                      <p:cBhvr>
                                        <p:cTn id="54" dur="1000"/>
                                        <p:tgtEl>
                                          <p:spTgt spid="1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10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1000"/>
                                        <p:tgtEl>
                                          <p:spTgt spid="3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left)">
                                      <p:cBhvr>
                                        <p:cTn id="65" dur="1000"/>
                                        <p:tgtEl>
                                          <p:spTgt spid="1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wipe(left)">
                                      <p:cBhvr>
                                        <p:cTn id="68" dur="1000"/>
                                        <p:tgtEl>
                                          <p:spTgt spid="10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wipe(left)">
                                      <p:cBhvr>
                                        <p:cTn id="71" dur="1000"/>
                                        <p:tgtEl>
                                          <p:spTgt spid="12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wipe(left)">
                                      <p:cBhvr>
                                        <p:cTn id="74" dur="1000"/>
                                        <p:tgtEl>
                                          <p:spTgt spid="10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animEffect transition="in" filter="wipe(left)">
                                      <p:cBhvr>
                                        <p:cTn id="77" dur="1000"/>
                                        <p:tgtEl>
                                          <p:spTgt spid="10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left)">
                                      <p:cBhvr>
                                        <p:cTn id="80" dur="1000"/>
                                        <p:tgtEl>
                                          <p:spTgt spid="11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wipe(left)">
                                      <p:cBhvr>
                                        <p:cTn id="83" dur="1000"/>
                                        <p:tgtEl>
                                          <p:spTgt spid="10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wipe(left)">
                                      <p:cBhvr>
                                        <p:cTn id="88" dur="1000"/>
                                        <p:tgtEl>
                                          <p:spTgt spid="10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wipe(left)">
                                      <p:cBhvr>
                                        <p:cTn id="91" dur="1000"/>
                                        <p:tgtEl>
                                          <p:spTgt spid="11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left)">
                                      <p:cBhvr>
                                        <p:cTn id="94" dur="1000"/>
                                        <p:tgtEl>
                                          <p:spTgt spid="111"/>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19"/>
                                        </p:tgtEl>
                                        <p:attrNameLst>
                                          <p:attrName>style.visibility</p:attrName>
                                        </p:attrNameLst>
                                      </p:cBhvr>
                                      <p:to>
                                        <p:strVal val="visible"/>
                                      </p:to>
                                    </p:set>
                                    <p:animEffect transition="in" filter="wipe(left)">
                                      <p:cBhvr>
                                        <p:cTn id="97" dur="1000"/>
                                        <p:tgtEl>
                                          <p:spTgt spid="11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wipe(left)">
                                      <p:cBhvr>
                                        <p:cTn id="100" dur="1000"/>
                                        <p:tgtEl>
                                          <p:spTgt spid="11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09"/>
                                        </p:tgtEl>
                                        <p:attrNameLst>
                                          <p:attrName>style.visibility</p:attrName>
                                        </p:attrNameLst>
                                      </p:cBhvr>
                                      <p:to>
                                        <p:strVal val="visible"/>
                                      </p:to>
                                    </p:set>
                                    <p:animEffect transition="in" filter="wipe(left)">
                                      <p:cBhvr>
                                        <p:cTn id="103" dur="1000"/>
                                        <p:tgtEl>
                                          <p:spTgt spid="10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23"/>
                                        </p:tgtEl>
                                        <p:attrNameLst>
                                          <p:attrName>style.visibility</p:attrName>
                                        </p:attrNameLst>
                                      </p:cBhvr>
                                      <p:to>
                                        <p:strVal val="visible"/>
                                      </p:to>
                                    </p:set>
                                    <p:animEffect transition="in" filter="wipe(left)">
                                      <p:cBhvr>
                                        <p:cTn id="106" dur="1000"/>
                                        <p:tgtEl>
                                          <p:spTgt spid="123"/>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wipe(left)">
                                      <p:cBhvr>
                                        <p:cTn id="109"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animBg="1"/>
      <p:bldP spid="93" grpId="0"/>
      <p:bldP spid="94" grpId="0"/>
      <p:bldP spid="95" grpId="0"/>
      <p:bldP spid="96" grpId="0"/>
      <p:bldP spid="97" grpId="0"/>
      <p:bldP spid="98" grpId="0"/>
      <p:bldP spid="99" grpId="0"/>
      <p:bldP spid="100" grpId="0"/>
      <p:bldP spid="101" grpId="0"/>
      <p:bldP spid="102" grpId="0"/>
      <p:bldP spid="104" grpId="0"/>
      <p:bldP spid="105" grpId="0"/>
      <p:bldP spid="106" grpId="0"/>
      <p:bldP spid="107" grpId="0"/>
      <p:bldP spid="108" grpId="0"/>
      <p:bldP spid="109" grpId="0"/>
      <p:bldP spid="110" grpId="0"/>
      <p:bldP spid="111" grpId="0"/>
      <p:bldP spid="112" grpId="0"/>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400" y="413219"/>
            <a:ext cx="7772399" cy="769441"/>
          </a:xfrm>
          <a:prstGeom prst="rect">
            <a:avLst/>
          </a:prstGeom>
          <a:noFill/>
        </p:spPr>
        <p:txBody>
          <a:bodyPr wrap="square" rtlCol="0">
            <a:spAutoFit/>
          </a:bodyPr>
          <a:lstStyle/>
          <a:p>
            <a:pPr algn="ct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নিচের</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শব্দগু</a:t>
            </a:r>
            <a:r>
              <a:rPr lang="bn-BD" sz="4400" b="1" dirty="0" smtClean="0">
                <a:effectLst>
                  <a:outerShdw blurRad="38100" dist="38100" dir="2700000" algn="tl">
                    <a:srgbClr val="000000">
                      <a:alpha val="43137"/>
                    </a:srgbClr>
                  </a:outerShdw>
                </a:effectLst>
                <a:latin typeface="NikoshBAN" pitchFamily="2" charset="0"/>
                <a:cs typeface="NikoshBAN" pitchFamily="2" charset="0"/>
              </a:rPr>
              <a:t>লোর অর্থ জেনে নেই</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2" descr="C:\Users\mztutul\Desktop\Class 4 Bangla\Banglar Khoka\demotivatorium_ru_vsepriehali_1069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901"/>
          <a:stretch/>
        </p:blipFill>
        <p:spPr bwMode="auto">
          <a:xfrm>
            <a:off x="3872753" y="1182660"/>
            <a:ext cx="4141694" cy="1978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1842247" y="2084294"/>
            <a:ext cx="2138082" cy="369332"/>
          </a:xfrm>
          <a:prstGeom prst="rect">
            <a:avLst/>
          </a:prstGeom>
          <a:noFill/>
        </p:spPr>
        <p:txBody>
          <a:bodyPr wrap="square" rtlCol="0">
            <a:spAutoFit/>
          </a:bodyPr>
          <a:lstStyle/>
          <a:p>
            <a:endParaRPr lang="en-US" dirty="0"/>
          </a:p>
        </p:txBody>
      </p:sp>
      <p:sp>
        <p:nvSpPr>
          <p:cNvPr id="11" name="TextBox 10"/>
          <p:cNvSpPr txBox="1"/>
          <p:nvPr/>
        </p:nvSpPr>
        <p:spPr>
          <a:xfrm>
            <a:off x="8501398" y="1761128"/>
            <a:ext cx="3081002" cy="646331"/>
          </a:xfrm>
          <a:prstGeom prst="rect">
            <a:avLst/>
          </a:prstGeom>
          <a:noFill/>
        </p:spPr>
        <p:txBody>
          <a:bodyPr wrap="square" rtlCol="0">
            <a:spAutoFit/>
          </a:bodyPr>
          <a:lstStyle/>
          <a:p>
            <a:r>
              <a:rPr lang="en-US" sz="3600" b="1" dirty="0" err="1" smtClean="0">
                <a:effectLst>
                  <a:outerShdw blurRad="38100" dist="38100" dir="2700000" algn="tl">
                    <a:srgbClr val="000000">
                      <a:alpha val="43137"/>
                    </a:srgbClr>
                  </a:outerShdw>
                </a:effectLst>
                <a:latin typeface="NikoshBAN" pitchFamily="2" charset="0"/>
                <a:cs typeface="NikoshBAN" pitchFamily="2" charset="0"/>
              </a:rPr>
              <a:t>রাস্তার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শেষ</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সীমানা</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1455377" y="1761128"/>
            <a:ext cx="2138082" cy="64633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পথ-প্রান্তর</a:t>
            </a:r>
            <a:r>
              <a:rPr lang="bn-BD"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1778106" y="4566102"/>
            <a:ext cx="1815353" cy="769441"/>
          </a:xfrm>
          <a:prstGeom prst="rect">
            <a:avLst/>
          </a:prstGeom>
          <a:noFill/>
        </p:spPr>
        <p:txBody>
          <a:bodyPr wrap="square" rtlCol="0">
            <a:spAutoFit/>
          </a:bodyPr>
          <a:lstStyle/>
          <a:p>
            <a:pPr algn="r"/>
            <a:r>
              <a:rPr lang="bn-BD"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মুগ্ধ</a:t>
            </a:r>
            <a:r>
              <a:rPr lang="bn-BD" sz="44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8501399" y="4627656"/>
            <a:ext cx="1624236" cy="646331"/>
          </a:xfrm>
          <a:prstGeom prst="rect">
            <a:avLst/>
          </a:prstGeom>
          <a:noFill/>
        </p:spPr>
        <p:txBody>
          <a:bodyPr wrap="square" rtlCol="0">
            <a:spAutoFit/>
          </a:bodyPr>
          <a:lstStyle/>
          <a:p>
            <a:r>
              <a:rPr lang="en-US" sz="3600" b="1" dirty="0" err="1">
                <a:effectLst>
                  <a:outerShdw blurRad="38100" dist="38100" dir="2700000" algn="tl">
                    <a:srgbClr val="000000">
                      <a:alpha val="43137"/>
                    </a:srgbClr>
                  </a:outerShdw>
                </a:effectLst>
                <a:latin typeface="NikoshBAN" pitchFamily="2" charset="0"/>
                <a:cs typeface="NikoshBAN" pitchFamily="2" charset="0"/>
              </a:rPr>
              <a:t>বিভোর</a:t>
            </a:r>
            <a:r>
              <a:rPr lang="en-US" sz="3600" b="1" dirty="0">
                <a:effectLst>
                  <a:outerShdw blurRad="38100" dist="38100" dir="2700000" algn="tl">
                    <a:srgbClr val="000000">
                      <a:alpha val="43137"/>
                    </a:srgbClr>
                  </a:outerShdw>
                </a:effectLst>
                <a:latin typeface="NikoshBAN" pitchFamily="2" charset="0"/>
                <a:cs typeface="NikoshBAN" pitchFamily="2" charset="0"/>
              </a:rPr>
              <a:t> </a:t>
            </a:r>
          </a:p>
        </p:txBody>
      </p:sp>
      <p:pic>
        <p:nvPicPr>
          <p:cNvPr id="16" name="Picture 3" descr="C:\Users\mztutul\Desktop\Class 4 Bangla\Banglar Khoka\images (6).jpg"/>
          <p:cNvPicPr>
            <a:picLocks noChangeAspect="1" noChangeArrowheads="1"/>
          </p:cNvPicPr>
          <p:nvPr/>
        </p:nvPicPr>
        <p:blipFill rotWithShape="1">
          <a:blip r:embed="rId4">
            <a:extLst>
              <a:ext uri="{28A0092B-C50C-407E-A947-70E740481C1C}">
                <a14:useLocalDpi xmlns:a14="http://schemas.microsoft.com/office/drawing/2010/main" val="0"/>
              </a:ext>
            </a:extLst>
          </a:blip>
          <a:srcRect b="24347"/>
          <a:stretch/>
        </p:blipFill>
        <p:spPr bwMode="auto">
          <a:xfrm>
            <a:off x="3872753" y="3837945"/>
            <a:ext cx="4141694" cy="222575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35622" y="6162150"/>
            <a:ext cx="6615953" cy="646331"/>
          </a:xfrm>
          <a:prstGeom prst="rect">
            <a:avLst/>
          </a:prstGeom>
          <a:noFill/>
        </p:spPr>
        <p:txBody>
          <a:bodyPr wrap="square" rtlCol="0">
            <a:spAutoFit/>
          </a:bodyPr>
          <a:lstStyle/>
          <a:p>
            <a:pPr algn="ct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চা</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বাগানের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দৃশ্য</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দেখে</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আমরা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সবাই</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মুগ্ধ</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8" name="TextBox 17"/>
          <p:cNvSpPr txBox="1"/>
          <p:nvPr/>
        </p:nvSpPr>
        <p:spPr>
          <a:xfrm>
            <a:off x="3211871" y="3176227"/>
            <a:ext cx="5463454"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itchFamily="2" charset="0"/>
                <a:cs typeface="NikoshBAN" pitchFamily="2" charset="0"/>
              </a:rPr>
              <a:t>ছেলেটি পথে প্রান্তরে ঘুড়ে বেড়ায়</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59632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6165" y="262628"/>
            <a:ext cx="2850777" cy="646331"/>
          </a:xfrm>
          <a:prstGeom prst="rect">
            <a:avLst/>
          </a:prstGeom>
          <a:no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মূল্যায়ন</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8" name="TextBox 7"/>
          <p:cNvSpPr txBox="1"/>
          <p:nvPr/>
        </p:nvSpPr>
        <p:spPr>
          <a:xfrm>
            <a:off x="2559636" y="1280752"/>
            <a:ext cx="6938683" cy="584775"/>
          </a:xfrm>
          <a:prstGeom prst="rect">
            <a:avLst/>
          </a:prstGeom>
          <a:noFill/>
        </p:spPr>
        <p:txBody>
          <a:bodyPr wrap="square" rtlCol="0">
            <a:spAutoFit/>
          </a:bodyPr>
          <a:lstStyle/>
          <a:p>
            <a:r>
              <a:rPr lang="bn-BD" sz="3200" b="1" dirty="0" smtClean="0">
                <a:latin typeface="NikoshBAN" pitchFamily="2" charset="0"/>
                <a:cs typeface="NikoshBAN" pitchFamily="2" charset="0"/>
              </a:rPr>
              <a:t>নিচের প্রশ্ন গুলোর সঠিক উত্তরে টিক চিনহ দাও</a:t>
            </a:r>
            <a:endParaRPr lang="en-US" sz="3200" b="1" dirty="0">
              <a:latin typeface="NikoshBAN" pitchFamily="2" charset="0"/>
              <a:cs typeface="NikoshBAN" pitchFamily="2" charset="0"/>
            </a:endParaRPr>
          </a:p>
        </p:txBody>
      </p:sp>
      <p:sp>
        <p:nvSpPr>
          <p:cNvPr id="9" name="TextBox 8"/>
          <p:cNvSpPr txBox="1"/>
          <p:nvPr/>
        </p:nvSpPr>
        <p:spPr>
          <a:xfrm>
            <a:off x="349624" y="1953977"/>
            <a:ext cx="5472953" cy="584775"/>
          </a:xfrm>
          <a:prstGeom prst="rect">
            <a:avLst/>
          </a:prstGeom>
          <a:noFill/>
        </p:spPr>
        <p:txBody>
          <a:bodyPr wrap="square" rtlCol="0">
            <a:spAutoFit/>
          </a:bodyPr>
          <a:lstStyle/>
          <a:p>
            <a:r>
              <a:rPr lang="en-US" sz="3200" b="1" dirty="0">
                <a:latin typeface="NikoshBAN" pitchFamily="2" charset="0"/>
                <a:cs typeface="NikoshBAN" panose="02000000000000000000" pitchFamily="2" charset="0"/>
              </a:rPr>
              <a:t>১</a:t>
            </a:r>
            <a:r>
              <a:rPr lang="en-US" sz="3200" b="1" dirty="0" smtClean="0">
                <a:latin typeface="NikoshBAN" pitchFamily="2" charset="0"/>
                <a:cs typeface="NikoshBAN" panose="02000000000000000000" pitchFamily="2" charset="0"/>
              </a:rPr>
              <a:t>।</a:t>
            </a:r>
            <a:r>
              <a:rPr lang="bn-BD" sz="3200" b="1" dirty="0" smtClean="0">
                <a:latin typeface="NikoshBAN" pitchFamily="2" charset="0"/>
                <a:cs typeface="NikoshBAN" panose="02000000000000000000" pitchFamily="2" charset="0"/>
              </a:rPr>
              <a:t> </a:t>
            </a:r>
            <a:r>
              <a:rPr lang="en-US" sz="3200" b="1" dirty="0" err="1" smtClean="0">
                <a:latin typeface="NikoshBAN" pitchFamily="2" charset="0"/>
                <a:cs typeface="NikoshBAN" panose="02000000000000000000" pitchFamily="2" charset="0"/>
              </a:rPr>
              <a:t>বঙ্গবন্ধুর</a:t>
            </a:r>
            <a:r>
              <a:rPr lang="en-US" sz="3200" b="1" dirty="0" smtClean="0">
                <a:latin typeface="NikoshBAN"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তারিখে</a:t>
            </a:r>
            <a:r>
              <a:rPr lang="en-US" sz="3200" b="1" dirty="0" smtClean="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
        <p:nvSpPr>
          <p:cNvPr id="15" name="TextBox 14"/>
          <p:cNvSpPr txBox="1"/>
          <p:nvPr/>
        </p:nvSpPr>
        <p:spPr>
          <a:xfrm>
            <a:off x="961465" y="2704874"/>
            <a:ext cx="2373407" cy="584775"/>
          </a:xfrm>
          <a:prstGeom prst="rect">
            <a:avLst/>
          </a:prstGeom>
          <a:noFill/>
        </p:spPr>
        <p:txBody>
          <a:bodyPr wrap="square" rtlCol="0">
            <a:spAutoFit/>
          </a:bodyPr>
          <a:lstStyle/>
          <a:p>
            <a:r>
              <a:rPr lang="bn-BD" sz="3200" b="1" dirty="0" smtClean="0">
                <a:latin typeface="NikoshBAN" pitchFamily="2" charset="0"/>
                <a:cs typeface="NikoshBAN" pitchFamily="2" charset="0"/>
              </a:rPr>
              <a:t>ক) ১৭ ফেব্রুয়ারী</a:t>
            </a:r>
            <a:endParaRPr lang="en-US" sz="3200" b="1" dirty="0">
              <a:latin typeface="NikoshBAN" pitchFamily="2" charset="0"/>
              <a:cs typeface="NikoshBAN" pitchFamily="2" charset="0"/>
            </a:endParaRPr>
          </a:p>
        </p:txBody>
      </p:sp>
      <p:sp>
        <p:nvSpPr>
          <p:cNvPr id="16" name="TextBox 15"/>
          <p:cNvSpPr txBox="1"/>
          <p:nvPr/>
        </p:nvSpPr>
        <p:spPr>
          <a:xfrm>
            <a:off x="3449170" y="2708029"/>
            <a:ext cx="1653990" cy="584775"/>
          </a:xfrm>
          <a:prstGeom prst="rect">
            <a:avLst/>
          </a:prstGeom>
          <a:noFill/>
        </p:spPr>
        <p:txBody>
          <a:bodyPr wrap="square" rtlCol="0">
            <a:spAutoFit/>
          </a:bodyPr>
          <a:lstStyle/>
          <a:p>
            <a:r>
              <a:rPr lang="bn-BD" sz="3200" b="1" dirty="0" smtClean="0">
                <a:latin typeface="NikoshBAN" pitchFamily="2" charset="0"/>
                <a:cs typeface="NikoshBAN" pitchFamily="2" charset="0"/>
              </a:rPr>
              <a:t>খ) ১৭ মার্চ</a:t>
            </a:r>
            <a:endParaRPr lang="en-US" sz="3200" b="1" dirty="0">
              <a:latin typeface="NikoshBAN" pitchFamily="2" charset="0"/>
              <a:cs typeface="NikoshBAN" pitchFamily="2" charset="0"/>
            </a:endParaRPr>
          </a:p>
        </p:txBody>
      </p:sp>
      <p:sp>
        <p:nvSpPr>
          <p:cNvPr id="17" name="TextBox 16"/>
          <p:cNvSpPr txBox="1"/>
          <p:nvPr/>
        </p:nvSpPr>
        <p:spPr>
          <a:xfrm>
            <a:off x="5472953" y="2707519"/>
            <a:ext cx="1761565" cy="584775"/>
          </a:xfrm>
          <a:prstGeom prst="rect">
            <a:avLst/>
          </a:prstGeom>
          <a:noFill/>
        </p:spPr>
        <p:txBody>
          <a:bodyPr wrap="square" rtlCol="0">
            <a:spAutoFit/>
          </a:bodyPr>
          <a:lstStyle/>
          <a:p>
            <a:r>
              <a:rPr lang="bn-BD" sz="3200" b="1" dirty="0" smtClean="0">
                <a:latin typeface="NikoshBAN" pitchFamily="2" charset="0"/>
                <a:cs typeface="NikoshBAN" pitchFamily="2" charset="0"/>
              </a:rPr>
              <a:t>গ) ১৭ মে</a:t>
            </a:r>
            <a:endParaRPr lang="en-US" sz="3200" b="1" dirty="0">
              <a:latin typeface="NikoshBAN" pitchFamily="2" charset="0"/>
              <a:cs typeface="NikoshBAN" pitchFamily="2" charset="0"/>
            </a:endParaRPr>
          </a:p>
        </p:txBody>
      </p:sp>
      <p:sp>
        <p:nvSpPr>
          <p:cNvPr id="20" name="TextBox 19"/>
          <p:cNvSpPr txBox="1"/>
          <p:nvPr/>
        </p:nvSpPr>
        <p:spPr>
          <a:xfrm>
            <a:off x="7718611" y="2708029"/>
            <a:ext cx="2581835" cy="584775"/>
          </a:xfrm>
          <a:prstGeom prst="rect">
            <a:avLst/>
          </a:prstGeom>
          <a:noFill/>
        </p:spPr>
        <p:txBody>
          <a:bodyPr wrap="square" rtlCol="0">
            <a:spAutoFit/>
          </a:bodyPr>
          <a:lstStyle/>
          <a:p>
            <a:r>
              <a:rPr lang="bn-BD" sz="3200" b="1" dirty="0" smtClean="0">
                <a:latin typeface="NikoshBAN" pitchFamily="2" charset="0"/>
                <a:cs typeface="NikoshBAN" pitchFamily="2" charset="0"/>
              </a:rPr>
              <a:t>ঘ) ১৭ জুন</a:t>
            </a:r>
            <a:endParaRPr lang="en-US" sz="3200" b="1" dirty="0">
              <a:latin typeface="NikoshBAN" pitchFamily="2" charset="0"/>
              <a:cs typeface="NikoshBAN" pitchFamily="2" charset="0"/>
            </a:endParaRPr>
          </a:p>
        </p:txBody>
      </p:sp>
      <p:sp>
        <p:nvSpPr>
          <p:cNvPr id="21" name="TextBox 20"/>
          <p:cNvSpPr txBox="1"/>
          <p:nvPr/>
        </p:nvSpPr>
        <p:spPr>
          <a:xfrm>
            <a:off x="403412" y="3646964"/>
            <a:ext cx="5069541" cy="584775"/>
          </a:xfrm>
          <a:prstGeom prst="rect">
            <a:avLst/>
          </a:prstGeom>
          <a:noFill/>
        </p:spPr>
        <p:txBody>
          <a:bodyPr wrap="square" rtlCol="0">
            <a:spAutoFit/>
          </a:bodyPr>
          <a:lstStyle/>
          <a:p>
            <a:r>
              <a:rPr lang="bn-BD" sz="3200" b="1" dirty="0" smtClean="0">
                <a:latin typeface="NikoshBAN" pitchFamily="2" charset="0"/>
                <a:cs typeface="NikoshBAN" pitchFamily="2" charset="0"/>
              </a:rPr>
              <a:t>২। বাবা শিশুর কি নাম রাখলেন?</a:t>
            </a:r>
            <a:endParaRPr lang="en-US" sz="3200" b="1" dirty="0">
              <a:latin typeface="NikoshBAN" pitchFamily="2" charset="0"/>
              <a:cs typeface="NikoshBAN" pitchFamily="2" charset="0"/>
            </a:endParaRPr>
          </a:p>
        </p:txBody>
      </p:sp>
      <p:sp>
        <p:nvSpPr>
          <p:cNvPr id="22" name="TextBox 21"/>
          <p:cNvSpPr txBox="1"/>
          <p:nvPr/>
        </p:nvSpPr>
        <p:spPr>
          <a:xfrm>
            <a:off x="655542" y="4258633"/>
            <a:ext cx="1667435" cy="584775"/>
          </a:xfrm>
          <a:prstGeom prst="rect">
            <a:avLst/>
          </a:prstGeom>
          <a:noFill/>
        </p:spPr>
        <p:txBody>
          <a:bodyPr wrap="square" rtlCol="0">
            <a:spAutoFit/>
          </a:bodyPr>
          <a:lstStyle/>
          <a:p>
            <a:r>
              <a:rPr lang="bn-BD" sz="3200" b="1" dirty="0" smtClean="0">
                <a:latin typeface="NikoshBAN" pitchFamily="2" charset="0"/>
                <a:cs typeface="NikoshBAN" pitchFamily="2" charset="0"/>
              </a:rPr>
              <a:t>ক) খোকা </a:t>
            </a:r>
            <a:endParaRPr lang="en-US" sz="3200" b="1" dirty="0">
              <a:latin typeface="NikoshBAN" pitchFamily="2" charset="0"/>
              <a:cs typeface="NikoshBAN" pitchFamily="2" charset="0"/>
            </a:endParaRPr>
          </a:p>
        </p:txBody>
      </p:sp>
      <p:sp>
        <p:nvSpPr>
          <p:cNvPr id="27" name="TextBox 26"/>
          <p:cNvSpPr txBox="1"/>
          <p:nvPr/>
        </p:nvSpPr>
        <p:spPr>
          <a:xfrm>
            <a:off x="3449171" y="4258633"/>
            <a:ext cx="1445558" cy="584775"/>
          </a:xfrm>
          <a:prstGeom prst="rect">
            <a:avLst/>
          </a:prstGeom>
          <a:noFill/>
        </p:spPr>
        <p:txBody>
          <a:bodyPr wrap="square" rtlCol="0">
            <a:spAutoFit/>
          </a:bodyPr>
          <a:lstStyle/>
          <a:p>
            <a:r>
              <a:rPr lang="bn-BD" sz="3200" b="1" dirty="0" smtClean="0">
                <a:latin typeface="NikoshBAN" pitchFamily="2" charset="0"/>
                <a:cs typeface="NikoshBAN" pitchFamily="2" charset="0"/>
              </a:rPr>
              <a:t>খ) রাফি</a:t>
            </a:r>
            <a:endParaRPr lang="en-US" sz="3200" b="1" dirty="0">
              <a:latin typeface="NikoshBAN" pitchFamily="2" charset="0"/>
              <a:cs typeface="NikoshBAN" pitchFamily="2" charset="0"/>
            </a:endParaRPr>
          </a:p>
        </p:txBody>
      </p:sp>
      <p:sp>
        <p:nvSpPr>
          <p:cNvPr id="28" name="TextBox 27"/>
          <p:cNvSpPr txBox="1"/>
          <p:nvPr/>
        </p:nvSpPr>
        <p:spPr>
          <a:xfrm>
            <a:off x="5701553" y="4222030"/>
            <a:ext cx="1425389" cy="584775"/>
          </a:xfrm>
          <a:prstGeom prst="rect">
            <a:avLst/>
          </a:prstGeom>
          <a:noFill/>
        </p:spPr>
        <p:txBody>
          <a:bodyPr wrap="square" rtlCol="0">
            <a:spAutoFit/>
          </a:bodyPr>
          <a:lstStyle/>
          <a:p>
            <a:r>
              <a:rPr lang="bn-BD" sz="3200" b="1" dirty="0" smtClean="0">
                <a:latin typeface="NikoshBAN" pitchFamily="2" charset="0"/>
                <a:cs typeface="NikoshBAN" pitchFamily="2" charset="0"/>
              </a:rPr>
              <a:t>গ) অপু</a:t>
            </a:r>
            <a:endParaRPr lang="en-US" sz="3200" b="1" dirty="0">
              <a:latin typeface="NikoshBAN" pitchFamily="2" charset="0"/>
              <a:cs typeface="NikoshBAN" pitchFamily="2" charset="0"/>
            </a:endParaRPr>
          </a:p>
        </p:txBody>
      </p:sp>
      <p:sp>
        <p:nvSpPr>
          <p:cNvPr id="29" name="TextBox 28"/>
          <p:cNvSpPr txBox="1"/>
          <p:nvPr/>
        </p:nvSpPr>
        <p:spPr>
          <a:xfrm>
            <a:off x="7826188" y="4242374"/>
            <a:ext cx="1586753" cy="584775"/>
          </a:xfrm>
          <a:prstGeom prst="rect">
            <a:avLst/>
          </a:prstGeom>
          <a:noFill/>
        </p:spPr>
        <p:txBody>
          <a:bodyPr wrap="square" rtlCol="0">
            <a:spAutoFit/>
          </a:bodyPr>
          <a:lstStyle/>
          <a:p>
            <a:r>
              <a:rPr lang="bn-BD" sz="3200" b="1" dirty="0" smtClean="0">
                <a:latin typeface="NikoshBAN" pitchFamily="2" charset="0"/>
                <a:cs typeface="NikoshBAN" pitchFamily="2" charset="0"/>
              </a:rPr>
              <a:t>ঘ) তপু</a:t>
            </a:r>
            <a:endParaRPr lang="en-US" sz="3200" b="1" dirty="0">
              <a:latin typeface="NikoshBAN" pitchFamily="2" charset="0"/>
              <a:cs typeface="NikoshBAN" pitchFamily="2" charset="0"/>
            </a:endParaRPr>
          </a:p>
        </p:txBody>
      </p:sp>
      <p:sp>
        <p:nvSpPr>
          <p:cNvPr id="30" name="TextBox 29"/>
          <p:cNvSpPr txBox="1"/>
          <p:nvPr/>
        </p:nvSpPr>
        <p:spPr>
          <a:xfrm>
            <a:off x="551329" y="5109882"/>
            <a:ext cx="4447618" cy="584775"/>
          </a:xfrm>
          <a:prstGeom prst="rect">
            <a:avLst/>
          </a:prstGeom>
          <a:noFill/>
        </p:spPr>
        <p:txBody>
          <a:bodyPr wrap="square" rtlCol="0">
            <a:spAutoFit/>
          </a:bodyPr>
          <a:lstStyle/>
          <a:p>
            <a:r>
              <a:rPr lang="bn-BD" sz="3200" b="1" dirty="0" smtClean="0">
                <a:latin typeface="NikoshBAN" pitchFamily="2" charset="0"/>
                <a:cs typeface="NikoshBAN" pitchFamily="2" charset="0"/>
              </a:rPr>
              <a:t>৩। খোকা কিভাবে স্কুলে যায়?</a:t>
            </a:r>
            <a:endParaRPr lang="en-US" sz="3200" b="1" dirty="0">
              <a:latin typeface="NikoshBAN" pitchFamily="2" charset="0"/>
              <a:cs typeface="NikoshBAN" pitchFamily="2" charset="0"/>
            </a:endParaRPr>
          </a:p>
        </p:txBody>
      </p:sp>
      <p:sp>
        <p:nvSpPr>
          <p:cNvPr id="31" name="TextBox 30"/>
          <p:cNvSpPr txBox="1"/>
          <p:nvPr/>
        </p:nvSpPr>
        <p:spPr>
          <a:xfrm>
            <a:off x="655542" y="6064624"/>
            <a:ext cx="1926293" cy="584775"/>
          </a:xfrm>
          <a:prstGeom prst="rect">
            <a:avLst/>
          </a:prstGeom>
          <a:noFill/>
        </p:spPr>
        <p:txBody>
          <a:bodyPr wrap="square" rtlCol="0">
            <a:spAutoFit/>
          </a:bodyPr>
          <a:lstStyle/>
          <a:p>
            <a:r>
              <a:rPr lang="bn-BD" sz="3200" b="1" dirty="0" smtClean="0">
                <a:latin typeface="NikoshBAN" pitchFamily="2" charset="0"/>
                <a:cs typeface="NikoshBAN" pitchFamily="2" charset="0"/>
              </a:rPr>
              <a:t>ক) সাইকেলে </a:t>
            </a:r>
            <a:endParaRPr lang="en-US" sz="3200" b="1" dirty="0">
              <a:latin typeface="NikoshBAN" pitchFamily="2" charset="0"/>
              <a:cs typeface="NikoshBAN" pitchFamily="2" charset="0"/>
            </a:endParaRPr>
          </a:p>
        </p:txBody>
      </p:sp>
      <p:sp>
        <p:nvSpPr>
          <p:cNvPr id="32" name="TextBox 31"/>
          <p:cNvSpPr txBox="1"/>
          <p:nvPr/>
        </p:nvSpPr>
        <p:spPr>
          <a:xfrm>
            <a:off x="3334872" y="6064624"/>
            <a:ext cx="1559858" cy="584775"/>
          </a:xfrm>
          <a:prstGeom prst="rect">
            <a:avLst/>
          </a:prstGeom>
          <a:noFill/>
        </p:spPr>
        <p:txBody>
          <a:bodyPr wrap="square" rtlCol="0">
            <a:spAutoFit/>
          </a:bodyPr>
          <a:lstStyle/>
          <a:p>
            <a:r>
              <a:rPr lang="bn-BD" sz="3200" b="1" dirty="0" smtClean="0">
                <a:latin typeface="NikoshBAN" pitchFamily="2" charset="0"/>
                <a:cs typeface="NikoshBAN" pitchFamily="2" charset="0"/>
              </a:rPr>
              <a:t>খ) বাসে</a:t>
            </a:r>
            <a:endParaRPr lang="en-US" sz="3200" b="1" dirty="0">
              <a:latin typeface="NikoshBAN" pitchFamily="2" charset="0"/>
              <a:cs typeface="NikoshBAN" pitchFamily="2" charset="0"/>
            </a:endParaRPr>
          </a:p>
        </p:txBody>
      </p:sp>
      <p:sp>
        <p:nvSpPr>
          <p:cNvPr id="33" name="TextBox 32"/>
          <p:cNvSpPr txBox="1"/>
          <p:nvPr/>
        </p:nvSpPr>
        <p:spPr>
          <a:xfrm>
            <a:off x="5103160" y="6064624"/>
            <a:ext cx="1875864" cy="584775"/>
          </a:xfrm>
          <a:prstGeom prst="rect">
            <a:avLst/>
          </a:prstGeom>
          <a:noFill/>
        </p:spPr>
        <p:txBody>
          <a:bodyPr wrap="square" rtlCol="0">
            <a:spAutoFit/>
          </a:bodyPr>
          <a:lstStyle/>
          <a:p>
            <a:r>
              <a:rPr lang="bn-BD" sz="3200" b="1" dirty="0" smtClean="0">
                <a:latin typeface="NikoshBAN" pitchFamily="2" charset="0"/>
                <a:cs typeface="NikoshBAN" pitchFamily="2" charset="0"/>
              </a:rPr>
              <a:t>গ) পায়ে হেঁটে</a:t>
            </a:r>
            <a:endParaRPr lang="en-US" sz="3200" b="1" dirty="0">
              <a:latin typeface="NikoshBAN" pitchFamily="2" charset="0"/>
              <a:cs typeface="NikoshBAN" pitchFamily="2" charset="0"/>
            </a:endParaRPr>
          </a:p>
        </p:txBody>
      </p:sp>
      <p:sp>
        <p:nvSpPr>
          <p:cNvPr id="34" name="TextBox 33"/>
          <p:cNvSpPr txBox="1"/>
          <p:nvPr/>
        </p:nvSpPr>
        <p:spPr>
          <a:xfrm>
            <a:off x="7718612" y="6064623"/>
            <a:ext cx="2729753" cy="584775"/>
          </a:xfrm>
          <a:prstGeom prst="rect">
            <a:avLst/>
          </a:prstGeom>
          <a:noFill/>
        </p:spPr>
        <p:txBody>
          <a:bodyPr wrap="square" rtlCol="0">
            <a:spAutoFit/>
          </a:bodyPr>
          <a:lstStyle/>
          <a:p>
            <a:r>
              <a:rPr lang="bn-BD" sz="3200" b="1" dirty="0" smtClean="0">
                <a:latin typeface="NikoshBAN" pitchFamily="2" charset="0"/>
                <a:cs typeface="NikoshBAN" pitchFamily="2" charset="0"/>
              </a:rPr>
              <a:t>ঘ) নৌকায়</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2507740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1000"/>
                                        <p:tgtEl>
                                          <p:spTgt spid="15"/>
                                        </p:tgtEl>
                                      </p:cBhvr>
                                    </p:animEffect>
                                    <p:set>
                                      <p:cBhvr>
                                        <p:cTn id="30" dur="1" fill="hold">
                                          <p:stCondLst>
                                            <p:cond delay="999"/>
                                          </p:stCondLst>
                                        </p:cTn>
                                        <p:tgtEl>
                                          <p:spTgt spid="15"/>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1000"/>
                                        <p:tgtEl>
                                          <p:spTgt spid="17"/>
                                        </p:tgtEl>
                                      </p:cBhvr>
                                    </p:animEffect>
                                    <p:set>
                                      <p:cBhvr>
                                        <p:cTn id="33" dur="1" fill="hold">
                                          <p:stCondLst>
                                            <p:cond delay="999"/>
                                          </p:stCondLst>
                                        </p:cTn>
                                        <p:tgtEl>
                                          <p:spTgt spid="17"/>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1000"/>
                                        <p:tgtEl>
                                          <p:spTgt spid="20"/>
                                        </p:tgtEl>
                                      </p:cBhvr>
                                    </p:animEffect>
                                    <p:set>
                                      <p:cBhvr>
                                        <p:cTn id="36" dur="1" fill="hold">
                                          <p:stCondLst>
                                            <p:cond delay="9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1000"/>
                                        <p:tgtEl>
                                          <p:spTgt spid="2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1000"/>
                                        <p:tgtEl>
                                          <p:spTgt spid="2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1000"/>
                                        <p:tgtEl>
                                          <p:spTgt spid="2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1000"/>
                                        <p:tgtEl>
                                          <p:spTgt spid="2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1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xit" presetSubtype="32" fill="hold" grpId="1" nodeType="clickEffect">
                                  <p:stCondLst>
                                    <p:cond delay="0"/>
                                  </p:stCondLst>
                                  <p:childTnLst>
                                    <p:animEffect transition="out" filter="circle(out)">
                                      <p:cBhvr>
                                        <p:cTn id="57" dur="1000"/>
                                        <p:tgtEl>
                                          <p:spTgt spid="27"/>
                                        </p:tgtEl>
                                      </p:cBhvr>
                                    </p:animEffect>
                                    <p:set>
                                      <p:cBhvr>
                                        <p:cTn id="58" dur="1" fill="hold">
                                          <p:stCondLst>
                                            <p:cond delay="999"/>
                                          </p:stCondLst>
                                        </p:cTn>
                                        <p:tgtEl>
                                          <p:spTgt spid="27"/>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1000"/>
                                        <p:tgtEl>
                                          <p:spTgt spid="28"/>
                                        </p:tgtEl>
                                      </p:cBhvr>
                                    </p:animEffect>
                                    <p:set>
                                      <p:cBhvr>
                                        <p:cTn id="61" dur="1" fill="hold">
                                          <p:stCondLst>
                                            <p:cond delay="999"/>
                                          </p:stCondLst>
                                        </p:cTn>
                                        <p:tgtEl>
                                          <p:spTgt spid="28"/>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1000"/>
                                        <p:tgtEl>
                                          <p:spTgt spid="29"/>
                                        </p:tgtEl>
                                      </p:cBhvr>
                                    </p:animEffect>
                                    <p:set>
                                      <p:cBhvr>
                                        <p:cTn id="64" dur="1" fill="hold">
                                          <p:stCondLst>
                                            <p:cond delay="999"/>
                                          </p:stCondLst>
                                        </p:cTn>
                                        <p:tgtEl>
                                          <p:spTgt spid="2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10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1000"/>
                                        <p:tgtEl>
                                          <p:spTgt spid="3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1000"/>
                                        <p:tgtEl>
                                          <p:spTgt spid="3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1000"/>
                                        <p:tgtEl>
                                          <p:spTgt spid="3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10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1000"/>
                                        <p:tgtEl>
                                          <p:spTgt spid="31"/>
                                        </p:tgtEl>
                                        <p:attrNameLst>
                                          <p:attrName>ppt_x</p:attrName>
                                        </p:attrNameLst>
                                      </p:cBhvr>
                                      <p:tavLst>
                                        <p:tav tm="0">
                                          <p:val>
                                            <p:strVal val="ppt_x"/>
                                          </p:val>
                                        </p:tav>
                                        <p:tav tm="100000">
                                          <p:val>
                                            <p:strVal val="ppt_x"/>
                                          </p:val>
                                        </p:tav>
                                      </p:tavLst>
                                    </p:anim>
                                    <p:anim calcmode="lin" valueType="num">
                                      <p:cBhvr additive="base">
                                        <p:cTn id="86" dur="1000"/>
                                        <p:tgtEl>
                                          <p:spTgt spid="31"/>
                                        </p:tgtEl>
                                        <p:attrNameLst>
                                          <p:attrName>ppt_y</p:attrName>
                                        </p:attrNameLst>
                                      </p:cBhvr>
                                      <p:tavLst>
                                        <p:tav tm="0">
                                          <p:val>
                                            <p:strVal val="ppt_y"/>
                                          </p:val>
                                        </p:tav>
                                        <p:tav tm="100000">
                                          <p:val>
                                            <p:strVal val="1+ppt_h/2"/>
                                          </p:val>
                                        </p:tav>
                                      </p:tavLst>
                                    </p:anim>
                                    <p:set>
                                      <p:cBhvr>
                                        <p:cTn id="87" dur="1" fill="hold">
                                          <p:stCondLst>
                                            <p:cond delay="999"/>
                                          </p:stCondLst>
                                        </p:cTn>
                                        <p:tgtEl>
                                          <p:spTgt spid="31"/>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additive="base">
                                        <p:cTn id="89" dur="1000"/>
                                        <p:tgtEl>
                                          <p:spTgt spid="32"/>
                                        </p:tgtEl>
                                        <p:attrNameLst>
                                          <p:attrName>ppt_x</p:attrName>
                                        </p:attrNameLst>
                                      </p:cBhvr>
                                      <p:tavLst>
                                        <p:tav tm="0">
                                          <p:val>
                                            <p:strVal val="ppt_x"/>
                                          </p:val>
                                        </p:tav>
                                        <p:tav tm="100000">
                                          <p:val>
                                            <p:strVal val="ppt_x"/>
                                          </p:val>
                                        </p:tav>
                                      </p:tavLst>
                                    </p:anim>
                                    <p:anim calcmode="lin" valueType="num">
                                      <p:cBhvr additive="base">
                                        <p:cTn id="90" dur="1000"/>
                                        <p:tgtEl>
                                          <p:spTgt spid="32"/>
                                        </p:tgtEl>
                                        <p:attrNameLst>
                                          <p:attrName>ppt_y</p:attrName>
                                        </p:attrNameLst>
                                      </p:cBhvr>
                                      <p:tavLst>
                                        <p:tav tm="0">
                                          <p:val>
                                            <p:strVal val="ppt_y"/>
                                          </p:val>
                                        </p:tav>
                                        <p:tav tm="100000">
                                          <p:val>
                                            <p:strVal val="1+ppt_h/2"/>
                                          </p:val>
                                        </p:tav>
                                      </p:tavLst>
                                    </p:anim>
                                    <p:set>
                                      <p:cBhvr>
                                        <p:cTn id="91" dur="1" fill="hold">
                                          <p:stCondLst>
                                            <p:cond delay="999"/>
                                          </p:stCondLst>
                                        </p:cTn>
                                        <p:tgtEl>
                                          <p:spTgt spid="32"/>
                                        </p:tgtEl>
                                        <p:attrNameLst>
                                          <p:attrName>style.visibility</p:attrName>
                                        </p:attrNameLst>
                                      </p:cBhvr>
                                      <p:to>
                                        <p:strVal val="hidden"/>
                                      </p:to>
                                    </p:set>
                                  </p:childTnLst>
                                </p:cTn>
                              </p:par>
                              <p:par>
                                <p:cTn id="92" presetID="2" presetClass="exit" presetSubtype="4" fill="hold" grpId="1" nodeType="withEffect">
                                  <p:stCondLst>
                                    <p:cond delay="0"/>
                                  </p:stCondLst>
                                  <p:childTnLst>
                                    <p:anim calcmode="lin" valueType="num">
                                      <p:cBhvr additive="base">
                                        <p:cTn id="93" dur="1000"/>
                                        <p:tgtEl>
                                          <p:spTgt spid="34"/>
                                        </p:tgtEl>
                                        <p:attrNameLst>
                                          <p:attrName>ppt_x</p:attrName>
                                        </p:attrNameLst>
                                      </p:cBhvr>
                                      <p:tavLst>
                                        <p:tav tm="0">
                                          <p:val>
                                            <p:strVal val="ppt_x"/>
                                          </p:val>
                                        </p:tav>
                                        <p:tav tm="100000">
                                          <p:val>
                                            <p:strVal val="ppt_x"/>
                                          </p:val>
                                        </p:tav>
                                      </p:tavLst>
                                    </p:anim>
                                    <p:anim calcmode="lin" valueType="num">
                                      <p:cBhvr additive="base">
                                        <p:cTn id="94" dur="1000"/>
                                        <p:tgtEl>
                                          <p:spTgt spid="34"/>
                                        </p:tgtEl>
                                        <p:attrNameLst>
                                          <p:attrName>ppt_y</p:attrName>
                                        </p:attrNameLst>
                                      </p:cBhvr>
                                      <p:tavLst>
                                        <p:tav tm="0">
                                          <p:val>
                                            <p:strVal val="ppt_y"/>
                                          </p:val>
                                        </p:tav>
                                        <p:tav tm="100000">
                                          <p:val>
                                            <p:strVal val="1+ppt_h/2"/>
                                          </p:val>
                                        </p:tav>
                                      </p:tavLst>
                                    </p:anim>
                                    <p:set>
                                      <p:cBhvr>
                                        <p:cTn id="95"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5" grpId="0"/>
      <p:bldP spid="15" grpId="1"/>
      <p:bldP spid="16" grpId="0"/>
      <p:bldP spid="17" grpId="0"/>
      <p:bldP spid="17" grpId="1"/>
      <p:bldP spid="20" grpId="0"/>
      <p:bldP spid="20" grpId="1"/>
      <p:bldP spid="21" grpId="0"/>
      <p:bldP spid="22" grpId="0"/>
      <p:bldP spid="27" grpId="0"/>
      <p:bldP spid="27" grpId="1"/>
      <p:bldP spid="28" grpId="0"/>
      <p:bldP spid="28" grpId="1"/>
      <p:bldP spid="29" grpId="0"/>
      <p:bldP spid="29" grpId="1"/>
      <p:bldP spid="30" grpId="0"/>
      <p:bldP spid="31" grpId="0"/>
      <p:bldP spid="31" grpId="1"/>
      <p:bldP spid="32" grpId="0"/>
      <p:bldP spid="32" grpId="1"/>
      <p:bldP spid="33" grpId="0"/>
      <p:bldP spid="34" grpId="0"/>
      <p:bldP spid="3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8195" y="742217"/>
            <a:ext cx="6123747"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effectLst>
                  <a:outerShdw blurRad="38100" dist="38100" dir="2700000" algn="tl">
                    <a:srgbClr val="000000">
                      <a:alpha val="43137"/>
                    </a:srgbClr>
                  </a:outerShdw>
                </a:effectLst>
                <a:latin typeface="NikoshBAN" pitchFamily="2" charset="0"/>
                <a:cs typeface="NikoshBAN" pitchFamily="2" charset="0"/>
              </a:rPr>
              <a:t>বাড়ির</a:t>
            </a:r>
            <a:r>
              <a:rPr lang="en-US" sz="5400" b="1" dirty="0" smtClean="0">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effectLst>
                  <a:outerShdw blurRad="38100" dist="38100" dir="2700000" algn="tl">
                    <a:srgbClr val="000000">
                      <a:alpha val="43137"/>
                    </a:srgbClr>
                  </a:outerShdw>
                </a:effectLst>
                <a:latin typeface="NikoshBAN" pitchFamily="2" charset="0"/>
                <a:cs typeface="NikoshBAN" pitchFamily="2" charset="0"/>
              </a:rPr>
              <a:t>কাজ</a:t>
            </a:r>
            <a:endParaRPr lang="en-US" sz="5400" b="1" dirty="0">
              <a:effectLst>
                <a:outerShdw blurRad="38100" dist="38100" dir="2700000" algn="tl">
                  <a:srgbClr val="000000">
                    <a:alpha val="43137"/>
                  </a:srgbClr>
                </a:outerShdw>
              </a:effectLst>
            </a:endParaRPr>
          </a:p>
        </p:txBody>
      </p:sp>
      <p:sp>
        <p:nvSpPr>
          <p:cNvPr id="8" name="Rectangle 7"/>
          <p:cNvSpPr/>
          <p:nvPr/>
        </p:nvSpPr>
        <p:spPr>
          <a:xfrm>
            <a:off x="5943600" y="2934325"/>
            <a:ext cx="5566227" cy="1446550"/>
          </a:xfrm>
          <a:prstGeom prst="rect">
            <a:avLst/>
          </a:prstGeom>
        </p:spPr>
        <p:txBody>
          <a:bodyPr wrap="square">
            <a:spAutoFit/>
          </a:bodyPr>
          <a:lstStyle/>
          <a:p>
            <a:r>
              <a:rPr lang="en-US" sz="4400" b="1" dirty="0">
                <a:latin typeface="NikoshBAN" pitchFamily="2" charset="0"/>
                <a:cs typeface="NikoshBAN" pitchFamily="2" charset="0"/>
              </a:rPr>
              <a:t>১। </a:t>
            </a:r>
            <a:r>
              <a:rPr lang="en-US" sz="4400" b="1" dirty="0" err="1">
                <a:latin typeface="NikoshBAN" pitchFamily="2" charset="0"/>
                <a:cs typeface="NikoshBAN" pitchFamily="2" charset="0"/>
              </a:rPr>
              <a:t>বঙ্গবন্ধুর</a:t>
            </a:r>
            <a:r>
              <a:rPr lang="en-US" sz="4400" b="1" dirty="0">
                <a:latin typeface="NikoshBAN" pitchFamily="2" charset="0"/>
                <a:cs typeface="NikoshBAN" pitchFamily="2" charset="0"/>
              </a:rPr>
              <a:t> </a:t>
            </a:r>
            <a:r>
              <a:rPr lang="en-US" sz="4400" b="1" dirty="0" err="1" smtClean="0">
                <a:latin typeface="NikoshBAN" pitchFamily="2" charset="0"/>
                <a:cs typeface="NikoshBAN" pitchFamily="2" charset="0"/>
              </a:rPr>
              <a:t>জীবনী</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সম্পর্কে</a:t>
            </a:r>
            <a:r>
              <a:rPr lang="en-US" sz="4400" b="1" dirty="0" smtClean="0">
                <a:latin typeface="NikoshBAN" pitchFamily="2" charset="0"/>
                <a:cs typeface="NikoshBAN" pitchFamily="2" charset="0"/>
              </a:rPr>
              <a:t> </a:t>
            </a:r>
            <a:r>
              <a:rPr lang="en-US" sz="4400" b="1" dirty="0">
                <a:latin typeface="NikoshBAN" pitchFamily="2" charset="0"/>
                <a:cs typeface="NikoshBAN" pitchFamily="2" charset="0"/>
              </a:rPr>
              <a:t>৫</a:t>
            </a:r>
            <a:r>
              <a:rPr lang="en-US" sz="4400" b="1" dirty="0" smtClean="0">
                <a:latin typeface="NikoshBAN" pitchFamily="2" charset="0"/>
                <a:cs typeface="NikoshBAN" pitchFamily="2" charset="0"/>
              </a:rPr>
              <a:t>টি </a:t>
            </a:r>
            <a:r>
              <a:rPr lang="en-US" sz="4400" b="1" dirty="0" err="1" smtClean="0">
                <a:latin typeface="NikoshBAN" pitchFamily="2" charset="0"/>
                <a:cs typeface="NikoshBAN" pitchFamily="2" charset="0"/>
              </a:rPr>
              <a:t>বাক্যে</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লিখে</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রাখবে</a:t>
            </a:r>
            <a:r>
              <a:rPr lang="en-US" sz="4400" b="1" dirty="0" smtClean="0">
                <a:latin typeface="NikoshBAN" pitchFamily="2" charset="0"/>
                <a:cs typeface="NikoshBAN" pitchFamily="2" charset="0"/>
              </a:rPr>
              <a:t>।</a:t>
            </a:r>
            <a:endParaRPr lang="en-US" sz="4400" b="1" dirty="0">
              <a:latin typeface="NikoshBAN" pitchFamily="2" charset="0"/>
              <a:cs typeface="NikoshBAN" pitchFamily="2" charset="0"/>
            </a:endParaRPr>
          </a:p>
        </p:txBody>
      </p:sp>
      <p:sp>
        <p:nvSpPr>
          <p:cNvPr id="11" name="Rounded Rectangle 10"/>
          <p:cNvSpPr/>
          <p:nvPr/>
        </p:nvSpPr>
        <p:spPr>
          <a:xfrm>
            <a:off x="699247" y="2269956"/>
            <a:ext cx="4652682" cy="392654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226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2172" y="957943"/>
            <a:ext cx="5145314" cy="545737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110514" y="1683657"/>
            <a:ext cx="4542971" cy="406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b="1" dirty="0" smtClean="0">
                <a:solidFill>
                  <a:srgbClr val="FF3399"/>
                </a:solidFill>
                <a:latin typeface="NikoshBAN" pitchFamily="2" charset="0"/>
                <a:cs typeface="NikoshBAN" pitchFamily="2" charset="0"/>
              </a:rPr>
              <a:t>সবাইকে ধন্যবাদ</a:t>
            </a:r>
            <a:endParaRPr lang="en-US" sz="8000" b="1" dirty="0">
              <a:solidFill>
                <a:srgbClr val="FF3399"/>
              </a:solidFill>
              <a:latin typeface="NikoshBAN" pitchFamily="2" charset="0"/>
              <a:cs typeface="NikoshBAN" pitchFamily="2" charset="0"/>
            </a:endParaRPr>
          </a:p>
        </p:txBody>
      </p:sp>
    </p:spTree>
    <p:extLst>
      <p:ext uri="{BB962C8B-B14F-4D97-AF65-F5344CB8AC3E}">
        <p14:creationId xmlns:p14="http://schemas.microsoft.com/office/powerpoint/2010/main" val="2483459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2786" y="340661"/>
            <a:ext cx="3800611" cy="110799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smtClean="0">
                <a:ln w="50800"/>
                <a:solidFill>
                  <a:srgbClr val="080808"/>
                </a:solidFill>
                <a:latin typeface="NikoshBAN" panose="02000000000000000000" pitchFamily="2" charset="0"/>
                <a:cs typeface="NikoshBAN" panose="02000000000000000000" pitchFamily="2" charset="0"/>
              </a:rPr>
              <a:t>পরিচিতি</a:t>
            </a:r>
            <a:endParaRPr lang="en-US" sz="6600" b="1" dirty="0">
              <a:ln w="50800"/>
              <a:solidFill>
                <a:srgbClr val="080808"/>
              </a:solidFill>
              <a:latin typeface="NikoshBAN" panose="02000000000000000000" pitchFamily="2" charset="0"/>
              <a:cs typeface="NikoshBAN" panose="02000000000000000000" pitchFamily="2" charset="0"/>
            </a:endParaRPr>
          </a:p>
        </p:txBody>
      </p:sp>
      <p:sp>
        <p:nvSpPr>
          <p:cNvPr id="16" name="Rectangle 15"/>
          <p:cNvSpPr/>
          <p:nvPr/>
        </p:nvSpPr>
        <p:spPr>
          <a:xfrm>
            <a:off x="6310466" y="4247879"/>
            <a:ext cx="4313817" cy="2123658"/>
          </a:xfrm>
          <a:prstGeom prst="rect">
            <a:avLst/>
          </a:prstGeom>
          <a:ln w="28575">
            <a:solidFill>
              <a:schemeClr val="bg1">
                <a:lumMod val="85000"/>
              </a:schemeClr>
            </a:solid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tabLst>
                <a:tab pos="762000" algn="l"/>
              </a:tabLst>
            </a:pPr>
            <a:r>
              <a:rPr lang="bn-IN" sz="4400" b="1" dirty="0" smtClean="0">
                <a:ln w="50800"/>
                <a:solidFill>
                  <a:schemeClr val="tx2"/>
                </a:solidFill>
                <a:latin typeface="NikoshBAN" panose="02000000000000000000" pitchFamily="2" charset="0"/>
                <a:cs typeface="NikoshBAN" panose="02000000000000000000" pitchFamily="2" charset="0"/>
              </a:rPr>
              <a:t>শ্রেণি</a:t>
            </a:r>
            <a:r>
              <a:rPr lang="en-US" sz="4400" b="1" dirty="0" smtClean="0">
                <a:ln w="50800"/>
                <a:solidFill>
                  <a:schemeClr val="tx2"/>
                </a:solidFill>
                <a:latin typeface="NikoshBAN" panose="02000000000000000000" pitchFamily="2" charset="0"/>
                <a:cs typeface="NikoshBAN" panose="02000000000000000000" pitchFamily="2" charset="0"/>
              </a:rPr>
              <a:t>	:</a:t>
            </a:r>
            <a:r>
              <a:rPr lang="bn-IN" sz="4400" b="1" dirty="0" smtClean="0">
                <a:ln w="50800"/>
                <a:solidFill>
                  <a:schemeClr val="tx2"/>
                </a:solidFill>
                <a:latin typeface="NikoshBAN" panose="02000000000000000000" pitchFamily="2" charset="0"/>
                <a:cs typeface="NikoshBAN" panose="02000000000000000000" pitchFamily="2" charset="0"/>
              </a:rPr>
              <a:t> </a:t>
            </a:r>
            <a:r>
              <a:rPr lang="en-US" sz="4400" b="1" dirty="0" err="1" smtClean="0">
                <a:ln w="50800"/>
                <a:solidFill>
                  <a:schemeClr val="tx2"/>
                </a:solidFill>
                <a:latin typeface="NikoshBAN" panose="02000000000000000000" pitchFamily="2" charset="0"/>
                <a:cs typeface="NikoshBAN" panose="02000000000000000000" pitchFamily="2" charset="0"/>
              </a:rPr>
              <a:t>চতুর্থ</a:t>
            </a:r>
            <a:r>
              <a:rPr lang="en-US" sz="4400" b="1" dirty="0" smtClean="0">
                <a:ln w="50800"/>
                <a:solidFill>
                  <a:schemeClr val="tx2"/>
                </a:solidFill>
                <a:latin typeface="NikoshBAN" panose="02000000000000000000" pitchFamily="2" charset="0"/>
                <a:cs typeface="NikoshBAN" panose="02000000000000000000" pitchFamily="2" charset="0"/>
              </a:rPr>
              <a:t> </a:t>
            </a:r>
            <a:endParaRPr lang="bn-IN" sz="4400" b="1" dirty="0">
              <a:ln w="50800"/>
              <a:solidFill>
                <a:schemeClr val="tx2"/>
              </a:solidFill>
              <a:latin typeface="NikoshBAN" panose="02000000000000000000" pitchFamily="2" charset="0"/>
              <a:cs typeface="NikoshBAN" panose="02000000000000000000" pitchFamily="2" charset="0"/>
            </a:endParaRPr>
          </a:p>
          <a:p>
            <a:pPr>
              <a:tabLst>
                <a:tab pos="762000" algn="l"/>
              </a:tabLst>
            </a:pPr>
            <a:r>
              <a:rPr lang="bn-IN" sz="4400" b="1" dirty="0" smtClean="0">
                <a:ln w="50800"/>
                <a:solidFill>
                  <a:schemeClr val="tx2"/>
                </a:solidFill>
                <a:latin typeface="NikoshBAN" panose="02000000000000000000" pitchFamily="2" charset="0"/>
                <a:cs typeface="NikoshBAN" panose="02000000000000000000" pitchFamily="2" charset="0"/>
              </a:rPr>
              <a:t>বিষয়</a:t>
            </a:r>
            <a:r>
              <a:rPr lang="en-US" sz="4400" b="1" dirty="0">
                <a:ln w="50800"/>
                <a:solidFill>
                  <a:schemeClr val="tx2"/>
                </a:solidFill>
                <a:latin typeface="NikoshBAN" panose="02000000000000000000" pitchFamily="2" charset="0"/>
                <a:cs typeface="NikoshBAN" panose="02000000000000000000" pitchFamily="2" charset="0"/>
              </a:rPr>
              <a:t>	</a:t>
            </a:r>
            <a:r>
              <a:rPr lang="en-US" sz="4400" b="1" dirty="0" smtClean="0">
                <a:ln w="50800"/>
                <a:solidFill>
                  <a:schemeClr val="tx2"/>
                </a:solidFill>
                <a:latin typeface="NikoshBAN" panose="02000000000000000000" pitchFamily="2" charset="0"/>
                <a:cs typeface="NikoshBAN" panose="02000000000000000000" pitchFamily="2" charset="0"/>
              </a:rPr>
              <a:t>:</a:t>
            </a:r>
            <a:r>
              <a:rPr lang="bn-IN" sz="4400" b="1" dirty="0" smtClean="0">
                <a:ln w="50800"/>
                <a:solidFill>
                  <a:schemeClr val="tx2"/>
                </a:solidFill>
                <a:latin typeface="NikoshBAN" panose="02000000000000000000" pitchFamily="2" charset="0"/>
                <a:cs typeface="NikoshBAN" panose="02000000000000000000" pitchFamily="2" charset="0"/>
              </a:rPr>
              <a:t> </a:t>
            </a:r>
            <a:r>
              <a:rPr lang="en-US" sz="4400" b="1" dirty="0" err="1" smtClean="0">
                <a:ln w="50800"/>
                <a:solidFill>
                  <a:schemeClr val="tx2"/>
                </a:solidFill>
                <a:latin typeface="NikoshBAN" panose="02000000000000000000" pitchFamily="2" charset="0"/>
                <a:cs typeface="NikoshBAN" panose="02000000000000000000" pitchFamily="2" charset="0"/>
              </a:rPr>
              <a:t>বাংলা</a:t>
            </a:r>
            <a:r>
              <a:rPr lang="en-US" sz="4400" b="1" dirty="0" smtClean="0">
                <a:ln w="50800"/>
                <a:solidFill>
                  <a:schemeClr val="tx2"/>
                </a:solidFill>
                <a:latin typeface="NikoshBAN" panose="02000000000000000000" pitchFamily="2" charset="0"/>
                <a:cs typeface="NikoshBAN" panose="02000000000000000000" pitchFamily="2" charset="0"/>
              </a:rPr>
              <a:t> </a:t>
            </a:r>
            <a:endParaRPr lang="en-US" sz="4400" b="1" dirty="0">
              <a:ln w="50800"/>
              <a:solidFill>
                <a:schemeClr val="tx2"/>
              </a:solidFill>
              <a:latin typeface="NikoshBAN" panose="02000000000000000000" pitchFamily="2" charset="0"/>
              <a:cs typeface="NikoshBAN" panose="02000000000000000000" pitchFamily="2" charset="0"/>
            </a:endParaRPr>
          </a:p>
          <a:p>
            <a:r>
              <a:rPr lang="bn-IN" sz="4400" b="1" dirty="0" smtClean="0">
                <a:ln w="50800"/>
                <a:solidFill>
                  <a:schemeClr val="tx2"/>
                </a:solidFill>
                <a:latin typeface="NikoshBAN" panose="02000000000000000000" pitchFamily="2" charset="0"/>
                <a:cs typeface="NikoshBAN" panose="02000000000000000000" pitchFamily="2" charset="0"/>
              </a:rPr>
              <a:t>অধ্যায়</a:t>
            </a:r>
            <a:r>
              <a:rPr lang="en-US" sz="4400" b="1" dirty="0" smtClean="0">
                <a:ln w="50800"/>
                <a:solidFill>
                  <a:schemeClr val="tx2"/>
                </a:solidFill>
                <a:latin typeface="NikoshBAN" panose="02000000000000000000" pitchFamily="2" charset="0"/>
                <a:cs typeface="NikoshBAN" panose="02000000000000000000" pitchFamily="2" charset="0"/>
              </a:rPr>
              <a:t> : </a:t>
            </a:r>
            <a:r>
              <a:rPr lang="bn-BD" sz="4400" b="1" dirty="0" smtClean="0">
                <a:ln w="50800"/>
                <a:solidFill>
                  <a:schemeClr val="tx2"/>
                </a:solidFill>
                <a:latin typeface="NikoshBAN" panose="02000000000000000000" pitchFamily="2" charset="0"/>
                <a:cs typeface="NikoshBAN" panose="02000000000000000000" pitchFamily="2" charset="0"/>
              </a:rPr>
              <a:t>বাংলার খোকা</a:t>
            </a:r>
            <a:endParaRPr lang="en-US" sz="4400" b="1" dirty="0">
              <a:ln w="50800"/>
              <a:solidFill>
                <a:schemeClr val="tx2"/>
              </a:solidFill>
              <a:latin typeface="NikoshBAN" pitchFamily="2" charset="0"/>
              <a:cs typeface="NikoshBAN" pitchFamily="2" charset="0"/>
            </a:endParaRPr>
          </a:p>
        </p:txBody>
      </p:sp>
      <p:sp>
        <p:nvSpPr>
          <p:cNvPr id="3" name="Rectangle 2"/>
          <p:cNvSpPr/>
          <p:nvPr/>
        </p:nvSpPr>
        <p:spPr>
          <a:xfrm>
            <a:off x="7148282" y="1230943"/>
            <a:ext cx="2638184" cy="27563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6F3A2369-402D-4654-80EE-4DF7B282B775}"/>
              </a:ext>
            </a:extLst>
          </p:cNvPr>
          <p:cNvSpPr txBox="1"/>
          <p:nvPr/>
        </p:nvSpPr>
        <p:spPr>
          <a:xfrm>
            <a:off x="453499" y="4247879"/>
            <a:ext cx="5119987" cy="2000548"/>
          </a:xfrm>
          <a:prstGeom prst="rect">
            <a:avLst/>
          </a:prstGeom>
          <a:noFill/>
          <a:ln w="19050">
            <a:solidFill>
              <a:schemeClr val="accent2">
                <a:lumMod val="40000"/>
                <a:lumOff val="60000"/>
              </a:schemeClr>
            </a:solidFill>
          </a:ln>
        </p:spPr>
        <p:txBody>
          <a:bodyPr wrap="square" rtlCol="0">
            <a:spAutoFit/>
          </a:bodyPr>
          <a:lstStyle/>
          <a:p>
            <a:pPr algn="ctr"/>
            <a:r>
              <a:rPr lang="bn-BD" sz="3200" b="1" dirty="0">
                <a:ln w="50800"/>
                <a:solidFill>
                  <a:srgbClr val="621B8D"/>
                </a:solidFill>
                <a:latin typeface="NikoshBAN" pitchFamily="2" charset="0"/>
                <a:cs typeface="NikoshBAN" pitchFamily="2" charset="0"/>
              </a:rPr>
              <a:t>কামরুন নাহার মজুমদার</a:t>
            </a:r>
          </a:p>
          <a:p>
            <a:pPr algn="ctr"/>
            <a:r>
              <a:rPr lang="bn-BD" sz="3200" b="1" dirty="0">
                <a:ln w="50800"/>
                <a:solidFill>
                  <a:srgbClr val="00863D"/>
                </a:solidFill>
                <a:latin typeface="NikoshBAN" pitchFamily="2" charset="0"/>
                <a:cs typeface="NikoshBAN" pitchFamily="2" charset="0"/>
              </a:rPr>
              <a:t>সহকারী শিক্ষক</a:t>
            </a:r>
          </a:p>
          <a:p>
            <a:pPr algn="ctr"/>
            <a:r>
              <a:rPr lang="bn-BD" sz="2800" b="1" dirty="0">
                <a:ln w="50800"/>
                <a:solidFill>
                  <a:srgbClr val="1509B7"/>
                </a:solidFill>
                <a:latin typeface="NikoshBAN" pitchFamily="2" charset="0"/>
                <a:cs typeface="NikoshBAN" pitchFamily="2" charset="0"/>
              </a:rPr>
              <a:t>রাণীর বাজার স</a:t>
            </a:r>
            <a:r>
              <a:rPr lang="en-US" sz="2800" b="1" dirty="0" err="1">
                <a:ln w="50800"/>
                <a:solidFill>
                  <a:srgbClr val="1509B7"/>
                </a:solidFill>
                <a:latin typeface="NikoshBAN" pitchFamily="2" charset="0"/>
                <a:cs typeface="NikoshBAN" pitchFamily="2" charset="0"/>
              </a:rPr>
              <a:t>রকারি</a:t>
            </a:r>
            <a:r>
              <a:rPr lang="en-US" sz="2800" b="1" dirty="0">
                <a:ln w="50800"/>
                <a:solidFill>
                  <a:srgbClr val="1509B7"/>
                </a:solidFill>
                <a:latin typeface="NikoshBAN" pitchFamily="2" charset="0"/>
                <a:cs typeface="NikoshBAN" pitchFamily="2" charset="0"/>
              </a:rPr>
              <a:t> </a:t>
            </a:r>
            <a:r>
              <a:rPr lang="en-US" sz="2800" b="1" dirty="0" err="1">
                <a:ln w="50800"/>
                <a:solidFill>
                  <a:srgbClr val="1509B7"/>
                </a:solidFill>
                <a:latin typeface="NikoshBAN" pitchFamily="2" charset="0"/>
                <a:cs typeface="NikoshBAN" pitchFamily="2" charset="0"/>
              </a:rPr>
              <a:t>প্রাথমিক</a:t>
            </a:r>
            <a:r>
              <a:rPr lang="en-US" sz="2800" b="1" dirty="0">
                <a:ln w="50800"/>
                <a:solidFill>
                  <a:srgbClr val="1509B7"/>
                </a:solidFill>
                <a:latin typeface="NikoshBAN" pitchFamily="2" charset="0"/>
                <a:cs typeface="NikoshBAN" pitchFamily="2" charset="0"/>
              </a:rPr>
              <a:t> </a:t>
            </a:r>
            <a:r>
              <a:rPr lang="en-US" sz="2800" b="1" dirty="0" err="1">
                <a:ln w="50800"/>
                <a:solidFill>
                  <a:srgbClr val="1509B7"/>
                </a:solidFill>
                <a:latin typeface="NikoshBAN" pitchFamily="2" charset="0"/>
                <a:cs typeface="NikoshBAN" pitchFamily="2" charset="0"/>
              </a:rPr>
              <a:t>বিদ্যালয়</a:t>
            </a:r>
            <a:r>
              <a:rPr lang="bn-BD" sz="2800" b="1" dirty="0">
                <a:ln w="50800"/>
                <a:solidFill>
                  <a:srgbClr val="1509B7"/>
                </a:solidFill>
                <a:latin typeface="NikoshBAN" pitchFamily="2" charset="0"/>
                <a:cs typeface="NikoshBAN" pitchFamily="2" charset="0"/>
              </a:rPr>
              <a:t> </a:t>
            </a:r>
          </a:p>
          <a:p>
            <a:pPr algn="ctr"/>
            <a:r>
              <a:rPr lang="bn-BD" sz="3200" b="1" dirty="0">
                <a:ln w="50800"/>
                <a:solidFill>
                  <a:srgbClr val="1509B7"/>
                </a:solidFill>
                <a:latin typeface="NikoshBAN" pitchFamily="2" charset="0"/>
                <a:cs typeface="NikoshBAN" pitchFamily="2" charset="0"/>
              </a:rPr>
              <a:t>চৌদ্দগ্রাম, কুমিল্লা।</a:t>
            </a:r>
            <a:endParaRPr lang="en-US" sz="3200" b="1" dirty="0">
              <a:ln w="50800"/>
              <a:solidFill>
                <a:srgbClr val="1509B7"/>
              </a:solidFill>
              <a:latin typeface="NikoshBAN" pitchFamily="2" charset="0"/>
              <a:cs typeface="NikoshBAN" pitchFamily="2" charset="0"/>
            </a:endParaRPr>
          </a:p>
        </p:txBody>
      </p:sp>
      <p:sp>
        <p:nvSpPr>
          <p:cNvPr id="2" name="Rectangle 1"/>
          <p:cNvSpPr/>
          <p:nvPr/>
        </p:nvSpPr>
        <p:spPr>
          <a:xfrm>
            <a:off x="1837835" y="1230943"/>
            <a:ext cx="2351314" cy="275635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1249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0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55" presetClass="entr" presetSubtype="0" fill="hold" grpId="0" nodeType="withEffect">
                                  <p:stCondLst>
                                    <p:cond delay="120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7363" y="406400"/>
            <a:ext cx="221663" cy="1111073"/>
          </a:xfrm>
          <a:prstGeom prst="rect">
            <a:avLst/>
          </a:prstGeom>
          <a:noFill/>
        </p:spPr>
        <p:txBody>
          <a:bodyPr wrap="none" lIns="109728" tIns="54864" rIns="109728" bIns="54864">
            <a:spAutoFit/>
          </a:bodyPr>
          <a:lstStyle/>
          <a:p>
            <a:pPr algn="ctr"/>
            <a:endParaRPr lang="en-US" sz="6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 Ban"/>
            </a:endParaRPr>
          </a:p>
        </p:txBody>
      </p:sp>
      <p:sp>
        <p:nvSpPr>
          <p:cNvPr id="3" name="Rectangle 2"/>
          <p:cNvSpPr/>
          <p:nvPr/>
        </p:nvSpPr>
        <p:spPr>
          <a:xfrm>
            <a:off x="2991839" y="217544"/>
            <a:ext cx="5881803" cy="1111073"/>
          </a:xfrm>
          <a:prstGeom prst="rect">
            <a:avLst/>
          </a:prstGeom>
          <a:noFill/>
        </p:spPr>
        <p:txBody>
          <a:bodyPr wrap="none" lIns="109728" tIns="54864" rIns="109728" bIns="54864">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500" b="1" dirty="0" err="1">
                <a:ln w="50800"/>
                <a:latin typeface="NikoshBAN" pitchFamily="2" charset="0"/>
                <a:cs typeface="NikoshBAN" pitchFamily="2" charset="0"/>
              </a:rPr>
              <a:t>এসো</a:t>
            </a:r>
            <a:r>
              <a:rPr lang="en-US" sz="6500" b="1" dirty="0">
                <a:ln w="50800"/>
                <a:latin typeface="NikoshBAN" pitchFamily="2" charset="0"/>
                <a:cs typeface="NikoshBAN" pitchFamily="2" charset="0"/>
              </a:rPr>
              <a:t> </a:t>
            </a:r>
            <a:r>
              <a:rPr lang="bn-BD" sz="6500" b="1" dirty="0" smtClean="0">
                <a:ln w="50800"/>
                <a:latin typeface="NikoshBAN" pitchFamily="2" charset="0"/>
                <a:cs typeface="NikoshBAN" pitchFamily="2" charset="0"/>
              </a:rPr>
              <a:t>একটি</a:t>
            </a:r>
            <a:r>
              <a:rPr lang="en-US" sz="6500" b="1" dirty="0" smtClean="0">
                <a:ln w="50800"/>
                <a:latin typeface="NikoshBAN" pitchFamily="2" charset="0"/>
                <a:cs typeface="NikoshBAN" pitchFamily="2" charset="0"/>
              </a:rPr>
              <a:t> </a:t>
            </a:r>
            <a:r>
              <a:rPr lang="en-US" sz="6500" b="1" dirty="0" err="1">
                <a:ln w="50800"/>
                <a:latin typeface="NikoshBAN" pitchFamily="2" charset="0"/>
                <a:cs typeface="NikoshBAN" pitchFamily="2" charset="0"/>
              </a:rPr>
              <a:t>ছবি</a:t>
            </a:r>
            <a:r>
              <a:rPr lang="en-US" sz="6500" b="1" dirty="0">
                <a:ln w="50800"/>
                <a:latin typeface="NikoshBAN" pitchFamily="2" charset="0"/>
                <a:cs typeface="NikoshBAN" pitchFamily="2" charset="0"/>
              </a:rPr>
              <a:t> </a:t>
            </a:r>
            <a:r>
              <a:rPr lang="en-US" sz="6500" b="1" dirty="0" err="1">
                <a:ln w="50800"/>
                <a:latin typeface="NikoshBAN" pitchFamily="2" charset="0"/>
                <a:cs typeface="NikoshBAN" pitchFamily="2" charset="0"/>
              </a:rPr>
              <a:t>দেখি</a:t>
            </a:r>
            <a:r>
              <a:rPr lang="en-US" sz="6500" b="1" dirty="0">
                <a:ln w="50800"/>
                <a:latin typeface="NikoshBAN" pitchFamily="2" charset="0"/>
                <a:cs typeface="NikoshBAN" pitchFamily="2" charset="0"/>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518" y="1316702"/>
            <a:ext cx="4916447" cy="4644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914069" y="5960806"/>
            <a:ext cx="8262262" cy="1111073"/>
          </a:xfrm>
          <a:prstGeom prst="rect">
            <a:avLst/>
          </a:prstGeom>
          <a:noFill/>
        </p:spPr>
        <p:txBody>
          <a:bodyPr wrap="none" lIns="109728" tIns="54864" rIns="109728" bIns="54864">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500" b="1" dirty="0" err="1">
                <a:ln w="50800"/>
                <a:latin typeface="NikoshBAN" pitchFamily="2" charset="0"/>
                <a:cs typeface="NikoshBAN" pitchFamily="2" charset="0"/>
              </a:rPr>
              <a:t>এখানে</a:t>
            </a:r>
            <a:r>
              <a:rPr lang="en-US" sz="6500" b="1" dirty="0">
                <a:ln w="50800"/>
                <a:latin typeface="NikoshBAN" pitchFamily="2" charset="0"/>
                <a:cs typeface="NikoshBAN" pitchFamily="2" charset="0"/>
              </a:rPr>
              <a:t> </a:t>
            </a:r>
            <a:r>
              <a:rPr lang="en-US" sz="6500" b="1" dirty="0" err="1">
                <a:ln w="50800"/>
                <a:latin typeface="NikoshBAN" pitchFamily="2" charset="0"/>
                <a:cs typeface="NikoshBAN" pitchFamily="2" charset="0"/>
              </a:rPr>
              <a:t>কার</a:t>
            </a:r>
            <a:r>
              <a:rPr lang="en-US" sz="6500" b="1" dirty="0">
                <a:ln w="50800"/>
                <a:latin typeface="NikoshBAN" pitchFamily="2" charset="0"/>
                <a:cs typeface="NikoshBAN" pitchFamily="2" charset="0"/>
              </a:rPr>
              <a:t> </a:t>
            </a:r>
            <a:r>
              <a:rPr lang="en-US" sz="6500" b="1" dirty="0" err="1">
                <a:ln w="50800"/>
                <a:latin typeface="NikoshBAN" pitchFamily="2" charset="0"/>
                <a:cs typeface="NikoshBAN" pitchFamily="2" charset="0"/>
              </a:rPr>
              <a:t>ছবি</a:t>
            </a:r>
            <a:r>
              <a:rPr lang="en-US" sz="6500" b="1" dirty="0">
                <a:ln w="50800"/>
                <a:latin typeface="NikoshBAN" pitchFamily="2" charset="0"/>
                <a:cs typeface="NikoshBAN" pitchFamily="2" charset="0"/>
              </a:rPr>
              <a:t> </a:t>
            </a:r>
            <a:r>
              <a:rPr lang="en-US" sz="6500" b="1" dirty="0" err="1">
                <a:ln w="50800"/>
                <a:latin typeface="NikoshBAN" pitchFamily="2" charset="0"/>
                <a:cs typeface="NikoshBAN" pitchFamily="2" charset="0"/>
              </a:rPr>
              <a:t>আছে</a:t>
            </a:r>
            <a:r>
              <a:rPr lang="en-US" sz="6500" b="1" dirty="0">
                <a:ln w="50800"/>
                <a:latin typeface="NikoshBAN" pitchFamily="2" charset="0"/>
                <a:cs typeface="NikoshBAN" pitchFamily="2" charset="0"/>
              </a:rPr>
              <a:t> </a:t>
            </a:r>
            <a:r>
              <a:rPr lang="en-US" sz="6500" b="1" dirty="0" err="1" smtClean="0">
                <a:ln w="50800"/>
                <a:latin typeface="NikoshBAN" pitchFamily="2" charset="0"/>
                <a:cs typeface="NikoshBAN" pitchFamily="2" charset="0"/>
              </a:rPr>
              <a:t>বলতো</a:t>
            </a:r>
            <a:r>
              <a:rPr lang="bn-BD" sz="6500" b="1" dirty="0" smtClean="0">
                <a:ln w="50800"/>
                <a:latin typeface="NikoshBAN" pitchFamily="2" charset="0"/>
                <a:cs typeface="NikoshBAN" pitchFamily="2" charset="0"/>
              </a:rPr>
              <a:t>?</a:t>
            </a:r>
            <a:r>
              <a:rPr lang="en-US" sz="6500" b="1" dirty="0" smtClean="0">
                <a:ln w="50800"/>
                <a:latin typeface="NikoshBAN" pitchFamily="2" charset="0"/>
                <a:cs typeface="NikoshBAN" pitchFamily="2" charset="0"/>
              </a:rPr>
              <a:t> </a:t>
            </a:r>
            <a:endParaRPr lang="en-US" sz="6500" b="1" dirty="0">
              <a:ln w="50800"/>
              <a:latin typeface="NikoshBAN" pitchFamily="2" charset="0"/>
              <a:cs typeface="NikoshBAN" pitchFamily="2" charset="0"/>
            </a:endParaRPr>
          </a:p>
        </p:txBody>
      </p:sp>
      <p:sp>
        <p:nvSpPr>
          <p:cNvPr id="6" name="Rectangle 5"/>
          <p:cNvSpPr/>
          <p:nvPr/>
        </p:nvSpPr>
        <p:spPr>
          <a:xfrm>
            <a:off x="2125054" y="5986417"/>
            <a:ext cx="7637092" cy="1111073"/>
          </a:xfrm>
          <a:prstGeom prst="rect">
            <a:avLst/>
          </a:prstGeom>
          <a:noFill/>
        </p:spPr>
        <p:txBody>
          <a:bodyPr wrap="none" lIns="109728" tIns="54864" rIns="109728" bIns="54864">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500" b="1" dirty="0" err="1" smtClean="0">
                <a:ln w="50800"/>
                <a:latin typeface="NikoshBAN" pitchFamily="2" charset="0"/>
                <a:cs typeface="NikoshBAN" pitchFamily="2" charset="0"/>
              </a:rPr>
              <a:t>উনি</a:t>
            </a:r>
            <a:r>
              <a:rPr lang="en-US" sz="6500" b="1" dirty="0" smtClean="0">
                <a:ln w="50800"/>
                <a:latin typeface="NikoshBAN" pitchFamily="2" charset="0"/>
                <a:cs typeface="NikoshBAN" pitchFamily="2" charset="0"/>
              </a:rPr>
              <a:t> </a:t>
            </a:r>
            <a:r>
              <a:rPr lang="en-US" sz="6500" b="1" dirty="0" err="1" smtClean="0">
                <a:ln w="50800"/>
                <a:latin typeface="NikoshBAN" pitchFamily="2" charset="0"/>
                <a:cs typeface="NikoshBAN" pitchFamily="2" charset="0"/>
              </a:rPr>
              <a:t>আমাদের</a:t>
            </a:r>
            <a:r>
              <a:rPr lang="en-US" sz="6500" b="1" dirty="0" smtClean="0">
                <a:ln w="50800"/>
                <a:latin typeface="NikoshBAN" pitchFamily="2" charset="0"/>
                <a:cs typeface="NikoshBAN" pitchFamily="2" charset="0"/>
              </a:rPr>
              <a:t> </a:t>
            </a:r>
            <a:r>
              <a:rPr lang="en-US" sz="6500" b="1" dirty="0" err="1" smtClean="0">
                <a:ln w="50800"/>
                <a:latin typeface="NikoshBAN" pitchFamily="2" charset="0"/>
                <a:cs typeface="NikoshBAN" pitchFamily="2" charset="0"/>
              </a:rPr>
              <a:t>বাংলার</a:t>
            </a:r>
            <a:r>
              <a:rPr lang="en-US" sz="6500" b="1" dirty="0" smtClean="0">
                <a:ln w="50800"/>
                <a:latin typeface="NikoshBAN" pitchFamily="2" charset="0"/>
                <a:cs typeface="NikoshBAN" pitchFamily="2" charset="0"/>
              </a:rPr>
              <a:t> </a:t>
            </a:r>
            <a:r>
              <a:rPr lang="en-US" sz="6500" b="1" dirty="0" err="1" smtClean="0">
                <a:ln w="50800"/>
                <a:latin typeface="NikoshBAN" pitchFamily="2" charset="0"/>
                <a:cs typeface="NikoshBAN" pitchFamily="2" charset="0"/>
              </a:rPr>
              <a:t>খোকা</a:t>
            </a:r>
            <a:r>
              <a:rPr lang="en-US" sz="6500" b="1" dirty="0" smtClean="0">
                <a:ln w="50800"/>
                <a:latin typeface="NikoshBAN" pitchFamily="2" charset="0"/>
                <a:cs typeface="NikoshBAN" pitchFamily="2" charset="0"/>
              </a:rPr>
              <a:t> </a:t>
            </a:r>
            <a:endParaRPr lang="en-US" sz="6500" b="1" dirty="0">
              <a:ln w="50800"/>
              <a:latin typeface="NikoshBAN" pitchFamily="2" charset="0"/>
              <a:cs typeface="NikoshBAN" pitchFamily="2" charset="0"/>
            </a:endParaRPr>
          </a:p>
        </p:txBody>
      </p:sp>
    </p:spTree>
    <p:extLst>
      <p:ext uri="{BB962C8B-B14F-4D97-AF65-F5344CB8AC3E}">
        <p14:creationId xmlns:p14="http://schemas.microsoft.com/office/powerpoint/2010/main" val="38448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1000"/>
                                        <p:tgtEl>
                                          <p:spTgt spid="10"/>
                                        </p:tgtEl>
                                        <p:attrNameLst>
                                          <p:attrName>ppt_x</p:attrName>
                                        </p:attrNameLst>
                                      </p:cBhvr>
                                      <p:tavLst>
                                        <p:tav tm="0">
                                          <p:val>
                                            <p:strVal val="ppt_x"/>
                                          </p:val>
                                        </p:tav>
                                        <p:tav tm="100000">
                                          <p:val>
                                            <p:strVal val="ppt_x"/>
                                          </p:val>
                                        </p:tav>
                                      </p:tavLst>
                                    </p:anim>
                                    <p:anim calcmode="lin" valueType="num">
                                      <p:cBhvr additive="base">
                                        <p:cTn id="19" dur="1000"/>
                                        <p:tgtEl>
                                          <p:spTgt spid="10"/>
                                        </p:tgtEl>
                                        <p:attrNameLst>
                                          <p:attrName>ppt_y</p:attrName>
                                        </p:attrNameLst>
                                      </p:cBhvr>
                                      <p:tavLst>
                                        <p:tav tm="0">
                                          <p:val>
                                            <p:strVal val="ppt_y"/>
                                          </p:val>
                                        </p:tav>
                                        <p:tav tm="100000">
                                          <p:val>
                                            <p:strVal val="1+ppt_h/2"/>
                                          </p:val>
                                        </p:tav>
                                      </p:tavLst>
                                    </p:anim>
                                    <p:set>
                                      <p:cBhvr>
                                        <p:cTn id="20" dur="1" fill="hold">
                                          <p:stCondLst>
                                            <p:cond delay="999"/>
                                          </p:stCondLst>
                                        </p:cTn>
                                        <p:tgtEl>
                                          <p:spTgt spid="10"/>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anim calcmode="lin" valueType="num">
                                      <p:cBhvr>
                                        <p:cTn id="24" dur="1250" fill="hold"/>
                                        <p:tgtEl>
                                          <p:spTgt spid="6"/>
                                        </p:tgtEl>
                                        <p:attrNameLst>
                                          <p:attrName>ppt_x</p:attrName>
                                        </p:attrNameLst>
                                      </p:cBhvr>
                                      <p:tavLst>
                                        <p:tav tm="0">
                                          <p:val>
                                            <p:strVal val="#ppt_x"/>
                                          </p:val>
                                        </p:tav>
                                        <p:tav tm="100000">
                                          <p:val>
                                            <p:strVal val="#ppt_x"/>
                                          </p:val>
                                        </p:tav>
                                      </p:tavLst>
                                    </p:anim>
                                    <p:anim calcmode="lin" valueType="num">
                                      <p:cBhvr>
                                        <p:cTn id="25" dur="1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3"/>
                                        </p:tgtEl>
                                        <p:attrNameLst>
                                          <p:attrName>style.color</p:attrName>
                                        </p:attrNameLst>
                                      </p:cBhvr>
                                      <p:by>
                                        <p:hsl h="0" s="-12549" l="-25098"/>
                                      </p:by>
                                    </p:animClr>
                                    <p:animClr clrSpc="hsl" dir="cw">
                                      <p:cBhvr>
                                        <p:cTn id="30" dur="500" fill="hold"/>
                                        <p:tgtEl>
                                          <p:spTgt spid="3"/>
                                        </p:tgtEl>
                                        <p:attrNameLst>
                                          <p:attrName>fillcolor</p:attrName>
                                        </p:attrNameLst>
                                      </p:cBhvr>
                                      <p:by>
                                        <p:hsl h="0" s="-12549" l="-25098"/>
                                      </p:by>
                                    </p:animClr>
                                    <p:animClr clrSpc="hsl" dir="cw">
                                      <p:cBhvr>
                                        <p:cTn id="31" dur="500" fill="hold"/>
                                        <p:tgtEl>
                                          <p:spTgt spid="3"/>
                                        </p:tgtEl>
                                        <p:attrNameLst>
                                          <p:attrName>stroke.color</p:attrName>
                                        </p:attrNameLst>
                                      </p:cBhvr>
                                      <p:by>
                                        <p:hsl h="0" s="-12549" l="-25098"/>
                                      </p:by>
                                    </p:animClr>
                                    <p:set>
                                      <p:cBhvr>
                                        <p:cTn id="32"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6173D0-06B1-4B11-B167-60A30566E14C}" type="slidenum">
              <a:rPr lang="en-US" smtClean="0">
                <a:solidFill>
                  <a:srgbClr val="FFFFFF"/>
                </a:solidFill>
              </a:rPr>
              <a:pPr/>
              <a:t>4</a:t>
            </a:fld>
            <a:endParaRPr lang="en-US">
              <a:solidFill>
                <a:srgbClr val="FFFFFF"/>
              </a:solidFill>
            </a:endParaRPr>
          </a:p>
        </p:txBody>
      </p:sp>
      <p:sp>
        <p:nvSpPr>
          <p:cNvPr id="6" name="Rounded Rectangle 5"/>
          <p:cNvSpPr/>
          <p:nvPr/>
        </p:nvSpPr>
        <p:spPr>
          <a:xfrm>
            <a:off x="2554939" y="430306"/>
            <a:ext cx="6535271" cy="1425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err="1">
                <a:ln w="11430"/>
                <a:solidFill>
                  <a:schemeClr val="tx1"/>
                </a:solidFill>
                <a:latin typeface="NikoshBAN" pitchFamily="2" charset="0"/>
                <a:cs typeface="NikoshBAN" pitchFamily="2" charset="0"/>
              </a:rPr>
              <a:t>এসো</a:t>
            </a:r>
            <a:r>
              <a:rPr lang="en-US" sz="4800" b="1" dirty="0">
                <a:ln w="11430"/>
                <a:solidFill>
                  <a:schemeClr val="tx1"/>
                </a:solidFill>
                <a:latin typeface="NikoshBAN" pitchFamily="2" charset="0"/>
                <a:cs typeface="NikoshBAN" pitchFamily="2" charset="0"/>
              </a:rPr>
              <a:t> </a:t>
            </a:r>
            <a:r>
              <a:rPr lang="en-US" sz="4800" b="1" dirty="0" err="1">
                <a:ln w="11430"/>
                <a:solidFill>
                  <a:schemeClr val="tx1"/>
                </a:solidFill>
                <a:latin typeface="NikoshBAN" pitchFamily="2" charset="0"/>
                <a:cs typeface="NikoshBAN" pitchFamily="2" charset="0"/>
              </a:rPr>
              <a:t>এবার</a:t>
            </a:r>
            <a:r>
              <a:rPr lang="en-US" sz="4800" b="1" dirty="0">
                <a:ln w="11430"/>
                <a:solidFill>
                  <a:schemeClr val="tx1"/>
                </a:solidFill>
                <a:latin typeface="NikoshBAN" pitchFamily="2" charset="0"/>
                <a:cs typeface="NikoshBAN" pitchFamily="2" charset="0"/>
              </a:rPr>
              <a:t> </a:t>
            </a:r>
            <a:r>
              <a:rPr lang="en-US" sz="4800" b="1" dirty="0" err="1">
                <a:ln w="11430"/>
                <a:solidFill>
                  <a:schemeClr val="tx1"/>
                </a:solidFill>
                <a:latin typeface="NikoshBAN" pitchFamily="2" charset="0"/>
                <a:cs typeface="NikoshBAN" pitchFamily="2" charset="0"/>
              </a:rPr>
              <a:t>একটি</a:t>
            </a:r>
            <a:r>
              <a:rPr lang="en-US" sz="4800" b="1" dirty="0">
                <a:ln w="11430"/>
                <a:solidFill>
                  <a:schemeClr val="tx1"/>
                </a:solidFill>
                <a:latin typeface="NikoshBAN" pitchFamily="2" charset="0"/>
                <a:cs typeface="NikoshBAN" pitchFamily="2" charset="0"/>
              </a:rPr>
              <a:t> </a:t>
            </a:r>
            <a:r>
              <a:rPr lang="en-US" sz="4800" b="1" dirty="0" err="1">
                <a:ln w="11430"/>
                <a:solidFill>
                  <a:schemeClr val="tx1"/>
                </a:solidFill>
                <a:latin typeface="NikoshBAN" pitchFamily="2" charset="0"/>
                <a:cs typeface="NikoshBAN" pitchFamily="2" charset="0"/>
              </a:rPr>
              <a:t>ভিডিও</a:t>
            </a:r>
            <a:r>
              <a:rPr lang="en-US" sz="4800" b="1" dirty="0">
                <a:ln w="11430"/>
                <a:solidFill>
                  <a:schemeClr val="tx1"/>
                </a:solidFill>
                <a:latin typeface="NikoshBAN" pitchFamily="2" charset="0"/>
                <a:cs typeface="NikoshBAN" pitchFamily="2" charset="0"/>
              </a:rPr>
              <a:t> </a:t>
            </a:r>
            <a:r>
              <a:rPr lang="en-US" sz="4800" b="1" dirty="0" err="1">
                <a:ln w="11430"/>
                <a:solidFill>
                  <a:schemeClr val="tx1"/>
                </a:solidFill>
                <a:latin typeface="NikoshBAN" pitchFamily="2" charset="0"/>
                <a:cs typeface="NikoshBAN" pitchFamily="2" charset="0"/>
              </a:rPr>
              <a:t>দেখি</a:t>
            </a:r>
            <a:r>
              <a:rPr lang="en-US" sz="4800" b="1" dirty="0">
                <a:ln w="11430"/>
                <a:solidFill>
                  <a:schemeClr val="tx1"/>
                </a:solidFill>
                <a:latin typeface="NikoshBAN" pitchFamily="2" charset="0"/>
                <a:cs typeface="NikoshBAN" pitchFamily="2" charset="0"/>
              </a:rPr>
              <a:t> </a:t>
            </a:r>
          </a:p>
        </p:txBody>
      </p:sp>
      <p:sp>
        <p:nvSpPr>
          <p:cNvPr id="12" name="Rounded Rectangle 11"/>
          <p:cNvSpPr/>
          <p:nvPr/>
        </p:nvSpPr>
        <p:spPr>
          <a:xfrm>
            <a:off x="1176617" y="2843948"/>
            <a:ext cx="9533965"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BD" sz="3200" b="1" dirty="0" smtClean="0">
                <a:ln w="50800"/>
                <a:solidFill>
                  <a:schemeClr val="tx1"/>
                </a:solidFill>
                <a:latin typeface="Times New Roman" pitchFamily="18" charset="0"/>
                <a:cs typeface="Times New Roman" pitchFamily="18" charset="0"/>
              </a:rPr>
              <a:t>Video Link: </a:t>
            </a:r>
            <a:r>
              <a:rPr lang="bn-BD" sz="3200" b="1" dirty="0" smtClean="0">
                <a:ln w="50800"/>
                <a:solidFill>
                  <a:schemeClr val="tx1"/>
                </a:solidFill>
                <a:latin typeface="NikoshBAN" pitchFamily="2" charset="0"/>
                <a:cs typeface="NikoshBAN" pitchFamily="2" charset="0"/>
              </a:rPr>
              <a:t>ঐতিহাসিক ৭ই মার্চের ভাষণ</a:t>
            </a:r>
          </a:p>
          <a:p>
            <a:r>
              <a:rPr lang="en-US" sz="3200" b="1" dirty="0" smtClean="0">
                <a:ln w="50800"/>
                <a:solidFill>
                  <a:schemeClr val="tx1"/>
                </a:solidFill>
                <a:latin typeface="Times New Roman" pitchFamily="18" charset="0"/>
                <a:cs typeface="Times New Roman" pitchFamily="18" charset="0"/>
              </a:rPr>
              <a:t>https</a:t>
            </a:r>
            <a:r>
              <a:rPr lang="en-US" sz="3200" b="1" dirty="0">
                <a:ln w="50800"/>
                <a:solidFill>
                  <a:schemeClr val="tx1"/>
                </a:solidFill>
                <a:latin typeface="Times New Roman" pitchFamily="18" charset="0"/>
                <a:cs typeface="Times New Roman" pitchFamily="18" charset="0"/>
              </a:rPr>
              <a:t>://www.youtube.com/watch?v=Uu967gl03MU</a:t>
            </a:r>
          </a:p>
        </p:txBody>
      </p:sp>
      <p:sp>
        <p:nvSpPr>
          <p:cNvPr id="3" name="Rounded Rectangle 2"/>
          <p:cNvSpPr/>
          <p:nvPr/>
        </p:nvSpPr>
        <p:spPr>
          <a:xfrm>
            <a:off x="2554939" y="4935071"/>
            <a:ext cx="7285747" cy="1250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en-US" sz="5400" b="1" dirty="0" err="1" smtClean="0">
                <a:ln w="50800"/>
                <a:solidFill>
                  <a:schemeClr val="tx1"/>
                </a:solidFill>
                <a:latin typeface="NikoshBAN" pitchFamily="2" charset="0"/>
                <a:cs typeface="NikoshBAN" pitchFamily="2" charset="0"/>
              </a:rPr>
              <a:t>বঙ্গবন্ধুর</a:t>
            </a:r>
            <a:r>
              <a:rPr lang="en-US" sz="5400" b="1" dirty="0" smtClean="0">
                <a:ln w="50800"/>
                <a:solidFill>
                  <a:schemeClr val="tx1"/>
                </a:solidFill>
                <a:latin typeface="NikoshBAN" pitchFamily="2" charset="0"/>
                <a:cs typeface="NikoshBAN" pitchFamily="2" charset="0"/>
              </a:rPr>
              <a:t> </a:t>
            </a:r>
            <a:r>
              <a:rPr lang="en-US" sz="5400" b="1" dirty="0" err="1" smtClean="0">
                <a:ln w="50800"/>
                <a:solidFill>
                  <a:schemeClr val="tx1"/>
                </a:solidFill>
                <a:latin typeface="NikoshBAN" pitchFamily="2" charset="0"/>
                <a:cs typeface="NikoshBAN" pitchFamily="2" charset="0"/>
              </a:rPr>
              <a:t>ডাক</a:t>
            </a:r>
            <a:r>
              <a:rPr lang="en-US" sz="5400" b="1" dirty="0" smtClean="0">
                <a:ln w="50800"/>
                <a:solidFill>
                  <a:schemeClr val="tx1"/>
                </a:solidFill>
                <a:latin typeface="NikoshBAN" pitchFamily="2" charset="0"/>
                <a:cs typeface="NikoshBAN" pitchFamily="2" charset="0"/>
              </a:rPr>
              <a:t> </a:t>
            </a:r>
            <a:r>
              <a:rPr lang="en-US" sz="5400" b="1" dirty="0" err="1" smtClean="0">
                <a:ln w="50800"/>
                <a:solidFill>
                  <a:schemeClr val="tx1"/>
                </a:solidFill>
                <a:latin typeface="NikoshBAN" pitchFamily="2" charset="0"/>
                <a:cs typeface="NikoshBAN" pitchFamily="2" charset="0"/>
              </a:rPr>
              <a:t>নাম</a:t>
            </a:r>
            <a:r>
              <a:rPr lang="en-US" sz="5400" b="1" dirty="0" smtClean="0">
                <a:ln w="50800"/>
                <a:solidFill>
                  <a:schemeClr val="tx1"/>
                </a:solidFill>
                <a:latin typeface="NikoshBAN" pitchFamily="2" charset="0"/>
                <a:cs typeface="NikoshBAN" pitchFamily="2" charset="0"/>
              </a:rPr>
              <a:t> </a:t>
            </a:r>
            <a:r>
              <a:rPr lang="en-US" sz="5400" b="1" dirty="0" err="1" smtClean="0">
                <a:ln w="50800"/>
                <a:solidFill>
                  <a:schemeClr val="tx1"/>
                </a:solidFill>
                <a:latin typeface="NikoshBAN" pitchFamily="2" charset="0"/>
                <a:cs typeface="NikoshBAN" pitchFamily="2" charset="0"/>
              </a:rPr>
              <a:t>ছিল</a:t>
            </a:r>
            <a:r>
              <a:rPr lang="en-US" sz="5400" b="1" dirty="0" smtClean="0">
                <a:ln w="50800"/>
                <a:solidFill>
                  <a:schemeClr val="tx1"/>
                </a:solidFill>
                <a:latin typeface="NikoshBAN" pitchFamily="2" charset="0"/>
                <a:cs typeface="NikoshBAN" pitchFamily="2" charset="0"/>
              </a:rPr>
              <a:t> </a:t>
            </a:r>
            <a:r>
              <a:rPr lang="en-US" sz="5400" b="1" dirty="0" err="1" smtClean="0">
                <a:ln w="50800"/>
                <a:solidFill>
                  <a:schemeClr val="tx1"/>
                </a:solidFill>
                <a:latin typeface="NikoshBAN" pitchFamily="2" charset="0"/>
                <a:cs typeface="NikoshBAN" pitchFamily="2" charset="0"/>
              </a:rPr>
              <a:t>খোকা</a:t>
            </a:r>
            <a:r>
              <a:rPr lang="en-US" sz="5400" b="1" dirty="0" smtClean="0">
                <a:ln w="50800"/>
                <a:solidFill>
                  <a:schemeClr val="tx1"/>
                </a:solidFill>
                <a:latin typeface="NikoshBAN" pitchFamily="2" charset="0"/>
                <a:cs typeface="NikoshBAN" pitchFamily="2" charset="0"/>
              </a:rPr>
              <a:t>।</a:t>
            </a:r>
          </a:p>
        </p:txBody>
      </p:sp>
    </p:spTree>
    <p:extLst>
      <p:ext uri="{BB962C8B-B14F-4D97-AF65-F5344CB8AC3E}">
        <p14:creationId xmlns:p14="http://schemas.microsoft.com/office/powerpoint/2010/main" val="2916441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5518" y="537882"/>
            <a:ext cx="4262718" cy="1200329"/>
          </a:xfrm>
          <a:prstGeom prst="rect">
            <a:avLst/>
          </a:prstGeom>
          <a:noFill/>
        </p:spPr>
        <p:txBody>
          <a:bodyPr wrap="square" rtlCol="0">
            <a:spAutoFit/>
          </a:bodyPr>
          <a:lstStyle/>
          <a:p>
            <a:r>
              <a:rPr lang="bn-BD" sz="7200" b="1" dirty="0" smtClean="0">
                <a:effectLst>
                  <a:outerShdw blurRad="38100" dist="38100" dir="2700000" algn="tl">
                    <a:srgbClr val="000000">
                      <a:alpha val="43137"/>
                    </a:srgbClr>
                  </a:outerShdw>
                </a:effectLst>
                <a:latin typeface="NikoshBAN" pitchFamily="2" charset="0"/>
                <a:cs typeface="NikoshBAN" pitchFamily="2" charset="0"/>
              </a:rPr>
              <a:t>আজকের পাঠ</a:t>
            </a:r>
            <a:endParaRPr lang="en-US" sz="7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1116106" y="2514600"/>
            <a:ext cx="9641541" cy="2215991"/>
          </a:xfrm>
          <a:prstGeom prst="rect">
            <a:avLst/>
          </a:prstGeom>
          <a:noFill/>
        </p:spPr>
        <p:txBody>
          <a:bodyPr wrap="square" rtlCol="0">
            <a:spAutoFit/>
          </a:bodyPr>
          <a:lstStyle/>
          <a:p>
            <a:pPr lvl="0"/>
            <a:r>
              <a:rPr lang="en-US" sz="5400" b="1" dirty="0" err="1">
                <a:effectLst>
                  <a:outerShdw blurRad="38100" dist="38100" dir="2700000" algn="tl">
                    <a:srgbClr val="000000">
                      <a:alpha val="43137"/>
                    </a:srgbClr>
                  </a:outerShdw>
                </a:effectLst>
                <a:latin typeface="NikoshBAN" pitchFamily="2" charset="0"/>
                <a:cs typeface="NikoshBAN" pitchFamily="2" charset="0"/>
              </a:rPr>
              <a:t>বাংলার</a:t>
            </a:r>
            <a:r>
              <a:rPr lang="en-US" sz="5400" b="1" dirty="0">
                <a:effectLst>
                  <a:outerShdw blurRad="38100" dist="38100" dir="2700000" algn="tl">
                    <a:srgbClr val="000000">
                      <a:alpha val="43137"/>
                    </a:srgbClr>
                  </a:outerShdw>
                </a:effectLst>
                <a:latin typeface="NikoshBAN" pitchFamily="2" charset="0"/>
                <a:cs typeface="NikoshBAN" pitchFamily="2" charset="0"/>
              </a:rPr>
              <a:t> </a:t>
            </a:r>
            <a:r>
              <a:rPr lang="en-US" sz="5400" b="1" dirty="0" err="1">
                <a:effectLst>
                  <a:outerShdw blurRad="38100" dist="38100" dir="2700000" algn="tl">
                    <a:srgbClr val="000000">
                      <a:alpha val="43137"/>
                    </a:srgbClr>
                  </a:outerShdw>
                </a:effectLst>
                <a:latin typeface="NikoshBAN" pitchFamily="2" charset="0"/>
                <a:cs typeface="NikoshBAN" pitchFamily="2" charset="0"/>
              </a:rPr>
              <a:t>খোকা</a:t>
            </a:r>
            <a:endParaRPr lang="en-US" sz="5400" b="1" dirty="0">
              <a:effectLst>
                <a:outerShdw blurRad="38100" dist="38100" dir="2700000" algn="tl">
                  <a:srgbClr val="000000">
                    <a:alpha val="43137"/>
                  </a:srgbClr>
                </a:outerShdw>
              </a:effectLst>
              <a:latin typeface="NikoshBAN" pitchFamily="2" charset="0"/>
              <a:cs typeface="NikoshBAN" pitchFamily="2" charset="0"/>
            </a:endParaRPr>
          </a:p>
          <a:p>
            <a:pPr lvl="0"/>
            <a:r>
              <a:rPr lang="en-US" sz="4800" b="1" dirty="0" smtClean="0">
                <a:effectLst>
                  <a:outerShdw blurRad="38100" dist="38100" dir="2700000" algn="tl">
                    <a:srgbClr val="000000">
                      <a:alpha val="43137"/>
                    </a:srgbClr>
                  </a:outerShdw>
                </a:effectLst>
                <a:latin typeface="NikoshBAN" pitchFamily="2" charset="0"/>
                <a:cs typeface="NikoshBAN" pitchFamily="2" charset="0"/>
              </a:rPr>
              <a:t>(</a:t>
            </a:r>
            <a:r>
              <a:rPr lang="en-US" sz="4800" b="1" dirty="0">
                <a:effectLst>
                  <a:outerShdw blurRad="38100" dist="38100" dir="2700000" algn="tl">
                    <a:srgbClr val="000000">
                      <a:alpha val="43137"/>
                    </a:srgbClr>
                  </a:outerShdw>
                </a:effectLst>
                <a:latin typeface="NikoshBAN" pitchFamily="2" charset="0"/>
                <a:cs typeface="NikoshBAN" pitchFamily="2" charset="0"/>
              </a:rPr>
              <a:t>১৯২০ </a:t>
            </a:r>
            <a:r>
              <a:rPr lang="en-US" sz="4800" b="1" dirty="0" err="1">
                <a:effectLst>
                  <a:outerShdw blurRad="38100" dist="38100" dir="2700000" algn="tl">
                    <a:srgbClr val="000000">
                      <a:alpha val="43137"/>
                    </a:srgbClr>
                  </a:outerShdw>
                </a:effectLst>
                <a:latin typeface="NikoshBAN" pitchFamily="2" charset="0"/>
                <a:cs typeface="NikoshBAN" pitchFamily="2" charset="0"/>
              </a:rPr>
              <a:t>সালের</a:t>
            </a:r>
            <a:r>
              <a:rPr lang="en-US" sz="4800" b="1" dirty="0">
                <a:effectLst>
                  <a:outerShdw blurRad="38100" dist="38100" dir="2700000" algn="tl">
                    <a:srgbClr val="000000">
                      <a:alpha val="43137"/>
                    </a:srgbClr>
                  </a:outerShdw>
                </a:effectLst>
                <a:latin typeface="NikoshBAN" pitchFamily="2" charset="0"/>
                <a:cs typeface="NikoshBAN" pitchFamily="2" charset="0"/>
              </a:rPr>
              <a:t> ১৭ই </a:t>
            </a:r>
            <a:r>
              <a:rPr lang="en-US" sz="4800" b="1" dirty="0" err="1">
                <a:effectLst>
                  <a:outerShdw blurRad="38100" dist="38100" dir="2700000" algn="tl">
                    <a:srgbClr val="000000">
                      <a:alpha val="43137"/>
                    </a:srgbClr>
                  </a:outerShdw>
                </a:effectLst>
                <a:latin typeface="NikoshBAN" pitchFamily="2" charset="0"/>
                <a:cs typeface="NikoshBAN" pitchFamily="2" charset="0"/>
              </a:rPr>
              <a:t>মার্চ</a:t>
            </a:r>
            <a:r>
              <a:rPr lang="en-US" sz="4800" b="1" dirty="0">
                <a:effectLst>
                  <a:outerShdw blurRad="38100" dist="38100" dir="2700000" algn="tl">
                    <a:srgbClr val="000000">
                      <a:alpha val="43137"/>
                    </a:srgbClr>
                  </a:outerShdw>
                </a:effectLst>
                <a:latin typeface="NikoshBAN" pitchFamily="2" charset="0"/>
                <a:cs typeface="NikoshBAN" pitchFamily="2" charset="0"/>
              </a:rPr>
              <a:t>-------</a:t>
            </a:r>
            <a:r>
              <a:rPr lang="en-US" sz="4800" b="1" dirty="0" err="1">
                <a:effectLst>
                  <a:outerShdw blurRad="38100" dist="38100" dir="2700000" algn="tl">
                    <a:srgbClr val="000000">
                      <a:alpha val="43137"/>
                    </a:srgbClr>
                  </a:outerShdw>
                </a:effectLst>
                <a:latin typeface="NikoshBAN" pitchFamily="2" charset="0"/>
                <a:cs typeface="NikoshBAN" pitchFamily="2" charset="0"/>
              </a:rPr>
              <a:t>চোখ</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জুড়িয়ে</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যায়</a:t>
            </a:r>
            <a:r>
              <a:rPr lang="en-US" sz="48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endParaRPr>
          </a:p>
          <a:p>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38651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5446" y="682206"/>
            <a:ext cx="2985247" cy="1015663"/>
          </a:xfrm>
          <a:prstGeom prst="rect">
            <a:avLst/>
          </a:prstGeom>
          <a:noFill/>
        </p:spPr>
        <p:txBody>
          <a:bodyPr wrap="square" rtlCol="0">
            <a:spAutoFit/>
          </a:bodyPr>
          <a:lstStyle/>
          <a:p>
            <a:r>
              <a:rPr lang="en-US" sz="6000" b="1" dirty="0" err="1" smtClean="0">
                <a:effectLst>
                  <a:outerShdw blurRad="38100" dist="38100" dir="2700000" algn="tl">
                    <a:srgbClr val="000000">
                      <a:alpha val="43137"/>
                    </a:srgbClr>
                  </a:outerShdw>
                </a:effectLst>
                <a:latin typeface="NikoshBAN" pitchFamily="2" charset="0"/>
                <a:cs typeface="NikoshBAN" pitchFamily="2" charset="0"/>
              </a:rPr>
              <a:t>শিখনফল</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2460812" y="3375212"/>
            <a:ext cx="6911788" cy="369332"/>
          </a:xfrm>
          <a:prstGeom prst="rect">
            <a:avLst/>
          </a:prstGeom>
          <a:noFill/>
        </p:spPr>
        <p:txBody>
          <a:bodyPr wrap="square" rtlCol="0">
            <a:spAutoFit/>
          </a:bodyPr>
          <a:lstStyle/>
          <a:p>
            <a:endParaRPr lang="en-US" dirty="0"/>
          </a:p>
        </p:txBody>
      </p:sp>
      <p:sp>
        <p:nvSpPr>
          <p:cNvPr id="10" name="Rectangle 9"/>
          <p:cNvSpPr/>
          <p:nvPr/>
        </p:nvSpPr>
        <p:spPr>
          <a:xfrm>
            <a:off x="1366001" y="2017708"/>
            <a:ext cx="853951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571500" indent="-571500" algn="ctr">
              <a:buFont typeface="Wingdings" pitchFamily="2" charset="2"/>
              <a:buChar char="q"/>
            </a:pPr>
            <a:r>
              <a:rPr lang="en-US" sz="4000" b="1" dirty="0" err="1" smtClean="0">
                <a:ln w="50800"/>
                <a:latin typeface="NikoshBAN" pitchFamily="2" charset="0"/>
                <a:cs typeface="NikoshBAN" pitchFamily="2" charset="0"/>
              </a:rPr>
              <a:t>যুক্তব্যঞ্জন</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সহযোগে</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গঠিত</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শব্দশুনে</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বুঝতে</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পারবে</a:t>
            </a:r>
            <a:r>
              <a:rPr lang="en-US" sz="4000" b="1" dirty="0" smtClean="0">
                <a:ln w="50800"/>
                <a:latin typeface="NikoshBAN" pitchFamily="2" charset="0"/>
                <a:cs typeface="NikoshBAN" pitchFamily="2" charset="0"/>
              </a:rPr>
              <a:t>;</a:t>
            </a:r>
            <a:endParaRPr lang="en-US" sz="4000" b="1" dirty="0">
              <a:ln w="50800"/>
              <a:latin typeface="NikoshBAN" pitchFamily="2" charset="0"/>
              <a:cs typeface="NikoshBAN" pitchFamily="2" charset="0"/>
            </a:endParaRPr>
          </a:p>
        </p:txBody>
      </p:sp>
      <p:sp>
        <p:nvSpPr>
          <p:cNvPr id="11" name="Rectangle 10"/>
          <p:cNvSpPr/>
          <p:nvPr/>
        </p:nvSpPr>
        <p:spPr>
          <a:xfrm>
            <a:off x="1435794" y="2914504"/>
            <a:ext cx="901561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571500" indent="-571500">
              <a:buFont typeface="Wingdings" pitchFamily="2" charset="2"/>
              <a:buChar char="q"/>
            </a:pPr>
            <a:r>
              <a:rPr lang="en-US" sz="4000" b="1" dirty="0" err="1" smtClean="0">
                <a:ln w="50800"/>
                <a:latin typeface="NikoshBAN" pitchFamily="2" charset="0"/>
                <a:cs typeface="NikoshBAN" pitchFamily="2" charset="0"/>
              </a:rPr>
              <a:t>প্রশ্ন</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শুনে</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বুঝতে</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পারবে</a:t>
            </a:r>
            <a:r>
              <a:rPr lang="en-US" sz="4000" b="1" dirty="0" smtClean="0">
                <a:ln w="50800"/>
                <a:latin typeface="NikoshBAN" pitchFamily="2" charset="0"/>
                <a:cs typeface="NikoshBAN" pitchFamily="2" charset="0"/>
              </a:rPr>
              <a:t>;</a:t>
            </a:r>
            <a:endParaRPr lang="en-US" sz="4000" b="1" dirty="0">
              <a:ln w="50800"/>
              <a:latin typeface="NikoshBAN" pitchFamily="2" charset="0"/>
              <a:cs typeface="NikoshBAN" pitchFamily="2" charset="0"/>
            </a:endParaRPr>
          </a:p>
        </p:txBody>
      </p:sp>
      <p:sp>
        <p:nvSpPr>
          <p:cNvPr id="12" name="Rectangle 11"/>
          <p:cNvSpPr/>
          <p:nvPr/>
        </p:nvSpPr>
        <p:spPr>
          <a:xfrm>
            <a:off x="1435795" y="3851391"/>
            <a:ext cx="901561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571500" indent="-571500">
              <a:buFont typeface="Wingdings" pitchFamily="2" charset="2"/>
              <a:buChar char="q"/>
            </a:pPr>
            <a:r>
              <a:rPr lang="en-US" sz="4000" b="1" dirty="0" err="1" smtClean="0">
                <a:ln w="50800"/>
                <a:latin typeface="NikoshBAN" pitchFamily="2" charset="0"/>
                <a:cs typeface="NikoshBAN" pitchFamily="2" charset="0"/>
              </a:rPr>
              <a:t>শুদ্ধ</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উচ্চারণে</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অনুরোধ</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করতে</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পারবে</a:t>
            </a:r>
            <a:r>
              <a:rPr lang="en-US" sz="4000" b="1" dirty="0">
                <a:ln w="50800"/>
                <a:latin typeface="NikoshBAN" pitchFamily="2" charset="0"/>
                <a:cs typeface="NikoshBAN" pitchFamily="2" charset="0"/>
              </a:rPr>
              <a:t>;</a:t>
            </a:r>
          </a:p>
        </p:txBody>
      </p:sp>
      <p:sp>
        <p:nvSpPr>
          <p:cNvPr id="13" name="Rectangle 12"/>
          <p:cNvSpPr/>
          <p:nvPr/>
        </p:nvSpPr>
        <p:spPr>
          <a:xfrm>
            <a:off x="1407458" y="4798762"/>
            <a:ext cx="10197354"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571500" indent="-571500">
              <a:buFont typeface="Wingdings" pitchFamily="2" charset="2"/>
              <a:buChar char="q"/>
            </a:pPr>
            <a:r>
              <a:rPr lang="en-US" sz="4000" b="1" dirty="0" err="1" smtClean="0">
                <a:ln w="50800"/>
                <a:latin typeface="NikoshBAN" pitchFamily="2" charset="0"/>
                <a:cs typeface="NikoshBAN" pitchFamily="2" charset="0"/>
              </a:rPr>
              <a:t>যুক্তব্যঞ্জন</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দিয়ে</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গঠিত</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শব্দ-সংবলিত</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বাক্য</a:t>
            </a:r>
            <a:r>
              <a:rPr lang="en-US" sz="4000" b="1" dirty="0" smtClean="0">
                <a:ln w="50800"/>
                <a:latin typeface="NikoshBAN" pitchFamily="2" charset="0"/>
                <a:cs typeface="NikoshBAN" pitchFamily="2" charset="0"/>
              </a:rPr>
              <a:t> </a:t>
            </a:r>
            <a:r>
              <a:rPr lang="en-US" sz="4000" b="1" dirty="0" err="1" smtClean="0">
                <a:ln w="50800"/>
                <a:latin typeface="NikoshBAN" pitchFamily="2" charset="0"/>
                <a:cs typeface="NikoshBAN" pitchFamily="2" charset="0"/>
              </a:rPr>
              <a:t>পড়তে</a:t>
            </a:r>
            <a:r>
              <a:rPr lang="en-US" sz="4000" b="1" dirty="0">
                <a:ln w="50800"/>
                <a:latin typeface="NikoshBAN" pitchFamily="2" charset="0"/>
                <a:cs typeface="NikoshBAN" pitchFamily="2" charset="0"/>
              </a:rPr>
              <a:t> </a:t>
            </a:r>
            <a:r>
              <a:rPr lang="en-US" sz="4000" b="1" dirty="0" err="1" smtClean="0">
                <a:ln w="50800"/>
                <a:latin typeface="NikoshBAN" pitchFamily="2" charset="0"/>
                <a:cs typeface="NikoshBAN" pitchFamily="2" charset="0"/>
              </a:rPr>
              <a:t>পারবে</a:t>
            </a:r>
            <a:r>
              <a:rPr lang="en-US" sz="4000" b="1" dirty="0" smtClean="0">
                <a:ln w="50800"/>
                <a:latin typeface="NikoshBAN" pitchFamily="2" charset="0"/>
                <a:cs typeface="NikoshBAN" pitchFamily="2" charset="0"/>
              </a:rPr>
              <a:t>।</a:t>
            </a:r>
            <a:endParaRPr lang="en-US" sz="4000" b="1" dirty="0">
              <a:ln w="50800"/>
              <a:latin typeface="NikoshBAN" pitchFamily="2" charset="0"/>
              <a:cs typeface="NikoshBAN" pitchFamily="2" charset="0"/>
            </a:endParaRPr>
          </a:p>
        </p:txBody>
      </p:sp>
    </p:spTree>
    <p:extLst>
      <p:ext uri="{BB962C8B-B14F-4D97-AF65-F5344CB8AC3E}">
        <p14:creationId xmlns:p14="http://schemas.microsoft.com/office/powerpoint/2010/main" val="477787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750" fill="hold"/>
                                        <p:tgtEl>
                                          <p:spTgt spid="3"/>
                                        </p:tgtEl>
                                        <p:attrNameLst>
                                          <p:attrName>ppt_x</p:attrName>
                                        </p:attrNameLst>
                                      </p:cBhvr>
                                      <p:tavLst>
                                        <p:tav tm="0">
                                          <p:val>
                                            <p:strVal val="0-#ppt_w/2"/>
                                          </p:val>
                                        </p:tav>
                                        <p:tav tm="100000">
                                          <p:val>
                                            <p:strVal val="#ppt_x"/>
                                          </p:val>
                                        </p:tav>
                                      </p:tavLst>
                                    </p:anim>
                                    <p:anim calcmode="lin" valueType="num">
                                      <p:cBhvr additive="base">
                                        <p:cTn id="8" dur="1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750" fill="hold"/>
                                        <p:tgtEl>
                                          <p:spTgt spid="10"/>
                                        </p:tgtEl>
                                        <p:attrNameLst>
                                          <p:attrName>ppt_x</p:attrName>
                                        </p:attrNameLst>
                                      </p:cBhvr>
                                      <p:tavLst>
                                        <p:tav tm="0">
                                          <p:val>
                                            <p:strVal val="0-#ppt_w/2"/>
                                          </p:val>
                                        </p:tav>
                                        <p:tav tm="100000">
                                          <p:val>
                                            <p:strVal val="#ppt_x"/>
                                          </p:val>
                                        </p:tav>
                                      </p:tavLst>
                                    </p:anim>
                                    <p:anim calcmode="lin" valueType="num">
                                      <p:cBhvr additive="base">
                                        <p:cTn id="12" dur="1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36481" y="-4966607"/>
            <a:ext cx="2751140" cy="84286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5" name="TextBox 14"/>
          <p:cNvSpPr txBox="1"/>
          <p:nvPr/>
        </p:nvSpPr>
        <p:spPr>
          <a:xfrm>
            <a:off x="2451094" y="441684"/>
            <a:ext cx="6840824" cy="830997"/>
          </a:xfrm>
          <a:prstGeom prst="rect">
            <a:avLst/>
          </a:prstGeom>
          <a:noFill/>
          <a:ln w="28575">
            <a:solidFill>
              <a:schemeClr val="bg1">
                <a:lumMod val="85000"/>
              </a:schemeClr>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প্রবন্ধের</a:t>
            </a:r>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লেখক</a:t>
            </a:r>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সম্পর্কে</a:t>
            </a:r>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জেনে</a:t>
            </a:r>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নেই</a:t>
            </a:r>
            <a:r>
              <a:rPr lang="en-US" sz="4800" b="1" dirty="0" smtClean="0">
                <a:ln w="50800"/>
                <a:latin typeface="NikoshBAN" pitchFamily="2" charset="0"/>
                <a:cs typeface="NikoshBAN" pitchFamily="2" charset="0"/>
              </a:rPr>
              <a:t>-</a:t>
            </a:r>
            <a:endParaRPr lang="en-US" sz="4800" b="1" dirty="0">
              <a:ln w="50800"/>
              <a:latin typeface="NikoshBAN" pitchFamily="2" charset="0"/>
              <a:cs typeface="NikoshBAN" pitchFamily="2" charset="0"/>
            </a:endParaRPr>
          </a:p>
        </p:txBody>
      </p:sp>
      <p:sp>
        <p:nvSpPr>
          <p:cNvPr id="3" name="TextBox 2"/>
          <p:cNvSpPr txBox="1"/>
          <p:nvPr/>
        </p:nvSpPr>
        <p:spPr>
          <a:xfrm>
            <a:off x="636481" y="2477837"/>
            <a:ext cx="6696636"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marL="514350" lvl="0" indent="-514350">
              <a:buFont typeface="Arial" pitchFamily="34" charset="0"/>
              <a:buChar char="•"/>
            </a:pPr>
            <a:r>
              <a:rPr lang="en-US" sz="4000" b="1" dirty="0">
                <a:ln w="50800"/>
                <a:latin typeface="NikoshBAN" panose="02000000000000000000" pitchFamily="2" charset="0"/>
                <a:cs typeface="NikoshBAN" panose="02000000000000000000" pitchFamily="2" charset="0"/>
              </a:rPr>
              <a:t>১৯৩৫</a:t>
            </a:r>
            <a:r>
              <a:rPr lang="bn-BD" sz="4000" b="1" dirty="0">
                <a:ln w="50800"/>
                <a:latin typeface="NikoshBAN" panose="02000000000000000000" pitchFamily="2" charset="0"/>
                <a:cs typeface="NikoshBAN" panose="02000000000000000000" pitchFamily="2" charset="0"/>
              </a:rPr>
              <a:t> </a:t>
            </a:r>
            <a:r>
              <a:rPr lang="bn-IN" sz="4000" b="1" dirty="0">
                <a:ln w="50800"/>
                <a:latin typeface="NikoshBAN" panose="02000000000000000000" pitchFamily="2" charset="0"/>
                <a:cs typeface="NikoshBAN" panose="02000000000000000000" pitchFamily="2" charset="0"/>
              </a:rPr>
              <a:t>খ্রিস্টাব্দে </a:t>
            </a:r>
            <a:r>
              <a:rPr lang="en-US" sz="4000" b="1" dirty="0">
                <a:ln w="50800"/>
                <a:latin typeface="NikoshBAN" panose="02000000000000000000" pitchFamily="2" charset="0"/>
                <a:cs typeface="NikoshBAN" panose="02000000000000000000" pitchFamily="2" charset="0"/>
              </a:rPr>
              <a:t>১৮ </a:t>
            </a:r>
            <a:r>
              <a:rPr lang="en-US" sz="4000" b="1" dirty="0" err="1">
                <a:ln w="50800"/>
                <a:latin typeface="NikoshBAN" panose="02000000000000000000" pitchFamily="2" charset="0"/>
                <a:cs typeface="NikoshBAN" panose="02000000000000000000" pitchFamily="2" charset="0"/>
              </a:rPr>
              <a:t>জানুয়ারি</a:t>
            </a:r>
            <a:r>
              <a:rPr lang="bn-IN" sz="4000" b="1" dirty="0">
                <a:ln w="50800"/>
                <a:latin typeface="NikoshBAN" panose="02000000000000000000" pitchFamily="2" charset="0"/>
                <a:cs typeface="NikoshBAN" panose="02000000000000000000" pitchFamily="2" charset="0"/>
              </a:rPr>
              <a:t>।</a:t>
            </a:r>
            <a:r>
              <a:rPr lang="bn-BD" sz="4000" b="1" dirty="0">
                <a:ln w="50800"/>
                <a:latin typeface="NikoshBAN" panose="02000000000000000000" pitchFamily="2" charset="0"/>
                <a:cs typeface="NikoshBAN" panose="02000000000000000000" pitchFamily="2" charset="0"/>
              </a:rPr>
              <a:t>  </a:t>
            </a:r>
          </a:p>
        </p:txBody>
      </p:sp>
      <p:sp>
        <p:nvSpPr>
          <p:cNvPr id="17" name="TextBox 16"/>
          <p:cNvSpPr txBox="1"/>
          <p:nvPr/>
        </p:nvSpPr>
        <p:spPr>
          <a:xfrm>
            <a:off x="636481" y="3303016"/>
            <a:ext cx="6696636"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buFont typeface="Arial" pitchFamily="34" charset="0"/>
              <a:buChar char="•"/>
            </a:pPr>
            <a:r>
              <a:rPr lang="en-US" sz="4000" b="1" dirty="0" err="1">
                <a:ln w="50800"/>
                <a:latin typeface="NikoshBAN" panose="02000000000000000000" pitchFamily="2" charset="0"/>
                <a:cs typeface="NikoshBAN" panose="02000000000000000000" pitchFamily="2" charset="0"/>
              </a:rPr>
              <a:t>ভারতের</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পশ্চিম</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বঙ্গের</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মালদহ</a:t>
            </a:r>
            <a:r>
              <a:rPr lang="bn-IN" sz="4000" b="1" dirty="0">
                <a:ln w="50800"/>
                <a:latin typeface="NikoshBAN" panose="02000000000000000000" pitchFamily="2" charset="0"/>
                <a:cs typeface="NikoshBAN" panose="02000000000000000000" pitchFamily="2" charset="0"/>
              </a:rPr>
              <a:t>।</a:t>
            </a:r>
            <a:endParaRPr lang="en-US" sz="4000" b="1" dirty="0">
              <a:ln w="50800"/>
              <a:latin typeface="NikoshBAN" panose="02000000000000000000" pitchFamily="2" charset="0"/>
              <a:cs typeface="NikoshBAN" panose="02000000000000000000" pitchFamily="2" charset="0"/>
            </a:endParaRPr>
          </a:p>
        </p:txBody>
      </p:sp>
      <p:sp>
        <p:nvSpPr>
          <p:cNvPr id="18" name="TextBox 17"/>
          <p:cNvSpPr txBox="1"/>
          <p:nvPr/>
        </p:nvSpPr>
        <p:spPr>
          <a:xfrm>
            <a:off x="609586" y="4039931"/>
            <a:ext cx="11129695"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buFont typeface="Arial" pitchFamily="34" charset="0"/>
              <a:buChar char="•"/>
            </a:pPr>
            <a:r>
              <a:rPr lang="bn-BD" sz="4000" b="1" dirty="0">
                <a:ln w="50800"/>
                <a:latin typeface="NikoshBAN" panose="02000000000000000000" pitchFamily="2" charset="0"/>
                <a:cs typeface="NikoshBAN" panose="02000000000000000000" pitchFamily="2" charset="0"/>
              </a:rPr>
              <a:t>ঢাকা বিশ্ববিদ্যালয়ের</a:t>
            </a:r>
            <a:r>
              <a:rPr lang="en-US" sz="4000" b="1" dirty="0">
                <a:ln w="50800"/>
                <a:latin typeface="NikoshBAN" panose="02000000000000000000" pitchFamily="2" charset="0"/>
                <a:cs typeface="NikoshBAN" panose="02000000000000000000" pitchFamily="2" charset="0"/>
              </a:rPr>
              <a:t> ও </a:t>
            </a:r>
            <a:r>
              <a:rPr lang="en-US" sz="4000" b="1" dirty="0" err="1">
                <a:ln w="50800"/>
                <a:latin typeface="NikoshBAN" panose="02000000000000000000" pitchFamily="2" charset="0"/>
                <a:cs typeface="NikoshBAN" panose="02000000000000000000" pitchFamily="2" charset="0"/>
              </a:rPr>
              <a:t>জগন্নাথ</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বিশ্ববিদ্যালয়ের</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খন্ডকালীন</a:t>
            </a:r>
            <a:r>
              <a:rPr lang="bn-BD" sz="4000" b="1" dirty="0">
                <a:ln w="50800"/>
                <a:latin typeface="NikoshBAN" panose="02000000000000000000" pitchFamily="2" charset="0"/>
                <a:cs typeface="NikoshBAN" panose="02000000000000000000" pitchFamily="2" charset="0"/>
              </a:rPr>
              <a:t> অধ্যাপক।</a:t>
            </a:r>
          </a:p>
        </p:txBody>
      </p:sp>
      <p:sp>
        <p:nvSpPr>
          <p:cNvPr id="19" name="TextBox 18"/>
          <p:cNvSpPr txBox="1"/>
          <p:nvPr/>
        </p:nvSpPr>
        <p:spPr>
          <a:xfrm>
            <a:off x="636481" y="4747817"/>
            <a:ext cx="8955742"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buFont typeface="Arial" pitchFamily="34" charset="0"/>
              <a:buChar char="•"/>
            </a:pPr>
            <a:r>
              <a:rPr lang="en-US" sz="4000" b="1" dirty="0" err="1">
                <a:ln w="50800"/>
                <a:latin typeface="NikoshBAN" panose="02000000000000000000" pitchFamily="2" charset="0"/>
                <a:cs typeface="NikoshBAN" panose="02000000000000000000" pitchFamily="2" charset="0"/>
              </a:rPr>
              <a:t>স্বাধীনতা</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আমার</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স্বাধীনতা</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সাত</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ঘাটের</a:t>
            </a:r>
            <a:r>
              <a:rPr lang="en-US" sz="4000" b="1" dirty="0">
                <a:ln w="50800"/>
                <a:latin typeface="NikoshBAN" panose="02000000000000000000" pitchFamily="2" charset="0"/>
                <a:cs typeface="NikoshBAN" panose="02000000000000000000" pitchFamily="2" charset="0"/>
              </a:rPr>
              <a:t> </a:t>
            </a:r>
            <a:r>
              <a:rPr lang="en-US" sz="4000" b="1" dirty="0" err="1">
                <a:ln w="50800"/>
                <a:latin typeface="NikoshBAN" panose="02000000000000000000" pitchFamily="2" charset="0"/>
                <a:cs typeface="NikoshBAN" panose="02000000000000000000" pitchFamily="2" charset="0"/>
              </a:rPr>
              <a:t>কানাকড়ি</a:t>
            </a:r>
            <a:r>
              <a:rPr lang="bn-BD" sz="4000" b="1" dirty="0">
                <a:ln w="50800"/>
                <a:latin typeface="NikoshBAN" panose="02000000000000000000" pitchFamily="2" charset="0"/>
                <a:cs typeface="NikoshBAN" panose="02000000000000000000" pitchFamily="2" charset="0"/>
              </a:rPr>
              <a:t>।</a:t>
            </a:r>
            <a:endParaRPr lang="en-US" sz="4000" b="1" dirty="0">
              <a:ln w="50800"/>
              <a:latin typeface="NikoshBAN" panose="02000000000000000000" pitchFamily="2" charset="0"/>
              <a:cs typeface="NikoshBAN" panose="02000000000000000000" pitchFamily="2" charset="0"/>
            </a:endParaRPr>
          </a:p>
        </p:txBody>
      </p:sp>
      <p:sp>
        <p:nvSpPr>
          <p:cNvPr id="8" name="TextBox 7"/>
          <p:cNvSpPr txBox="1"/>
          <p:nvPr/>
        </p:nvSpPr>
        <p:spPr>
          <a:xfrm>
            <a:off x="609587" y="1714180"/>
            <a:ext cx="6696636"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marL="571500" indent="-571500">
              <a:buFont typeface="Arial" pitchFamily="34" charset="0"/>
              <a:buChar char="•"/>
            </a:pPr>
            <a:r>
              <a:rPr lang="bn-BD" sz="4000" b="1" dirty="0">
                <a:solidFill>
                  <a:srgbClr val="041BC8"/>
                </a:solidFill>
                <a:effectLst>
                  <a:outerShdw blurRad="38100" dist="38100" dir="2700000" algn="tl">
                    <a:srgbClr val="000000">
                      <a:alpha val="43137"/>
                    </a:srgbClr>
                  </a:outerShdw>
                </a:effectLst>
                <a:latin typeface="NikoshBAN" pitchFamily="2" charset="0"/>
                <a:cs typeface="NikoshBAN" pitchFamily="2" charset="0"/>
              </a:rPr>
              <a:t>মমতাজউদদীন আহমদ</a:t>
            </a:r>
            <a:endParaRPr lang="en-US" sz="2800" dirty="0">
              <a:solidFill>
                <a:srgbClr val="041BC8"/>
              </a:solidFill>
            </a:endParaRPr>
          </a:p>
        </p:txBody>
      </p:sp>
    </p:spTree>
    <p:extLst>
      <p:ext uri="{BB962C8B-B14F-4D97-AF65-F5344CB8AC3E}">
        <p14:creationId xmlns:p14="http://schemas.microsoft.com/office/powerpoint/2010/main" val="4189669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7" grpId="0"/>
      <p:bldP spid="18" grpId="0"/>
      <p:bldP spid="1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757" y="359742"/>
            <a:ext cx="8081683"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a:ln w="50800"/>
                <a:latin typeface="NikoshBAN" pitchFamily="2" charset="0"/>
                <a:cs typeface="NikoshBAN" pitchFamily="2" charset="0"/>
              </a:rPr>
              <a:t>১৯২০ </a:t>
            </a:r>
            <a:r>
              <a:rPr lang="en-US" sz="4400" b="1" dirty="0" err="1">
                <a:ln w="50800"/>
                <a:latin typeface="NikoshBAN" pitchFamily="2" charset="0"/>
                <a:cs typeface="NikoshBAN" pitchFamily="2" charset="0"/>
              </a:rPr>
              <a:t>সালের</a:t>
            </a:r>
            <a:r>
              <a:rPr lang="en-US" sz="4400" b="1" dirty="0">
                <a:ln w="50800"/>
                <a:latin typeface="NikoshBAN" pitchFamily="2" charset="0"/>
                <a:cs typeface="NikoshBAN" pitchFamily="2" charset="0"/>
              </a:rPr>
              <a:t> ১৭ই </a:t>
            </a:r>
            <a:r>
              <a:rPr lang="en-US" sz="4400" b="1" dirty="0" err="1" smtClean="0">
                <a:ln w="50800"/>
                <a:latin typeface="NikoshBAN" pitchFamily="2" charset="0"/>
                <a:cs typeface="NikoshBAN" pitchFamily="2" charset="0"/>
              </a:rPr>
              <a:t>মার্চ</a:t>
            </a:r>
            <a:r>
              <a:rPr lang="en-US" sz="4400" b="1" dirty="0" smtClean="0">
                <a:ln w="50800"/>
                <a:latin typeface="NikoshBAN" pitchFamily="2" charset="0"/>
                <a:cs typeface="NikoshBAN" pitchFamily="2" charset="0"/>
              </a:rPr>
              <a:t>, </a:t>
            </a:r>
            <a:r>
              <a:rPr lang="en-US" sz="4400" b="1" dirty="0" err="1">
                <a:ln w="50800"/>
                <a:latin typeface="NikoshBAN" pitchFamily="2" charset="0"/>
                <a:cs typeface="NikoshBAN" pitchFamily="2" charset="0"/>
              </a:rPr>
              <a:t>দিনটি</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ছিল</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বুধবার</a:t>
            </a:r>
            <a:r>
              <a:rPr lang="en-US" sz="4400" b="1" dirty="0">
                <a:ln w="50800"/>
                <a:latin typeface="NikoshBAN" pitchFamily="2" charset="0"/>
                <a:cs typeface="NikoshBAN" pitchFamily="2" charset="0"/>
              </a:rPr>
              <a:t>।</a:t>
            </a:r>
          </a:p>
        </p:txBody>
      </p:sp>
      <p:sp>
        <p:nvSpPr>
          <p:cNvPr id="17" name="TextBox 16"/>
          <p:cNvSpPr txBox="1"/>
          <p:nvPr/>
        </p:nvSpPr>
        <p:spPr>
          <a:xfrm>
            <a:off x="3035222" y="6193833"/>
            <a:ext cx="5830203"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err="1" smtClean="0">
                <a:ln w="50800"/>
                <a:latin typeface="NikoshBAN" pitchFamily="2" charset="0"/>
                <a:cs typeface="NikoshBAN" pitchFamily="2" charset="0"/>
              </a:rPr>
              <a:t>গোপালগঞ্জ</a:t>
            </a:r>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জেলার</a:t>
            </a:r>
            <a:r>
              <a:rPr lang="en-US" sz="4800" b="1" dirty="0" smtClean="0">
                <a:ln w="50800"/>
                <a:latin typeface="NikoshBAN" pitchFamily="2" charset="0"/>
                <a:cs typeface="NikoshBAN" pitchFamily="2" charset="0"/>
              </a:rPr>
              <a:t> </a:t>
            </a:r>
            <a:r>
              <a:rPr lang="en-US" sz="4800" b="1" dirty="0" err="1" smtClean="0">
                <a:ln w="50800"/>
                <a:latin typeface="NikoshBAN" pitchFamily="2" charset="0"/>
                <a:cs typeface="NikoshBAN" pitchFamily="2" charset="0"/>
              </a:rPr>
              <a:t>টুঙ্গিপাড়া</a:t>
            </a:r>
            <a:r>
              <a:rPr lang="en-US" sz="4800" b="1" dirty="0" smtClean="0">
                <a:ln w="50800"/>
                <a:latin typeface="NikoshBAN" pitchFamily="2" charset="0"/>
                <a:cs typeface="NikoshBAN" pitchFamily="2" charset="0"/>
              </a:rPr>
              <a:t>।</a:t>
            </a:r>
            <a:endParaRPr lang="en-US" sz="4800" b="1" dirty="0">
              <a:ln w="50800"/>
              <a:latin typeface="NikoshBAN" pitchFamily="2" charset="0"/>
              <a:cs typeface="NikoshBAN" pitchFamily="2" charset="0"/>
            </a:endParaRPr>
          </a:p>
        </p:txBody>
      </p:sp>
      <p:sp>
        <p:nvSpPr>
          <p:cNvPr id="3" name="Rounded Rectangle 2"/>
          <p:cNvSpPr/>
          <p:nvPr/>
        </p:nvSpPr>
        <p:spPr>
          <a:xfrm>
            <a:off x="1494971" y="1301542"/>
            <a:ext cx="8984343" cy="4834235"/>
          </a:xfrm>
          <a:prstGeom prst="roundRect">
            <a:avLst/>
          </a:prstGeom>
          <a:blipFill dpi="0" rotWithShape="1">
            <a:blip r:embed="rId3">
              <a:extLst>
                <a:ext uri="{28A0092B-C50C-407E-A947-70E740481C1C}">
                  <a14:useLocalDpi xmlns:a14="http://schemas.microsoft.com/office/drawing/2010/main" val="0"/>
                </a:ext>
              </a:extLst>
            </a:blip>
            <a:srcRect/>
            <a:stretch>
              <a:fillRect t="-4595"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490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ppt_x"/>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2614" y="692986"/>
            <a:ext cx="8141972" cy="769441"/>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4400" b="1" dirty="0" err="1">
                <a:ln w="50800"/>
                <a:latin typeface="NikoshBAN" pitchFamily="2" charset="0"/>
                <a:cs typeface="NikoshBAN" pitchFamily="2" charset="0"/>
              </a:rPr>
              <a:t>সেই</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গ্রামে</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শেখ</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পরিবারে</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জন্ম</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হয়</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একটি</a:t>
            </a:r>
            <a:r>
              <a:rPr lang="en-US" sz="4400" b="1" dirty="0">
                <a:ln w="50800"/>
                <a:latin typeface="NikoshBAN" pitchFamily="2" charset="0"/>
                <a:cs typeface="NikoshBAN" pitchFamily="2" charset="0"/>
              </a:rPr>
              <a:t> </a:t>
            </a:r>
            <a:r>
              <a:rPr lang="en-US" sz="4400" b="1" dirty="0" err="1">
                <a:ln w="50800"/>
                <a:latin typeface="NikoshBAN" pitchFamily="2" charset="0"/>
                <a:cs typeface="NikoshBAN" pitchFamily="2" charset="0"/>
              </a:rPr>
              <a:t>শিশুর</a:t>
            </a:r>
            <a:r>
              <a:rPr lang="en-US" sz="4400" b="1" dirty="0">
                <a:ln w="50800"/>
                <a:latin typeface="NikoshBAN" pitchFamily="2" charset="0"/>
                <a:cs typeface="NikoshBAN" pitchFamily="2" charset="0"/>
              </a:rPr>
              <a:t>।</a:t>
            </a:r>
          </a:p>
        </p:txBody>
      </p:sp>
      <p:pic>
        <p:nvPicPr>
          <p:cNvPr id="9" name="Picture 2" descr="C:\Users\mztutul\Desktop\Class 4 Bangla\Banglar Khoka\nurubrl-1458186241-47bd24f_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470" y="1795239"/>
            <a:ext cx="5114260" cy="31398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3377" y="5371443"/>
            <a:ext cx="10273552" cy="707886"/>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0" algn="ctr"/>
            <a:r>
              <a:rPr lang="en-US" sz="4000" b="1" dirty="0" err="1">
                <a:ln w="50800"/>
                <a:latin typeface="NikoshBAN" pitchFamily="2" charset="0"/>
                <a:cs typeface="NikoshBAN" pitchFamily="2" charset="0"/>
              </a:rPr>
              <a:t>বাংলার</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প্রায়</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সব</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ঘরেই</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প্রথম</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পুত্রসন্তানের</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নাম</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খোকা</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রাখা</a:t>
            </a:r>
            <a:r>
              <a:rPr lang="en-US" sz="4000" b="1" dirty="0">
                <a:ln w="50800"/>
                <a:latin typeface="NikoshBAN" pitchFamily="2" charset="0"/>
                <a:cs typeface="NikoshBAN" pitchFamily="2" charset="0"/>
              </a:rPr>
              <a:t> </a:t>
            </a:r>
            <a:r>
              <a:rPr lang="en-US" sz="4000" b="1" dirty="0" err="1">
                <a:ln w="50800"/>
                <a:latin typeface="NikoshBAN" pitchFamily="2" charset="0"/>
                <a:cs typeface="NikoshBAN" pitchFamily="2" charset="0"/>
              </a:rPr>
              <a:t>হয়</a:t>
            </a:r>
            <a:r>
              <a:rPr lang="en-US" sz="4000" b="1" dirty="0">
                <a:ln w="50800"/>
                <a:latin typeface="NikoshBAN" pitchFamily="2" charset="0"/>
                <a:cs typeface="NikoshBAN" pitchFamily="2" charset="0"/>
              </a:rPr>
              <a:t>।</a:t>
            </a:r>
          </a:p>
        </p:txBody>
      </p:sp>
    </p:spTree>
    <p:extLst>
      <p:ext uri="{BB962C8B-B14F-4D97-AF65-F5344CB8AC3E}">
        <p14:creationId xmlns:p14="http://schemas.microsoft.com/office/powerpoint/2010/main" val="2806031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fill="hold"/>
                                        <p:tgtEl>
                                          <p:spTgt spid="9"/>
                                        </p:tgtEl>
                                        <p:attrNameLst>
                                          <p:attrName>ppt_x</p:attrName>
                                        </p:attrNameLst>
                                      </p:cBhvr>
                                      <p:tavLst>
                                        <p:tav tm="0">
                                          <p:val>
                                            <p:strVal val="#ppt_x"/>
                                          </p:val>
                                        </p:tav>
                                        <p:tav tm="100000">
                                          <p:val>
                                            <p:strVal val="#ppt_x"/>
                                          </p:val>
                                        </p:tav>
                                      </p:tavLst>
                                    </p:anim>
                                    <p:anim calcmode="lin" valueType="num">
                                      <p:cBhvr additive="base">
                                        <p:cTn id="11" dur="1000" fill="hold"/>
                                        <p:tgtEl>
                                          <p:spTgt spid="9"/>
                                        </p:tgtEl>
                                        <p:attrNameLst>
                                          <p:attrName>ppt_y</p:attrName>
                                        </p:attrNameLst>
                                      </p:cBhvr>
                                      <p:tavLst>
                                        <p:tav tm="0">
                                          <p:val>
                                            <p:strVal val="1+#ppt_h/2"/>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12176</TotalTime>
  <Words>802</Words>
  <Application>Microsoft Office PowerPoint</Application>
  <PresentationFormat>Custom</PresentationFormat>
  <Paragraphs>135</Paragraphs>
  <Slides>18</Slides>
  <Notes>16</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Engr. Palash</dc:creator>
  <cp:lastModifiedBy>Halima IT</cp:lastModifiedBy>
  <cp:revision>1766</cp:revision>
  <dcterms:created xsi:type="dcterms:W3CDTF">2017-11-21T08:03:17Z</dcterms:created>
  <dcterms:modified xsi:type="dcterms:W3CDTF">2021-09-06T04:30:10Z</dcterms:modified>
</cp:coreProperties>
</file>