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6" r:id="rId2"/>
    <p:sldId id="285" r:id="rId3"/>
    <p:sldId id="266" r:id="rId4"/>
    <p:sldId id="265" r:id="rId5"/>
    <p:sldId id="260" r:id="rId6"/>
    <p:sldId id="268" r:id="rId7"/>
    <p:sldId id="274" r:id="rId8"/>
    <p:sldId id="275" r:id="rId9"/>
    <p:sldId id="269" r:id="rId10"/>
    <p:sldId id="270" r:id="rId11"/>
    <p:sldId id="271" r:id="rId12"/>
    <p:sldId id="272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3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0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5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4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4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0070C0">
                <a:lumMod val="51000"/>
                <a:alpha val="83000"/>
              </a:srgbClr>
            </a:gs>
            <a:gs pos="5000">
              <a:srgbClr val="00B050">
                <a:alpha val="85000"/>
                <a:lumMod val="95000"/>
                <a:lumOff val="5000"/>
              </a:srgbClr>
            </a:gs>
            <a:gs pos="19000">
              <a:schemeClr val="accent1">
                <a:lumMod val="97000"/>
              </a:schemeClr>
            </a:gs>
            <a:gs pos="2500">
              <a:srgbClr val="2C854A"/>
            </a:gs>
            <a:gs pos="0">
              <a:srgbClr val="A68E7C">
                <a:lumMod val="51000"/>
              </a:srgbClr>
            </a:gs>
            <a:gs pos="100000">
              <a:schemeClr val="accent3">
                <a:lumMod val="37000"/>
              </a:schemeClr>
            </a:gs>
            <a:gs pos="90000">
              <a:schemeClr val="accent1">
                <a:alpha val="61000"/>
                <a:lumMod val="71000"/>
              </a:schemeClr>
            </a:gs>
            <a:gs pos="80000">
              <a:srgbClr val="7030A0">
                <a:lumMod val="72000"/>
                <a:lumOff val="28000"/>
              </a:srgbClr>
            </a:gs>
            <a:gs pos="34000">
              <a:schemeClr val="tx2"/>
            </a:gs>
            <a:gs pos="49000">
              <a:schemeClr val="accent2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2672CAA-79EF-4229-BD42-D22AFD6696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B9D58A3-E4E0-4E7C-9471-4BA75E6C1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77E8A-C536-48D5-9B32-D1DCE5356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5" r="7840"/>
          <a:stretch/>
        </p:blipFill>
        <p:spPr>
          <a:xfrm>
            <a:off x="200723" y="234175"/>
            <a:ext cx="11742234" cy="64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EDFC8-6DCB-4302-A5F1-6B5A529362DE}"/>
              </a:ext>
            </a:extLst>
          </p:cNvPr>
          <p:cNvSpPr txBox="1"/>
          <p:nvPr/>
        </p:nvSpPr>
        <p:spPr>
          <a:xfrm>
            <a:off x="4244830" y="657179"/>
            <a:ext cx="2801923" cy="5232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A70AF3-D1DA-482A-871C-734FE18F2CCB}"/>
                  </a:ext>
                </a:extLst>
              </p:cNvPr>
              <p:cNvSpPr txBox="1"/>
              <p:nvPr/>
            </p:nvSpPr>
            <p:spPr>
              <a:xfrm>
                <a:off x="1006678" y="1532853"/>
                <a:ext cx="37247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A70AF3-D1DA-482A-871C-734FE18F2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78" y="1532853"/>
                <a:ext cx="3724712" cy="470000"/>
              </a:xfrm>
              <a:prstGeom prst="rect">
                <a:avLst/>
              </a:prstGeom>
              <a:blipFill>
                <a:blip r:embed="rId2"/>
                <a:stretch>
                  <a:fillRect l="-49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FD514-F2D9-44FE-AB78-FC0C06DAB19B}"/>
                  </a:ext>
                </a:extLst>
              </p:cNvPr>
              <p:cNvSpPr txBox="1"/>
              <p:nvPr/>
            </p:nvSpPr>
            <p:spPr>
              <a:xfrm>
                <a:off x="629175" y="2444422"/>
                <a:ext cx="4152550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𝒂𝒃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𝒂𝒃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6FD514-F2D9-44FE-AB78-FC0C06D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75" y="2444422"/>
                <a:ext cx="4152550" cy="652551"/>
              </a:xfrm>
              <a:prstGeom prst="rect">
                <a:avLst/>
              </a:prstGeom>
              <a:blipFill>
                <a:blip r:embed="rId3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F6456-C149-42B7-8E30-D6765A7C868F}"/>
              </a:ext>
            </a:extLst>
          </p:cNvPr>
          <p:cNvCxnSpPr/>
          <p:nvPr/>
        </p:nvCxnSpPr>
        <p:spPr>
          <a:xfrm>
            <a:off x="889233" y="3153598"/>
            <a:ext cx="36324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79749-AAE4-479B-9011-20F5F26F5F46}"/>
                  </a:ext>
                </a:extLst>
              </p:cNvPr>
              <p:cNvSpPr txBox="1"/>
              <p:nvPr/>
            </p:nvSpPr>
            <p:spPr>
              <a:xfrm>
                <a:off x="1057012" y="3278662"/>
                <a:ext cx="4060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[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বিয়োগ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79749-AAE4-479B-9011-20F5F26F5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12" y="3278662"/>
                <a:ext cx="4060271" cy="369332"/>
              </a:xfrm>
              <a:prstGeom prst="rect">
                <a:avLst/>
              </a:prstGeom>
              <a:blipFill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DCA052-CDDF-4809-8977-082FCCDE0735}"/>
                  </a:ext>
                </a:extLst>
              </p:cNvPr>
              <p:cNvSpPr txBox="1"/>
              <p:nvPr/>
            </p:nvSpPr>
            <p:spPr>
              <a:xfrm>
                <a:off x="6837028" y="1532853"/>
                <a:ext cx="3724712" cy="79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𝒂𝒃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DCA052-CDDF-4809-8977-082FCCDE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028" y="1532853"/>
                <a:ext cx="3724712" cy="791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45BDDF-D09E-42C5-83E3-4A53631E97D7}"/>
                  </a:ext>
                </a:extLst>
              </p:cNvPr>
              <p:cNvSpPr txBox="1"/>
              <p:nvPr/>
            </p:nvSpPr>
            <p:spPr>
              <a:xfrm>
                <a:off x="6509857" y="2444421"/>
                <a:ext cx="4152550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𝒂𝒃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𝒂𝒃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45BDDF-D09E-42C5-83E3-4A53631E9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57" y="2444421"/>
                <a:ext cx="4152550" cy="652551"/>
              </a:xfrm>
              <a:prstGeom prst="rect">
                <a:avLst/>
              </a:prstGeom>
              <a:blipFill>
                <a:blip r:embed="rId6"/>
                <a:stretch>
                  <a:fillRect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EA65CF-CD1B-4122-A8CD-A5B8982A6590}"/>
              </a:ext>
            </a:extLst>
          </p:cNvPr>
          <p:cNvCxnSpPr/>
          <p:nvPr/>
        </p:nvCxnSpPr>
        <p:spPr>
          <a:xfrm>
            <a:off x="7029974" y="3138917"/>
            <a:ext cx="36324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AA1F98-7285-4A94-AA4A-EEF9443478B2}"/>
                  </a:ext>
                </a:extLst>
              </p:cNvPr>
              <p:cNvSpPr txBox="1"/>
              <p:nvPr/>
            </p:nvSpPr>
            <p:spPr>
              <a:xfrm>
                <a:off x="6979641" y="3138917"/>
                <a:ext cx="4060271" cy="136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[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বিয়োগ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সুতারাং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AA1F98-7285-4A94-AA4A-EEF944347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641" y="3138917"/>
                <a:ext cx="4060271" cy="1360372"/>
              </a:xfrm>
              <a:prstGeom prst="rect">
                <a:avLst/>
              </a:prstGeom>
              <a:blipFill>
                <a:blip r:embed="rId7"/>
                <a:stretch>
                  <a:fillRect l="-1351" t="-2242" b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4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8E0217-9685-4405-9B93-C253B5890504}"/>
                  </a:ext>
                </a:extLst>
              </p:cNvPr>
              <p:cNvSpPr txBox="1"/>
              <p:nvPr/>
            </p:nvSpPr>
            <p:spPr>
              <a:xfrm>
                <a:off x="1098958" y="1317072"/>
                <a:ext cx="9160778" cy="50020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হলে,প্রমাণ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8E0217-9685-4405-9B93-C253B5890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58" y="1317072"/>
                <a:ext cx="9160778" cy="500202"/>
              </a:xfrm>
              <a:prstGeom prst="rect">
                <a:avLst/>
              </a:prstGeom>
              <a:blipFill>
                <a:blip r:embed="rId2"/>
                <a:stretch>
                  <a:fillRect l="-930" b="-26190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4DADC1-33DB-4BC5-BCE6-124EE049B4D1}"/>
                  </a:ext>
                </a:extLst>
              </p:cNvPr>
              <p:cNvSpPr txBox="1"/>
              <p:nvPr/>
            </p:nvSpPr>
            <p:spPr>
              <a:xfrm>
                <a:off x="1098958" y="2030136"/>
                <a:ext cx="4194495" cy="398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/>
                  <a:t>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/>
                  <a:t>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4DADC1-33DB-4BC5-BCE6-124EE049B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58" y="2030136"/>
                <a:ext cx="4194495" cy="3988977"/>
              </a:xfrm>
              <a:prstGeom prst="rect">
                <a:avLst/>
              </a:prstGeom>
              <a:blipFill>
                <a:blip r:embed="rId3"/>
                <a:stretch>
                  <a:fillRect l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7A69EE-BA50-423F-9A0F-F6F8421B2A47}"/>
                  </a:ext>
                </a:extLst>
              </p:cNvPr>
              <p:cNvSpPr txBox="1"/>
              <p:nvPr/>
            </p:nvSpPr>
            <p:spPr>
              <a:xfrm>
                <a:off x="5410900" y="2005707"/>
                <a:ext cx="5682142" cy="2675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                               </a:t>
                </a: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/>
                  <a:t>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/>
                  <a:t>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7A69EE-BA50-423F-9A0F-F6F8421B2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00" y="2005707"/>
                <a:ext cx="5682142" cy="2675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FE948F-F05B-4E60-A3F7-ED3AA1FDB6EF}"/>
                  </a:ext>
                </a:extLst>
              </p:cNvPr>
              <p:cNvSpPr txBox="1"/>
              <p:nvPr/>
            </p:nvSpPr>
            <p:spPr>
              <a:xfrm>
                <a:off x="5679346" y="4681311"/>
                <a:ext cx="2650921" cy="1522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FE948F-F05B-4E60-A3F7-ED3AA1FDB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346" y="4681311"/>
                <a:ext cx="2650921" cy="15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7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88B3A0-CE74-4091-8AFA-87D48CA456A8}"/>
                  </a:ext>
                </a:extLst>
              </p:cNvPr>
              <p:cNvSpPr/>
              <p:nvPr/>
            </p:nvSpPr>
            <p:spPr>
              <a:xfrm>
                <a:off x="2301379" y="1236789"/>
                <a:ext cx="6960068" cy="615874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হলে,প্রমাণ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727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88B3A0-CE74-4091-8AFA-87D48CA45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79" y="1236789"/>
                <a:ext cx="6960068" cy="615874"/>
              </a:xfrm>
              <a:prstGeom prst="rect">
                <a:avLst/>
              </a:prstGeom>
              <a:blipFill>
                <a:blip r:embed="rId2"/>
                <a:stretch>
                  <a:fillRect l="-1312" b="-11650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A0E5BF-0E47-4B86-8C52-5515A5B0EB29}"/>
                  </a:ext>
                </a:extLst>
              </p:cNvPr>
              <p:cNvSpPr/>
              <p:nvPr/>
            </p:nvSpPr>
            <p:spPr>
              <a:xfrm>
                <a:off x="2301379" y="1852663"/>
                <a:ext cx="6339282" cy="4341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0" dirty="0"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729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727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A0E5BF-0E47-4B86-8C52-5515A5B0E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79" y="1852663"/>
                <a:ext cx="6339282" cy="4341573"/>
              </a:xfrm>
              <a:prstGeom prst="rect">
                <a:avLst/>
              </a:prstGeom>
              <a:blipFill>
                <a:blip r:embed="rId3"/>
                <a:stretch>
                  <a:fillRect l="-1540" b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9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DE8BE52-95C0-4EC4-82BE-928B33444DBE}"/>
                  </a:ext>
                </a:extLst>
              </p:cNvPr>
              <p:cNvSpPr/>
              <p:nvPr/>
            </p:nvSpPr>
            <p:spPr>
              <a:xfrm>
                <a:off x="1658716" y="1160726"/>
                <a:ext cx="7454767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𝒃𝒄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DE8BE52-95C0-4EC4-82BE-928B33444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16" y="1160726"/>
                <a:ext cx="7454767" cy="470000"/>
              </a:xfrm>
              <a:prstGeom prst="rect">
                <a:avLst/>
              </a:prstGeom>
              <a:blipFill>
                <a:blip r:embed="rId2"/>
                <a:stretch>
                  <a:fillRect l="-1063" t="-384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8E8243-22FB-41EE-9876-DDA21FFA1B8D}"/>
              </a:ext>
            </a:extLst>
          </p:cNvPr>
          <p:cNvSpPr txBox="1"/>
          <p:nvPr/>
        </p:nvSpPr>
        <p:spPr>
          <a:xfrm>
            <a:off x="3169711" y="520117"/>
            <a:ext cx="3524704" cy="523220"/>
          </a:xfrm>
          <a:prstGeom prst="rect">
            <a:avLst/>
          </a:prstGeom>
          <a:solidFill>
            <a:schemeClr val="accent3"/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</a:t>
            </a:r>
            <a:r>
              <a:rPr lang="en-US" sz="2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2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endParaRPr lang="en-US" sz="28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8183599-246B-4914-BD0B-F7D09CB70908}"/>
                  </a:ext>
                </a:extLst>
              </p:cNvPr>
              <p:cNvSpPr/>
              <p:nvPr/>
            </p:nvSpPr>
            <p:spPr>
              <a:xfrm>
                <a:off x="2114760" y="3182643"/>
                <a:ext cx="706279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𝒃𝒄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8183599-246B-4914-BD0B-F7D09CB70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60" y="3182643"/>
                <a:ext cx="7062796" cy="470000"/>
              </a:xfrm>
              <a:prstGeom prst="rect">
                <a:avLst/>
              </a:prstGeom>
              <a:blipFill>
                <a:blip r:embed="rId3"/>
                <a:stretch>
                  <a:fillRect l="-1208" t="-3896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43DD4-A66C-4DB5-88C5-8EAE83A4D443}"/>
                  </a:ext>
                </a:extLst>
              </p:cNvPr>
              <p:cNvSpPr/>
              <p:nvPr/>
            </p:nvSpPr>
            <p:spPr>
              <a:xfrm>
                <a:off x="2114760" y="3770032"/>
                <a:ext cx="7406744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𝒃𝒄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𝒄𝒂</m:t>
                        </m:r>
                      </m:e>
                    </m:d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−(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43DD4-A66C-4DB5-88C5-8EAE83A4D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60" y="3770032"/>
                <a:ext cx="7406744" cy="470000"/>
              </a:xfrm>
              <a:prstGeom prst="rect">
                <a:avLst/>
              </a:prstGeom>
              <a:blipFill>
                <a:blip r:embed="rId4"/>
                <a:stretch>
                  <a:fillRect l="-1152" t="-6410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87AD70-2269-423F-940E-964F7F95B2F0}"/>
                  </a:ext>
                </a:extLst>
              </p:cNvPr>
              <p:cNvSpPr/>
              <p:nvPr/>
            </p:nvSpPr>
            <p:spPr>
              <a:xfrm>
                <a:off x="2114760" y="4458810"/>
                <a:ext cx="7406744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𝒃𝒄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87AD70-2269-423F-940E-964F7F95B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60" y="4458810"/>
                <a:ext cx="7406744" cy="470000"/>
              </a:xfrm>
              <a:prstGeom prst="rect">
                <a:avLst/>
              </a:prstGeom>
              <a:blipFill>
                <a:blip r:embed="rId5"/>
                <a:stretch>
                  <a:fillRect l="-1152" t="-6410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7E19BB6-586F-433E-866B-040D5ACB9E9A}"/>
              </a:ext>
            </a:extLst>
          </p:cNvPr>
          <p:cNvSpPr txBox="1"/>
          <p:nvPr/>
        </p:nvSpPr>
        <p:spPr>
          <a:xfrm>
            <a:off x="2382474" y="2385455"/>
            <a:ext cx="4983061" cy="523220"/>
          </a:xfrm>
          <a:prstGeom prst="rect">
            <a:avLst/>
          </a:prstGeom>
          <a:solidFill>
            <a:srgbClr val="002060"/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AC47E2-0910-4A47-BEBB-BCA51BBBB6C9}"/>
                  </a:ext>
                </a:extLst>
              </p:cNvPr>
              <p:cNvSpPr txBox="1"/>
              <p:nvPr/>
            </p:nvSpPr>
            <p:spPr>
              <a:xfrm>
                <a:off x="444616" y="1048624"/>
                <a:ext cx="11467751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কত?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AC47E2-0910-4A47-BEBB-BCA51BBBB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16" y="1048624"/>
                <a:ext cx="11467751" cy="461665"/>
              </a:xfrm>
              <a:prstGeom prst="rect">
                <a:avLst/>
              </a:prstGeom>
              <a:blipFill>
                <a:blip r:embed="rId2"/>
                <a:stretch>
                  <a:fillRect l="-85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28D330-01EC-430F-AB7F-8EED936D1BC7}"/>
                  </a:ext>
                </a:extLst>
              </p:cNvPr>
              <p:cNvSpPr txBox="1"/>
              <p:nvPr/>
            </p:nvSpPr>
            <p:spPr>
              <a:xfrm>
                <a:off x="427838" y="1845578"/>
                <a:ext cx="1066240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াধান:দেওয়া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রাশি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)−(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)}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0" dirty="0">
                    <a:cs typeface="NikoshBAN" panose="02000000000000000000" pitchFamily="2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22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28D330-01EC-430F-AB7F-8EED936D1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8" y="1845578"/>
                <a:ext cx="10662407" cy="3785652"/>
              </a:xfrm>
              <a:prstGeom prst="rect">
                <a:avLst/>
              </a:prstGeom>
              <a:blipFill>
                <a:blip r:embed="rId3"/>
                <a:stretch>
                  <a:fillRect l="-858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7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2EA6F-0ED2-457A-B4BA-AC717710DF54}"/>
              </a:ext>
            </a:extLst>
          </p:cNvPr>
          <p:cNvSpPr txBox="1"/>
          <p:nvPr/>
        </p:nvSpPr>
        <p:spPr>
          <a:xfrm>
            <a:off x="4211272" y="687897"/>
            <a:ext cx="2785145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B06DF7-456F-4B4D-B198-BFD241D581A4}"/>
                  </a:ext>
                </a:extLst>
              </p:cNvPr>
              <p:cNvSpPr txBox="1"/>
              <p:nvPr/>
            </p:nvSpPr>
            <p:spPr>
              <a:xfrm>
                <a:off x="1484851" y="1367406"/>
                <a:ext cx="7021586" cy="61587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মস্যা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B06DF7-456F-4B4D-B198-BFD241D58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51" y="1367406"/>
                <a:ext cx="7021586" cy="615874"/>
              </a:xfrm>
              <a:prstGeom prst="rect">
                <a:avLst/>
              </a:prstGeom>
              <a:blipFill>
                <a:blip r:embed="rId2"/>
                <a:stretch>
                  <a:fillRect l="-1300" b="-1057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42EBC7-E72C-4197-B752-29CA74768C6D}"/>
                  </a:ext>
                </a:extLst>
              </p:cNvPr>
              <p:cNvSpPr txBox="1"/>
              <p:nvPr/>
            </p:nvSpPr>
            <p:spPr>
              <a:xfrm>
                <a:off x="813733" y="2273417"/>
                <a:ext cx="4957894" cy="277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ন:দেওয়া আছে 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ি: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42EBC7-E72C-4197-B752-29CA74768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33" y="2273417"/>
                <a:ext cx="4957894" cy="2770951"/>
              </a:xfrm>
              <a:prstGeom prst="rect">
                <a:avLst/>
              </a:prstGeom>
              <a:blipFill>
                <a:blip r:embed="rId3"/>
                <a:stretch>
                  <a:fillRect l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1DC559-4B13-4D8C-97B2-FE97A0A2746B}"/>
                  </a:ext>
                </a:extLst>
              </p:cNvPr>
              <p:cNvSpPr txBox="1"/>
              <p:nvPr/>
            </p:nvSpPr>
            <p:spPr>
              <a:xfrm>
                <a:off x="5444455" y="2273417"/>
                <a:ext cx="6358856" cy="397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ব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কল্প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ন: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আছে 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18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1DC559-4B13-4D8C-97B2-FE97A0A27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455" y="2273417"/>
                <a:ext cx="6358856" cy="3972241"/>
              </a:xfrm>
              <a:prstGeom prst="rect">
                <a:avLst/>
              </a:prstGeom>
              <a:blipFill>
                <a:blip r:embed="rId4"/>
                <a:stretch>
                  <a:fillRect t="-1227" r="-767" b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903C44-6E1D-46EF-BD7D-66CAE3D4C6B5}"/>
              </a:ext>
            </a:extLst>
          </p:cNvPr>
          <p:cNvCxnSpPr>
            <a:cxnSpLocks/>
          </p:cNvCxnSpPr>
          <p:nvPr/>
        </p:nvCxnSpPr>
        <p:spPr>
          <a:xfrm>
            <a:off x="5645791" y="2608976"/>
            <a:ext cx="0" cy="3137483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9C5FB20-CE3F-4ADC-95FA-E2626515B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59" y="345295"/>
            <a:ext cx="2695999" cy="15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4A6319-01D5-448E-B0CE-42CCEC7A6447}"/>
              </a:ext>
            </a:extLst>
          </p:cNvPr>
          <p:cNvSpPr txBox="1"/>
          <p:nvPr/>
        </p:nvSpPr>
        <p:spPr>
          <a:xfrm>
            <a:off x="3640822" y="645952"/>
            <a:ext cx="3162650" cy="52322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D62F4-1721-4F43-9439-BC259F0BD5DA}"/>
                  </a:ext>
                </a:extLst>
              </p:cNvPr>
              <p:cNvSpPr txBox="1"/>
              <p:nvPr/>
            </p:nvSpPr>
            <p:spPr>
              <a:xfrm>
                <a:off x="1988192" y="1291905"/>
                <a:ext cx="7600425" cy="1568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ক)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িশ্লেষ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র: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খ)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গ)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0D62F4-1721-4F43-9439-BC259F0BD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92" y="1291905"/>
                <a:ext cx="7600425" cy="1568741"/>
              </a:xfrm>
              <a:prstGeom prst="rect">
                <a:avLst/>
              </a:prstGeom>
              <a:blipFill>
                <a:blip r:embed="rId2"/>
                <a:stretch>
                  <a:fillRect l="-120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609D87-3F01-4801-A130-7F3BCD2F3FF9}"/>
                  </a:ext>
                </a:extLst>
              </p:cNvPr>
              <p:cNvSpPr txBox="1"/>
              <p:nvPr/>
            </p:nvSpPr>
            <p:spPr>
              <a:xfrm>
                <a:off x="1887524" y="3238150"/>
                <a:ext cx="73151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 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{(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{(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=(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609D87-3F01-4801-A130-7F3BCD2F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24" y="3238150"/>
                <a:ext cx="7315199" cy="1569660"/>
              </a:xfrm>
              <a:prstGeom prst="rect">
                <a:avLst/>
              </a:prstGeom>
              <a:blipFill>
                <a:blip r:embed="rId3"/>
                <a:stretch>
                  <a:fillRect l="-1333" t="-2713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6FD2E77-EF08-4DAC-9880-FC11400D2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87" y="416723"/>
            <a:ext cx="2438400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177B2E-24E3-4DF6-A1DE-106039F2D9C3}"/>
                  </a:ext>
                </a:extLst>
              </p:cNvPr>
              <p:cNvSpPr txBox="1"/>
              <p:nvPr/>
            </p:nvSpPr>
            <p:spPr>
              <a:xfrm>
                <a:off x="2248251" y="459854"/>
                <a:ext cx="7457812" cy="593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 খ)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……….(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{(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{(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0" dirty="0">
                    <a:cs typeface="NikoshBAN" panose="02000000000000000000" pitchFamily="2" charset="0"/>
                  </a:rPr>
                  <a:t>                    </a:t>
                </a:r>
                <a:r>
                  <a:rPr lang="en-US" sz="24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……………(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177B2E-24E3-4DF6-A1DE-106039F2D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51" y="459854"/>
                <a:ext cx="7457812" cy="5938292"/>
              </a:xfrm>
              <a:prstGeom prst="rect">
                <a:avLst/>
              </a:prstGeom>
              <a:blipFill>
                <a:blip r:embed="rId2"/>
                <a:stretch>
                  <a:fillRect l="-1308" t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A545EA-A9C8-490C-9058-214A57BC2F45}"/>
              </a:ext>
            </a:extLst>
          </p:cNvPr>
          <p:cNvCxnSpPr>
            <a:cxnSpLocks/>
          </p:cNvCxnSpPr>
          <p:nvPr/>
        </p:nvCxnSpPr>
        <p:spPr>
          <a:xfrm>
            <a:off x="3372374" y="4664279"/>
            <a:ext cx="3020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6585EA-C1C8-4C12-A4B2-32C8C42DEC19}"/>
                  </a:ext>
                </a:extLst>
              </p:cNvPr>
              <p:cNvSpPr txBox="1"/>
              <p:nvPr/>
            </p:nvSpPr>
            <p:spPr>
              <a:xfrm>
                <a:off x="1744911" y="1140903"/>
                <a:ext cx="9462781" cy="356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 গ) “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”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……….(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  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থেকে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−)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6585EA-C1C8-4C12-A4B2-32C8C42DE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11" y="1140903"/>
                <a:ext cx="9462781" cy="3569310"/>
              </a:xfrm>
              <a:prstGeom prst="rect">
                <a:avLst/>
              </a:prstGeom>
              <a:blipFill>
                <a:blip r:embed="rId2"/>
                <a:stretch>
                  <a:fillRect l="-966" t="-1195" b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1605A1-A3D9-4B49-8384-2CFEAB8481E5}"/>
              </a:ext>
            </a:extLst>
          </p:cNvPr>
          <p:cNvCxnSpPr>
            <a:cxnSpLocks/>
          </p:cNvCxnSpPr>
          <p:nvPr/>
        </p:nvCxnSpPr>
        <p:spPr>
          <a:xfrm flipV="1">
            <a:off x="3229761" y="3389152"/>
            <a:ext cx="3380764" cy="23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3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B47E2D-810D-4CD8-A5D4-588BBF5DA9BA}"/>
              </a:ext>
            </a:extLst>
          </p:cNvPr>
          <p:cNvSpPr txBox="1"/>
          <p:nvPr/>
        </p:nvSpPr>
        <p:spPr>
          <a:xfrm>
            <a:off x="4009938" y="1518407"/>
            <a:ext cx="2365695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CEB89-B7D1-48F5-AAB9-1FE45F67CF76}"/>
              </a:ext>
            </a:extLst>
          </p:cNvPr>
          <p:cNvSpPr txBox="1"/>
          <p:nvPr/>
        </p:nvSpPr>
        <p:spPr>
          <a:xfrm>
            <a:off x="1384184" y="2365695"/>
            <a:ext cx="174491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C60852-ADD9-401D-B415-400AF0313261}"/>
                  </a:ext>
                </a:extLst>
              </p:cNvPr>
              <p:cNvSpPr txBox="1"/>
              <p:nvPr/>
            </p:nvSpPr>
            <p:spPr>
              <a:xfrm>
                <a:off x="2952925" y="2827360"/>
                <a:ext cx="8363824" cy="2052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এবং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727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C60852-ADD9-401D-B415-400AF0313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25" y="2827360"/>
                <a:ext cx="8363824" cy="2052165"/>
              </a:xfrm>
              <a:prstGeom prst="rect">
                <a:avLst/>
              </a:prstGeom>
              <a:blipFill>
                <a:blip r:embed="rId2"/>
                <a:stretch>
                  <a:fillRect l="-109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eacher&amp;#39;s Corner: Classroom Management | American English">
            <a:extLst>
              <a:ext uri="{FF2B5EF4-FFF2-40B4-BE49-F238E27FC236}">
                <a16:creationId xmlns:a16="http://schemas.microsoft.com/office/drawing/2014/main" id="{1C34BC9E-C153-44CF-B586-FA553A49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9" y="691418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000">
              <a:schemeClr val="accent6">
                <a:lumMod val="5000"/>
                <a:lumOff val="95000"/>
                <a:alpha val="28000"/>
              </a:schemeClr>
            </a:gs>
            <a:gs pos="77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00AD2-4BF6-4DD1-B43C-38CED77B4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9" y="2221902"/>
            <a:ext cx="2028825" cy="19667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Butterfly On Flower Pictures | Download Free Images on Unsplash">
            <a:extLst>
              <a:ext uri="{FF2B5EF4-FFF2-40B4-BE49-F238E27FC236}">
                <a16:creationId xmlns:a16="http://schemas.microsoft.com/office/drawing/2014/main" id="{D1D5B077-A856-4F1C-B74D-ED6AC3C4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2255523"/>
            <a:ext cx="2028825" cy="1966792"/>
          </a:xfrm>
          <a:prstGeom prst="ellipse">
            <a:avLst/>
          </a:prstGeom>
          <a:gradFill>
            <a:gsLst>
              <a:gs pos="100000">
                <a:schemeClr val="accent6">
                  <a:alpha val="0"/>
                  <a:lumMod val="0"/>
                </a:schemeClr>
              </a:gs>
              <a:gs pos="41000">
                <a:schemeClr val="accent6">
                  <a:lumMod val="20000"/>
                  <a:lumOff val="80000"/>
                  <a:alpha val="0"/>
                </a:schemeClr>
              </a:gs>
              <a:gs pos="5000">
                <a:schemeClr val="bg1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4" name="Picture 4" descr="দেখে নিন অসাধারণ সুন্দর কিছু পাখির ছবি - The Dhaka Times">
            <a:extLst>
              <a:ext uri="{FF2B5EF4-FFF2-40B4-BE49-F238E27FC236}">
                <a16:creationId xmlns:a16="http://schemas.microsoft.com/office/drawing/2014/main" id="{004A1D3A-D462-4C90-B9A2-86DA0A53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11" y="2244316"/>
            <a:ext cx="2028825" cy="19528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CFB71C6-18C8-4E1D-AABA-510A405A6C14}"/>
              </a:ext>
            </a:extLst>
          </p:cNvPr>
          <p:cNvGrpSpPr/>
          <p:nvPr/>
        </p:nvGrpSpPr>
        <p:grpSpPr>
          <a:xfrm>
            <a:off x="927316" y="0"/>
            <a:ext cx="1704977" cy="1520889"/>
            <a:chOff x="1228915" y="0"/>
            <a:chExt cx="1704977" cy="1520889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F7CF2733-6C26-4100-8EF2-9F9C3B02B0C1}"/>
                </a:ext>
              </a:extLst>
            </p:cNvPr>
            <p:cNvSpPr/>
            <p:nvPr/>
          </p:nvSpPr>
          <p:spPr>
            <a:xfrm>
              <a:off x="1228915" y="662472"/>
              <a:ext cx="1704977" cy="858417"/>
            </a:xfrm>
            <a:prstGeom prst="trapezoid">
              <a:avLst>
                <a:gd name="adj" fmla="val 72059"/>
              </a:avLst>
            </a:prstGeom>
            <a:solidFill>
              <a:schemeClr val="tx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A45A71-EB4E-4439-BA7D-A40BEF7D68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2063" y="0"/>
              <a:ext cx="679" cy="662472"/>
            </a:xfrm>
            <a:prstGeom prst="line">
              <a:avLst/>
            </a:prstGeom>
            <a:ln w="762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rapezoid 7">
            <a:extLst>
              <a:ext uri="{FF2B5EF4-FFF2-40B4-BE49-F238E27FC236}">
                <a16:creationId xmlns:a16="http://schemas.microsoft.com/office/drawing/2014/main" id="{3C3E7E96-C7A0-4E4D-9A69-E1E03266CE03}"/>
              </a:ext>
            </a:extLst>
          </p:cNvPr>
          <p:cNvSpPr/>
          <p:nvPr/>
        </p:nvSpPr>
        <p:spPr>
          <a:xfrm>
            <a:off x="256478" y="1520889"/>
            <a:ext cx="3057922" cy="4674639"/>
          </a:xfrm>
          <a:prstGeom prst="trapezoid">
            <a:avLst/>
          </a:prstGeom>
          <a:gradFill>
            <a:gsLst>
              <a:gs pos="100000">
                <a:schemeClr val="accent6">
                  <a:alpha val="0"/>
                  <a:lumMod val="0"/>
                </a:schemeClr>
              </a:gs>
              <a:gs pos="41000">
                <a:schemeClr val="accent6">
                  <a:lumMod val="20000"/>
                  <a:lumOff val="80000"/>
                  <a:alpha val="0"/>
                </a:schemeClr>
              </a:gs>
              <a:gs pos="5000">
                <a:schemeClr val="bg1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A3102A-0C0F-4117-99CC-ED81C97B572C}"/>
              </a:ext>
            </a:extLst>
          </p:cNvPr>
          <p:cNvGrpSpPr/>
          <p:nvPr/>
        </p:nvGrpSpPr>
        <p:grpSpPr>
          <a:xfrm>
            <a:off x="3945040" y="0"/>
            <a:ext cx="1704977" cy="1520889"/>
            <a:chOff x="1228915" y="0"/>
            <a:chExt cx="1704977" cy="1520889"/>
          </a:xfrm>
        </p:grpSpPr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FC84C58D-F7DA-4C92-AB1D-64A91BCACEC7}"/>
                </a:ext>
              </a:extLst>
            </p:cNvPr>
            <p:cNvSpPr/>
            <p:nvPr/>
          </p:nvSpPr>
          <p:spPr>
            <a:xfrm>
              <a:off x="1228915" y="662472"/>
              <a:ext cx="1704977" cy="858417"/>
            </a:xfrm>
            <a:prstGeom prst="trapezoid">
              <a:avLst>
                <a:gd name="adj" fmla="val 72059"/>
              </a:avLst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0D8675-2471-476E-9537-B5336060C3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2063" y="0"/>
              <a:ext cx="679" cy="662472"/>
            </a:xfrm>
            <a:prstGeom prst="line">
              <a:avLst/>
            </a:prstGeom>
            <a:ln w="762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97D0FB-A6ED-48DA-A931-909B2FD0AE7E}"/>
              </a:ext>
            </a:extLst>
          </p:cNvPr>
          <p:cNvGrpSpPr/>
          <p:nvPr/>
        </p:nvGrpSpPr>
        <p:grpSpPr>
          <a:xfrm>
            <a:off x="6841449" y="0"/>
            <a:ext cx="1704977" cy="1520889"/>
            <a:chOff x="1228915" y="0"/>
            <a:chExt cx="1704977" cy="1520889"/>
          </a:xfrm>
        </p:grpSpPr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AA114441-4F06-41D5-896E-464A107F147D}"/>
                </a:ext>
              </a:extLst>
            </p:cNvPr>
            <p:cNvSpPr/>
            <p:nvPr/>
          </p:nvSpPr>
          <p:spPr>
            <a:xfrm>
              <a:off x="1228915" y="662472"/>
              <a:ext cx="1704977" cy="858417"/>
            </a:xfrm>
            <a:prstGeom prst="trapezoid">
              <a:avLst>
                <a:gd name="adj" fmla="val 72059"/>
              </a:avLst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6F6F39-CC25-4B43-8A3F-B91DE7CF45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2063" y="0"/>
              <a:ext cx="679" cy="662472"/>
            </a:xfrm>
            <a:prstGeom prst="line">
              <a:avLst/>
            </a:prstGeom>
            <a:ln w="762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5622F1-F70D-423D-8326-DD98EE6C0446}"/>
              </a:ext>
            </a:extLst>
          </p:cNvPr>
          <p:cNvGrpSpPr/>
          <p:nvPr/>
        </p:nvGrpSpPr>
        <p:grpSpPr>
          <a:xfrm>
            <a:off x="9422357" y="0"/>
            <a:ext cx="1798256" cy="1520889"/>
            <a:chOff x="1228915" y="0"/>
            <a:chExt cx="1704977" cy="1520889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B8DA894A-B188-43CC-AE32-9F869637216A}"/>
                </a:ext>
              </a:extLst>
            </p:cNvPr>
            <p:cNvSpPr/>
            <p:nvPr/>
          </p:nvSpPr>
          <p:spPr>
            <a:xfrm>
              <a:off x="1228915" y="662472"/>
              <a:ext cx="1704977" cy="858417"/>
            </a:xfrm>
            <a:prstGeom prst="trapezoid">
              <a:avLst>
                <a:gd name="adj" fmla="val 72059"/>
              </a:avLst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A86D784-E896-49DA-819E-7CFE4C01E7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2063" y="0"/>
              <a:ext cx="679" cy="662472"/>
            </a:xfrm>
            <a:prstGeom prst="line">
              <a:avLst/>
            </a:prstGeom>
            <a:ln w="76200"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27758D3-776E-428A-AC8D-A26BE73EA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99" y="2233023"/>
            <a:ext cx="2014950" cy="19892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D55AF3-35F7-47C7-8D63-138676E0FBF0}"/>
              </a:ext>
            </a:extLst>
          </p:cNvPr>
          <p:cNvSpPr txBox="1"/>
          <p:nvPr/>
        </p:nvSpPr>
        <p:spPr>
          <a:xfrm>
            <a:off x="690984" y="4222315"/>
            <a:ext cx="20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67E59C-D055-4165-8707-66DF1688C465}"/>
              </a:ext>
            </a:extLst>
          </p:cNvPr>
          <p:cNvSpPr txBox="1"/>
          <p:nvPr/>
        </p:nvSpPr>
        <p:spPr>
          <a:xfrm>
            <a:off x="3766692" y="4222315"/>
            <a:ext cx="219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BC4715-9D0F-4017-82FF-52205B9AD79B}"/>
              </a:ext>
            </a:extLst>
          </p:cNvPr>
          <p:cNvSpPr txBox="1"/>
          <p:nvPr/>
        </p:nvSpPr>
        <p:spPr>
          <a:xfrm>
            <a:off x="7351286" y="4222315"/>
            <a:ext cx="96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E9A84-0DDE-40B7-99AC-EFB3E5B1DDE1}"/>
              </a:ext>
            </a:extLst>
          </p:cNvPr>
          <p:cNvSpPr txBox="1"/>
          <p:nvPr/>
        </p:nvSpPr>
        <p:spPr>
          <a:xfrm>
            <a:off x="9342901" y="4295490"/>
            <a:ext cx="187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3603CD92-9C6E-4296-BCAD-666E176E84F4}"/>
              </a:ext>
            </a:extLst>
          </p:cNvPr>
          <p:cNvSpPr/>
          <p:nvPr/>
        </p:nvSpPr>
        <p:spPr>
          <a:xfrm>
            <a:off x="3264848" y="1520889"/>
            <a:ext cx="3057922" cy="4674639"/>
          </a:xfrm>
          <a:prstGeom prst="trapezoi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F1BCD1E8-6269-40DD-BBCA-6486919B27BF}"/>
              </a:ext>
            </a:extLst>
          </p:cNvPr>
          <p:cNvSpPr/>
          <p:nvPr/>
        </p:nvSpPr>
        <p:spPr>
          <a:xfrm>
            <a:off x="6191262" y="1520889"/>
            <a:ext cx="3057922" cy="4674639"/>
          </a:xfrm>
          <a:prstGeom prst="trapezoi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C1C92D9F-1F6F-48C8-97F5-77CCF6B47BB4}"/>
              </a:ext>
            </a:extLst>
          </p:cNvPr>
          <p:cNvSpPr/>
          <p:nvPr/>
        </p:nvSpPr>
        <p:spPr>
          <a:xfrm>
            <a:off x="8812413" y="1520888"/>
            <a:ext cx="3057922" cy="4674639"/>
          </a:xfrm>
          <a:prstGeom prst="trapezoi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rapezoid 28">
            <a:extLst>
              <a:ext uri="{FF2B5EF4-FFF2-40B4-BE49-F238E27FC236}">
                <a16:creationId xmlns:a16="http://schemas.microsoft.com/office/drawing/2014/main" id="{9D2537B2-8CF8-4D55-ABE4-5215BAFC6B22}"/>
              </a:ext>
            </a:extLst>
          </p:cNvPr>
          <p:cNvSpPr/>
          <p:nvPr/>
        </p:nvSpPr>
        <p:spPr>
          <a:xfrm>
            <a:off x="3282480" y="1520889"/>
            <a:ext cx="3057922" cy="4674638"/>
          </a:xfrm>
          <a:prstGeom prst="trapezoid">
            <a:avLst/>
          </a:prstGeom>
          <a:gradFill>
            <a:gsLst>
              <a:gs pos="100000">
                <a:schemeClr val="accent6">
                  <a:alpha val="0"/>
                  <a:lumMod val="0"/>
                </a:schemeClr>
              </a:gs>
              <a:gs pos="41000">
                <a:schemeClr val="accent6">
                  <a:lumMod val="20000"/>
                  <a:lumOff val="80000"/>
                  <a:alpha val="0"/>
                </a:schemeClr>
              </a:gs>
              <a:gs pos="5000">
                <a:schemeClr val="bg1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id="{3E4990CA-5D41-4AC8-98F1-A767CE014D90}"/>
              </a:ext>
            </a:extLst>
          </p:cNvPr>
          <p:cNvSpPr/>
          <p:nvPr/>
        </p:nvSpPr>
        <p:spPr>
          <a:xfrm>
            <a:off x="6181964" y="1520888"/>
            <a:ext cx="3057922" cy="4674637"/>
          </a:xfrm>
          <a:prstGeom prst="trapezoid">
            <a:avLst/>
          </a:prstGeom>
          <a:gradFill>
            <a:gsLst>
              <a:gs pos="100000">
                <a:schemeClr val="accent6">
                  <a:alpha val="0"/>
                  <a:lumMod val="0"/>
                </a:schemeClr>
              </a:gs>
              <a:gs pos="41000">
                <a:schemeClr val="accent6">
                  <a:lumMod val="20000"/>
                  <a:lumOff val="80000"/>
                  <a:alpha val="0"/>
                </a:schemeClr>
              </a:gs>
              <a:gs pos="5000">
                <a:schemeClr val="bg1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apezoid 30">
            <a:extLst>
              <a:ext uri="{FF2B5EF4-FFF2-40B4-BE49-F238E27FC236}">
                <a16:creationId xmlns:a16="http://schemas.microsoft.com/office/drawing/2014/main" id="{54949E71-1213-4B0C-82F3-5FE0FD289A16}"/>
              </a:ext>
            </a:extLst>
          </p:cNvPr>
          <p:cNvSpPr/>
          <p:nvPr/>
        </p:nvSpPr>
        <p:spPr>
          <a:xfrm>
            <a:off x="8794781" y="1520888"/>
            <a:ext cx="3057922" cy="4674637"/>
          </a:xfrm>
          <a:prstGeom prst="trapezoid">
            <a:avLst/>
          </a:prstGeom>
          <a:gradFill>
            <a:gsLst>
              <a:gs pos="100000">
                <a:schemeClr val="accent6">
                  <a:alpha val="0"/>
                  <a:lumMod val="0"/>
                </a:schemeClr>
              </a:gs>
              <a:gs pos="41000">
                <a:schemeClr val="accent6">
                  <a:lumMod val="20000"/>
                  <a:lumOff val="80000"/>
                  <a:alpha val="0"/>
                </a:schemeClr>
              </a:gs>
              <a:gs pos="5000">
                <a:schemeClr val="bg1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6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E278A-2C4A-4EC5-8561-461502E246FE}"/>
              </a:ext>
            </a:extLst>
          </p:cNvPr>
          <p:cNvSpPr txBox="1"/>
          <p:nvPr/>
        </p:nvSpPr>
        <p:spPr>
          <a:xfrm>
            <a:off x="4496498" y="796954"/>
            <a:ext cx="233563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981451-6223-4AC4-B1D8-D7D3B22392FB}"/>
                  </a:ext>
                </a:extLst>
              </p:cNvPr>
              <p:cNvSpPr txBox="1"/>
              <p:nvPr/>
            </p:nvSpPr>
            <p:spPr>
              <a:xfrm>
                <a:off x="2936147" y="1553427"/>
                <a:ext cx="7826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য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োগফল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981451-6223-4AC4-B1D8-D7D3B2239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147" y="1553427"/>
                <a:ext cx="7826929" cy="461665"/>
              </a:xfrm>
              <a:prstGeom prst="rect">
                <a:avLst/>
              </a:prstGeom>
              <a:blipFill>
                <a:blip r:embed="rId2"/>
                <a:stretch>
                  <a:fillRect l="-124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B4D0A-13EC-47BC-B9CB-40CA909AFDD2}"/>
                  </a:ext>
                </a:extLst>
              </p:cNvPr>
              <p:cNvSpPr txBox="1"/>
              <p:nvPr/>
            </p:nvSpPr>
            <p:spPr>
              <a:xfrm>
                <a:off x="2936148" y="2973499"/>
                <a:ext cx="6811860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2B4D0A-13EC-47BC-B9CB-40CA909AF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148" y="2973499"/>
                <a:ext cx="6811860" cy="615874"/>
              </a:xfrm>
              <a:prstGeom prst="rect">
                <a:avLst/>
              </a:prstGeom>
              <a:blipFill>
                <a:blip r:embed="rId3"/>
                <a:stretch>
                  <a:fillRect l="-1432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1BAD98-69E6-471E-9695-C538B661C31C}"/>
                  </a:ext>
                </a:extLst>
              </p:cNvPr>
              <p:cNvSpPr txBox="1"/>
              <p:nvPr/>
            </p:nvSpPr>
            <p:spPr>
              <a:xfrm>
                <a:off x="2936147" y="4612076"/>
                <a:ext cx="6207853" cy="616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মান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কত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1BAD98-69E6-471E-9695-C538B661C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147" y="4612076"/>
                <a:ext cx="6207853" cy="616644"/>
              </a:xfrm>
              <a:prstGeom prst="rect">
                <a:avLst/>
              </a:prstGeom>
              <a:blipFill>
                <a:blip r:embed="rId4"/>
                <a:stretch>
                  <a:fillRect l="-1572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B910259-6A0B-456F-8CF4-B5E38DBD2AFD}"/>
              </a:ext>
            </a:extLst>
          </p:cNvPr>
          <p:cNvSpPr/>
          <p:nvPr/>
        </p:nvSpPr>
        <p:spPr>
          <a:xfrm>
            <a:off x="3053593" y="2371300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52DB0D-F179-4010-8310-551DBBBEFA2F}"/>
              </a:ext>
            </a:extLst>
          </p:cNvPr>
          <p:cNvSpPr/>
          <p:nvPr/>
        </p:nvSpPr>
        <p:spPr>
          <a:xfrm>
            <a:off x="4983061" y="2397859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503918-FDD3-43D5-9EB9-ECDAE45C7879}"/>
              </a:ext>
            </a:extLst>
          </p:cNvPr>
          <p:cNvSpPr/>
          <p:nvPr/>
        </p:nvSpPr>
        <p:spPr>
          <a:xfrm>
            <a:off x="6778305" y="2397859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F990EB-770A-4952-9C22-AD2F73D77F51}"/>
              </a:ext>
            </a:extLst>
          </p:cNvPr>
          <p:cNvSpPr/>
          <p:nvPr/>
        </p:nvSpPr>
        <p:spPr>
          <a:xfrm>
            <a:off x="8767899" y="2371299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DA9C7B-3F9F-480D-95E4-6DA03D6AF409}"/>
                  </a:ext>
                </a:extLst>
              </p:cNvPr>
              <p:cNvSpPr txBox="1"/>
              <p:nvPr/>
            </p:nvSpPr>
            <p:spPr>
              <a:xfrm>
                <a:off x="3431097" y="2319694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DA9C7B-3F9F-480D-95E4-6DA03D6AF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097" y="2319694"/>
                <a:ext cx="1065402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099AFF-4F53-4803-A95A-076CA0089FEA}"/>
                  </a:ext>
                </a:extLst>
              </p:cNvPr>
              <p:cNvSpPr txBox="1"/>
              <p:nvPr/>
            </p:nvSpPr>
            <p:spPr>
              <a:xfrm>
                <a:off x="5413696" y="2319694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099AFF-4F53-4803-A95A-076CA0089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96" y="2319694"/>
                <a:ext cx="1065402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F0B4E6-B7EB-4672-B12D-1416DF35D192}"/>
                  </a:ext>
                </a:extLst>
              </p:cNvPr>
              <p:cNvSpPr txBox="1"/>
              <p:nvPr/>
            </p:nvSpPr>
            <p:spPr>
              <a:xfrm>
                <a:off x="7162802" y="2326691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F0B4E6-B7EB-4672-B12D-1416DF35D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2" y="2326691"/>
                <a:ext cx="1065402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79C18A-C64E-424E-BFC5-2974F11C8286}"/>
                  </a:ext>
                </a:extLst>
              </p:cNvPr>
              <p:cNvSpPr txBox="1"/>
              <p:nvPr/>
            </p:nvSpPr>
            <p:spPr>
              <a:xfrm>
                <a:off x="9075492" y="2312488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79C18A-C64E-424E-BFC5-2974F11C8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492" y="2312488"/>
                <a:ext cx="1065402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1B44C134-EF8D-4A76-A3F7-51F77BD664ED}"/>
              </a:ext>
            </a:extLst>
          </p:cNvPr>
          <p:cNvSpPr/>
          <p:nvPr/>
        </p:nvSpPr>
        <p:spPr>
          <a:xfrm>
            <a:off x="3020037" y="3916009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5E2AD4-5D86-455B-8E42-6FF7C8993707}"/>
              </a:ext>
            </a:extLst>
          </p:cNvPr>
          <p:cNvSpPr/>
          <p:nvPr/>
        </p:nvSpPr>
        <p:spPr>
          <a:xfrm>
            <a:off x="5016617" y="3916008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E3D1DDE-C836-44CC-AADA-7432450590BA}"/>
              </a:ext>
            </a:extLst>
          </p:cNvPr>
          <p:cNvSpPr/>
          <p:nvPr/>
        </p:nvSpPr>
        <p:spPr>
          <a:xfrm>
            <a:off x="6832136" y="3916008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CDE177-C2BF-435A-9583-67E4FE98F369}"/>
              </a:ext>
            </a:extLst>
          </p:cNvPr>
          <p:cNvSpPr/>
          <p:nvPr/>
        </p:nvSpPr>
        <p:spPr>
          <a:xfrm>
            <a:off x="8767900" y="3916007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405473-54A2-4370-BB06-DEBFA63FA11E}"/>
              </a:ext>
            </a:extLst>
          </p:cNvPr>
          <p:cNvSpPr/>
          <p:nvPr/>
        </p:nvSpPr>
        <p:spPr>
          <a:xfrm>
            <a:off x="3053592" y="5467684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5021B4-C965-41E8-B9B9-2682C9BFA9CD}"/>
              </a:ext>
            </a:extLst>
          </p:cNvPr>
          <p:cNvSpPr/>
          <p:nvPr/>
        </p:nvSpPr>
        <p:spPr>
          <a:xfrm>
            <a:off x="4983061" y="5467684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540398-D4DE-459D-8BE4-C97C5B749087}"/>
              </a:ext>
            </a:extLst>
          </p:cNvPr>
          <p:cNvSpPr/>
          <p:nvPr/>
        </p:nvSpPr>
        <p:spPr>
          <a:xfrm>
            <a:off x="6849611" y="5466031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725C66-A7CC-4F68-AE40-0BC714F27473}"/>
              </a:ext>
            </a:extLst>
          </p:cNvPr>
          <p:cNvSpPr/>
          <p:nvPr/>
        </p:nvSpPr>
        <p:spPr>
          <a:xfrm>
            <a:off x="8773489" y="5466030"/>
            <a:ext cx="302003" cy="302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034E0-F141-4B30-85AE-140E29D843B4}"/>
                  </a:ext>
                </a:extLst>
              </p:cNvPr>
              <p:cNvSpPr txBox="1"/>
              <p:nvPr/>
            </p:nvSpPr>
            <p:spPr>
              <a:xfrm>
                <a:off x="3485974" y="3837248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034E0-F141-4B30-85AE-140E29D84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974" y="3837248"/>
                <a:ext cx="106540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C8C900-244F-4313-8173-493395262632}"/>
                  </a:ext>
                </a:extLst>
              </p:cNvPr>
              <p:cNvSpPr txBox="1"/>
              <p:nvPr/>
            </p:nvSpPr>
            <p:spPr>
              <a:xfrm>
                <a:off x="5482554" y="3852571"/>
                <a:ext cx="1065402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C8C900-244F-4313-8173-493395262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54" y="3852571"/>
                <a:ext cx="1065402" cy="512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51591-F475-48F5-BA29-02F74C217935}"/>
                  </a:ext>
                </a:extLst>
              </p:cNvPr>
              <p:cNvSpPr txBox="1"/>
              <p:nvPr/>
            </p:nvSpPr>
            <p:spPr>
              <a:xfrm>
                <a:off x="7418318" y="3836236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51591-F475-48F5-BA29-02F74C217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318" y="3836236"/>
                <a:ext cx="106540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00D712-5341-413A-9809-9473F8691E09}"/>
                  </a:ext>
                </a:extLst>
              </p:cNvPr>
              <p:cNvSpPr txBox="1"/>
              <p:nvPr/>
            </p:nvSpPr>
            <p:spPr>
              <a:xfrm>
                <a:off x="9075492" y="3851559"/>
                <a:ext cx="1065402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00D712-5341-413A-9809-9473F8691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492" y="3851559"/>
                <a:ext cx="1065402" cy="5127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54829-3BFA-43A7-85DE-DC4048F15184}"/>
                  </a:ext>
                </a:extLst>
              </p:cNvPr>
              <p:cNvSpPr txBox="1"/>
              <p:nvPr/>
            </p:nvSpPr>
            <p:spPr>
              <a:xfrm>
                <a:off x="3478631" y="5386259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54829-3BFA-43A7-85DE-DC4048F15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631" y="5386259"/>
                <a:ext cx="106540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81DC5-CE3F-4AB8-81B2-AD6B21EAC3F6}"/>
                  </a:ext>
                </a:extLst>
              </p:cNvPr>
              <p:cNvSpPr txBox="1"/>
              <p:nvPr/>
            </p:nvSpPr>
            <p:spPr>
              <a:xfrm>
                <a:off x="5431173" y="5386259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81DC5-CE3F-4AB8-81B2-AD6B21EAC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173" y="5386259"/>
                <a:ext cx="106540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F0D798-AE7C-4166-BA26-4F99C17FEFA0}"/>
                  </a:ext>
                </a:extLst>
              </p:cNvPr>
              <p:cNvSpPr txBox="1"/>
              <p:nvPr/>
            </p:nvSpPr>
            <p:spPr>
              <a:xfrm>
                <a:off x="7418318" y="5386259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F0D798-AE7C-4166-BA26-4F99C17FE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318" y="5386259"/>
                <a:ext cx="106540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87DACC-71AD-4F9A-BA7F-49D59B6F00AA}"/>
                  </a:ext>
                </a:extLst>
              </p:cNvPr>
              <p:cNvSpPr txBox="1"/>
              <p:nvPr/>
            </p:nvSpPr>
            <p:spPr>
              <a:xfrm>
                <a:off x="9215307" y="5385867"/>
                <a:ext cx="1065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87DACC-71AD-4F9A-BA7F-49D59B6F0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307" y="5385867"/>
                <a:ext cx="106540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55DB15-DF3F-493C-A039-1A06C5406729}"/>
                  </a:ext>
                </a:extLst>
              </p:cNvPr>
              <p:cNvSpPr txBox="1"/>
              <p:nvPr/>
            </p:nvSpPr>
            <p:spPr>
              <a:xfrm>
                <a:off x="4604159" y="2360419"/>
                <a:ext cx="302003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55DB15-DF3F-493C-A039-1A06C540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59" y="2360419"/>
                <a:ext cx="302003" cy="489173"/>
              </a:xfrm>
              <a:prstGeom prst="rect">
                <a:avLst/>
              </a:prstGeom>
              <a:blipFill>
                <a:blip r:embed="rId17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CF49D9-F501-4115-B5F7-48FEF299180A}"/>
                  </a:ext>
                </a:extLst>
              </p:cNvPr>
              <p:cNvSpPr txBox="1"/>
              <p:nvPr/>
            </p:nvSpPr>
            <p:spPr>
              <a:xfrm>
                <a:off x="2573150" y="3802688"/>
                <a:ext cx="302003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CF49D9-F501-4115-B5F7-48FEF2991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150" y="3802688"/>
                <a:ext cx="302003" cy="489173"/>
              </a:xfrm>
              <a:prstGeom prst="rect">
                <a:avLst/>
              </a:prstGeom>
              <a:blipFill>
                <a:blip r:embed="rId18"/>
                <a:stretch>
                  <a:fillRect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07D7CC-51B6-4985-88C5-09593219A49B}"/>
                  </a:ext>
                </a:extLst>
              </p:cNvPr>
              <p:cNvSpPr txBox="1"/>
              <p:nvPr/>
            </p:nvSpPr>
            <p:spPr>
              <a:xfrm>
                <a:off x="4595066" y="5358359"/>
                <a:ext cx="302003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07D7CC-51B6-4985-88C5-0959321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066" y="5358359"/>
                <a:ext cx="302003" cy="489173"/>
              </a:xfrm>
              <a:prstGeom prst="rect">
                <a:avLst/>
              </a:prstGeom>
              <a:blipFill>
                <a:blip r:embed="rId19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E91715C7-179A-418C-A83E-74F73ED8123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71" y="435881"/>
            <a:ext cx="2408690" cy="11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20456 7.40741E-7 C 0.29623 7.40741E-7 0.40925 0.00324 0.40925 0.00602 L 0.40925 0.0122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6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C819DC-62B7-4B23-9A82-3C9DC9D21FBB}"/>
              </a:ext>
            </a:extLst>
          </p:cNvPr>
          <p:cNvSpPr txBox="1"/>
          <p:nvPr/>
        </p:nvSpPr>
        <p:spPr>
          <a:xfrm>
            <a:off x="3238150" y="1610686"/>
            <a:ext cx="30368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566EFD-5561-4902-953B-7326B46D043C}"/>
                  </a:ext>
                </a:extLst>
              </p:cNvPr>
              <p:cNvSpPr txBox="1"/>
              <p:nvPr/>
            </p:nvSpPr>
            <p:spPr>
              <a:xfrm>
                <a:off x="1149292" y="2852257"/>
                <a:ext cx="8841996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(1):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হলে,প্রমাণ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566EFD-5561-4902-953B-7326B46D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92" y="2852257"/>
                <a:ext cx="8841996" cy="513602"/>
              </a:xfrm>
              <a:prstGeom prst="rect">
                <a:avLst/>
              </a:prstGeom>
              <a:blipFill>
                <a:blip r:embed="rId2"/>
                <a:stretch>
                  <a:fillRect l="-110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B9CF2C-5CCD-44F7-8C69-4C1D367DEEC3}"/>
                  </a:ext>
                </a:extLst>
              </p:cNvPr>
              <p:cNvSpPr txBox="1"/>
              <p:nvPr/>
            </p:nvSpPr>
            <p:spPr>
              <a:xfrm>
                <a:off x="1149292" y="3429000"/>
                <a:ext cx="8841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(2):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অন্তরুপে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B9CF2C-5CCD-44F7-8C69-4C1D367DE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92" y="3429000"/>
                <a:ext cx="8841996" cy="461665"/>
              </a:xfrm>
              <a:prstGeom prst="rect">
                <a:avLst/>
              </a:prstGeom>
              <a:blipFill>
                <a:blip r:embed="rId3"/>
                <a:stretch>
                  <a:fillRect l="-1103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E8C8C80-B195-4D5A-B19D-02AF7DAD6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50" y="1297650"/>
            <a:ext cx="3112316" cy="11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5729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1992B0-BCB4-4A23-919C-37461AECD45F}"/>
              </a:ext>
            </a:extLst>
          </p:cNvPr>
          <p:cNvSpPr txBox="1"/>
          <p:nvPr/>
        </p:nvSpPr>
        <p:spPr>
          <a:xfrm>
            <a:off x="1359017" y="625430"/>
            <a:ext cx="9613783" cy="5232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A44AE-6749-42FD-9EED-BBDC57E2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05" y="2218660"/>
            <a:ext cx="6016305" cy="3393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5D99F-9701-4472-92F9-B1694496D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81" y="2159937"/>
            <a:ext cx="4993895" cy="3652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CFE0E4-799C-417F-8CD9-3912905D149C}"/>
              </a:ext>
            </a:extLst>
          </p:cNvPr>
          <p:cNvSpPr txBox="1"/>
          <p:nvPr/>
        </p:nvSpPr>
        <p:spPr>
          <a:xfrm>
            <a:off x="8145711" y="2701255"/>
            <a:ext cx="196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29A13BE-E3CE-4E38-A2A0-C7E1F27A4AC0}"/>
              </a:ext>
            </a:extLst>
          </p:cNvPr>
          <p:cNvGrpSpPr/>
          <p:nvPr/>
        </p:nvGrpSpPr>
        <p:grpSpPr>
          <a:xfrm>
            <a:off x="1570445" y="917661"/>
            <a:ext cx="1455141" cy="1367833"/>
            <a:chOff x="1300294" y="1028962"/>
            <a:chExt cx="1332812" cy="12528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146D2D-C0CE-4E7C-B70D-99E1E743B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843" y="1282448"/>
              <a:ext cx="823242" cy="8232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27C6D5-6EEE-4378-A309-337334B68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294" y="1028962"/>
              <a:ext cx="1332812" cy="125284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A07F33-4381-4759-A41B-628C46BC1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3" y="3208284"/>
            <a:ext cx="4120116" cy="304026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BC09D17-1B17-4438-8AF1-14E4E8DA9511}"/>
              </a:ext>
            </a:extLst>
          </p:cNvPr>
          <p:cNvGrpSpPr/>
          <p:nvPr/>
        </p:nvGrpSpPr>
        <p:grpSpPr>
          <a:xfrm>
            <a:off x="9166413" y="917660"/>
            <a:ext cx="1455142" cy="1367833"/>
            <a:chOff x="9166413" y="917660"/>
            <a:chExt cx="1455142" cy="13678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9A421C-5229-4C64-8BE5-C15D0172B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605" y="1168633"/>
              <a:ext cx="898801" cy="100088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37A0E3-52AE-43BB-A3DE-03722C598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6413" y="917660"/>
              <a:ext cx="1455142" cy="136783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7E27C5-81C6-48CA-BBB5-FCF3820F2994}"/>
              </a:ext>
            </a:extLst>
          </p:cNvPr>
          <p:cNvGrpSpPr/>
          <p:nvPr/>
        </p:nvGrpSpPr>
        <p:grpSpPr>
          <a:xfrm>
            <a:off x="4427937" y="761171"/>
            <a:ext cx="2851543" cy="1138136"/>
            <a:chOff x="4427937" y="761171"/>
            <a:chExt cx="2851543" cy="1138136"/>
          </a:xfrm>
        </p:grpSpPr>
        <p:sp>
          <p:nvSpPr>
            <p:cNvPr id="28" name="Star: 6 Points 27">
              <a:extLst>
                <a:ext uri="{FF2B5EF4-FFF2-40B4-BE49-F238E27FC236}">
                  <a16:creationId xmlns:a16="http://schemas.microsoft.com/office/drawing/2014/main" id="{B38FD017-A593-4504-BCB1-A72BB2F60E54}"/>
                </a:ext>
              </a:extLst>
            </p:cNvPr>
            <p:cNvSpPr/>
            <p:nvPr/>
          </p:nvSpPr>
          <p:spPr>
            <a:xfrm>
              <a:off x="4427937" y="761171"/>
              <a:ext cx="2851543" cy="1138136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781EF9-2300-488A-83FA-130813F1136C}"/>
                </a:ext>
              </a:extLst>
            </p:cNvPr>
            <p:cNvSpPr txBox="1"/>
            <p:nvPr/>
          </p:nvSpPr>
          <p:spPr>
            <a:xfrm>
              <a:off x="5197093" y="1040860"/>
              <a:ext cx="1320439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A3DC2-E999-4852-878A-024ACFA4D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11" y="3208284"/>
            <a:ext cx="4120116" cy="3040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B5F991-9BBC-411D-9E61-A5D806A2017B}"/>
              </a:ext>
            </a:extLst>
          </p:cNvPr>
          <p:cNvSpPr txBox="1"/>
          <p:nvPr/>
        </p:nvSpPr>
        <p:spPr>
          <a:xfrm>
            <a:off x="1257228" y="2369966"/>
            <a:ext cx="2282518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8B3A90-10DB-4BC0-9141-DF8259344424}"/>
              </a:ext>
            </a:extLst>
          </p:cNvPr>
          <p:cNvSpPr txBox="1"/>
          <p:nvPr/>
        </p:nvSpPr>
        <p:spPr>
          <a:xfrm>
            <a:off x="8649050" y="2327914"/>
            <a:ext cx="237476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FAA9D0-6872-4BEE-99EB-D699FD40E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84" y="3208284"/>
            <a:ext cx="2077032" cy="30402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38857F2-0517-4709-B336-E2462F12E883}"/>
              </a:ext>
            </a:extLst>
          </p:cNvPr>
          <p:cNvSpPr txBox="1"/>
          <p:nvPr/>
        </p:nvSpPr>
        <p:spPr>
          <a:xfrm>
            <a:off x="1152319" y="3594471"/>
            <a:ext cx="31809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ইল:01711352632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6A9830-EBEB-4151-94CB-CBC4224FBCB2}"/>
              </a:ext>
            </a:extLst>
          </p:cNvPr>
          <p:cNvSpPr txBox="1"/>
          <p:nvPr/>
        </p:nvSpPr>
        <p:spPr>
          <a:xfrm>
            <a:off x="8421665" y="3628116"/>
            <a:ext cx="318094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শ্রেণি:নবম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বিষয়:সাধারণ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অধ্যায়:ব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অনুশীলণী:3.1</a:t>
            </a:r>
          </a:p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সময়:50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তারিখ:06/09/2021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3D0E5-C125-49CD-B04E-0B9AE9537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" y="288509"/>
            <a:ext cx="10917044" cy="5999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69665A-D110-40EB-BA7B-949C46CD6676}"/>
              </a:ext>
            </a:extLst>
          </p:cNvPr>
          <p:cNvSpPr txBox="1"/>
          <p:nvPr/>
        </p:nvSpPr>
        <p:spPr>
          <a:xfrm>
            <a:off x="3964479" y="780482"/>
            <a:ext cx="3616372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29AD0-4AA9-4E1F-920B-2E3B1E0988F3}"/>
              </a:ext>
            </a:extLst>
          </p:cNvPr>
          <p:cNvSpPr txBox="1"/>
          <p:nvPr/>
        </p:nvSpPr>
        <p:spPr>
          <a:xfrm>
            <a:off x="1119391" y="2157148"/>
            <a:ext cx="4226313" cy="707886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8D144-37F1-4D25-BF8D-4BB3B665DEA8}"/>
              </a:ext>
            </a:extLst>
          </p:cNvPr>
          <p:cNvSpPr txBox="1"/>
          <p:nvPr/>
        </p:nvSpPr>
        <p:spPr>
          <a:xfrm>
            <a:off x="5687736" y="2157148"/>
            <a:ext cx="5259897" cy="70788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সূত্রাবলীর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368F543-78A9-4213-A7A5-4597FC1DC8AC}"/>
              </a:ext>
            </a:extLst>
          </p:cNvPr>
          <p:cNvGrpSpPr/>
          <p:nvPr/>
        </p:nvGrpSpPr>
        <p:grpSpPr>
          <a:xfrm>
            <a:off x="2618963" y="564188"/>
            <a:ext cx="6422473" cy="1108957"/>
            <a:chOff x="2618963" y="564188"/>
            <a:chExt cx="6422473" cy="1108957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4B53AFF7-0213-4775-82A5-C6E6A8076523}"/>
                </a:ext>
              </a:extLst>
            </p:cNvPr>
            <p:cNvSpPr/>
            <p:nvPr/>
          </p:nvSpPr>
          <p:spPr>
            <a:xfrm>
              <a:off x="3951215" y="659827"/>
              <a:ext cx="3858935" cy="86415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AB4CFCD-9C82-4546-BB98-93268A96DA82}"/>
                </a:ext>
              </a:extLst>
            </p:cNvPr>
            <p:cNvGrpSpPr/>
            <p:nvPr/>
          </p:nvGrpSpPr>
          <p:grpSpPr>
            <a:xfrm>
              <a:off x="2618963" y="564188"/>
              <a:ext cx="6422473" cy="1108957"/>
              <a:chOff x="1399674" y="505846"/>
              <a:chExt cx="6422473" cy="110895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B6CA3DF-A5B3-417E-8E97-CED62763EAEF}"/>
                  </a:ext>
                </a:extLst>
              </p:cNvPr>
              <p:cNvGrpSpPr/>
              <p:nvPr/>
            </p:nvGrpSpPr>
            <p:grpSpPr>
              <a:xfrm>
                <a:off x="1399674" y="505846"/>
                <a:ext cx="3220966" cy="1108957"/>
                <a:chOff x="2131466" y="1410508"/>
                <a:chExt cx="6258643" cy="1108957"/>
              </a:xfrm>
            </p:grpSpPr>
            <p:sp>
              <p:nvSpPr>
                <p:cNvPr id="25" name="Right Triangle 24">
                  <a:extLst>
                    <a:ext uri="{FF2B5EF4-FFF2-40B4-BE49-F238E27FC236}">
                      <a16:creationId xmlns:a16="http://schemas.microsoft.com/office/drawing/2014/main" id="{CAC77463-7D7C-4E72-8125-CAC7FCD1FE82}"/>
                    </a:ext>
                  </a:extLst>
                </p:cNvPr>
                <p:cNvSpPr/>
                <p:nvPr/>
              </p:nvSpPr>
              <p:spPr>
                <a:xfrm flipH="1">
                  <a:off x="2131466" y="1410508"/>
                  <a:ext cx="632297" cy="262647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ED8D6B8B-178D-450B-98AE-2CB2CA87518F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5904690" cy="110895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alpha val="5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72DBFC25-A74F-4A2D-A118-ABADA7A790F1}"/>
                    </a:ext>
                  </a:extLst>
                </p:cNvPr>
                <p:cNvSpPr/>
                <p:nvPr/>
              </p:nvSpPr>
              <p:spPr>
                <a:xfrm rot="5400000">
                  <a:off x="2471380" y="1337550"/>
                  <a:ext cx="729575" cy="1361873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04DA1D1-865A-43C8-B195-227DBBD3FC57}"/>
                    </a:ext>
                  </a:extLst>
                </p:cNvPr>
                <p:cNvSpPr/>
                <p:nvPr/>
              </p:nvSpPr>
              <p:spPr>
                <a:xfrm>
                  <a:off x="2597286" y="1760707"/>
                  <a:ext cx="632297" cy="486383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A7ACCA8-60D5-4F82-92DE-597D712861A4}"/>
                  </a:ext>
                </a:extLst>
              </p:cNvPr>
              <p:cNvGrpSpPr/>
              <p:nvPr/>
            </p:nvGrpSpPr>
            <p:grpSpPr>
              <a:xfrm rot="10800000">
                <a:off x="4620639" y="505846"/>
                <a:ext cx="3201508" cy="1108957"/>
                <a:chOff x="2169270" y="1410508"/>
                <a:chExt cx="6220839" cy="110895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2486218B-D73F-4E30-B044-B3AB9B48A981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5904690" cy="110895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alpha val="5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ight Triangle 42">
                  <a:extLst>
                    <a:ext uri="{FF2B5EF4-FFF2-40B4-BE49-F238E27FC236}">
                      <a16:creationId xmlns:a16="http://schemas.microsoft.com/office/drawing/2014/main" id="{6EE54570-964C-4803-A9AA-BDBD17D46A73}"/>
                    </a:ext>
                  </a:extLst>
                </p:cNvPr>
                <p:cNvSpPr/>
                <p:nvPr/>
              </p:nvSpPr>
              <p:spPr>
                <a:xfrm flipH="1">
                  <a:off x="2169270" y="1410508"/>
                  <a:ext cx="632298" cy="262647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: Top Corners Rounded 44">
                  <a:extLst>
                    <a:ext uri="{FF2B5EF4-FFF2-40B4-BE49-F238E27FC236}">
                      <a16:creationId xmlns:a16="http://schemas.microsoft.com/office/drawing/2014/main" id="{79F214FE-C451-4A70-8608-97BE77CA968B}"/>
                    </a:ext>
                  </a:extLst>
                </p:cNvPr>
                <p:cNvSpPr/>
                <p:nvPr/>
              </p:nvSpPr>
              <p:spPr>
                <a:xfrm rot="5400000">
                  <a:off x="2490280" y="1337549"/>
                  <a:ext cx="729575" cy="1361874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53A2E24-86BB-4F4A-ABA8-BA889B7DFE69}"/>
                    </a:ext>
                  </a:extLst>
                </p:cNvPr>
                <p:cNvSpPr/>
                <p:nvPr/>
              </p:nvSpPr>
              <p:spPr>
                <a:xfrm>
                  <a:off x="2597289" y="1760708"/>
                  <a:ext cx="632295" cy="486383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10A83A-4832-43CC-B1C8-5D600B53D223}"/>
                </a:ext>
              </a:extLst>
            </p:cNvPr>
            <p:cNvSpPr txBox="1"/>
            <p:nvPr/>
          </p:nvSpPr>
          <p:spPr>
            <a:xfrm>
              <a:off x="4102217" y="929223"/>
              <a:ext cx="34730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as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55FAD4-BD94-4E65-B15D-EED02E505169}"/>
              </a:ext>
            </a:extLst>
          </p:cNvPr>
          <p:cNvGrpSpPr/>
          <p:nvPr/>
        </p:nvGrpSpPr>
        <p:grpSpPr>
          <a:xfrm>
            <a:off x="1819074" y="1994157"/>
            <a:ext cx="9128561" cy="1587243"/>
            <a:chOff x="1819074" y="1994157"/>
            <a:chExt cx="9128561" cy="15872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507C27-AF0B-4C90-8454-F09CCBC3046B}"/>
                </a:ext>
              </a:extLst>
            </p:cNvPr>
            <p:cNvGrpSpPr/>
            <p:nvPr/>
          </p:nvGrpSpPr>
          <p:grpSpPr>
            <a:xfrm>
              <a:off x="1819074" y="1994157"/>
              <a:ext cx="9128561" cy="1264596"/>
              <a:chOff x="2169270" y="1410508"/>
              <a:chExt cx="7215966" cy="1264596"/>
            </a:xfrm>
          </p:grpSpPr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0D147891-A81F-4B6F-AAEE-6A8DB5FECCC2}"/>
                  </a:ext>
                </a:extLst>
              </p:cNvPr>
              <p:cNvSpPr/>
              <p:nvPr/>
            </p:nvSpPr>
            <p:spPr>
              <a:xfrm flipH="1">
                <a:off x="2169270" y="1410508"/>
                <a:ext cx="632298" cy="26264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E0D80-BFB6-4EBF-A9D5-C509DA674054}"/>
                  </a:ext>
                </a:extLst>
              </p:cNvPr>
              <p:cNvSpPr/>
              <p:nvPr/>
            </p:nvSpPr>
            <p:spPr>
              <a:xfrm>
                <a:off x="2485419" y="1410508"/>
                <a:ext cx="6899817" cy="1233811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alpha val="5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F1DDF32B-2EFA-4E40-9A3A-C38DC349F9A4}"/>
                  </a:ext>
                </a:extLst>
              </p:cNvPr>
              <p:cNvSpPr/>
              <p:nvPr/>
            </p:nvSpPr>
            <p:spPr>
              <a:xfrm rot="5400000">
                <a:off x="2490279" y="1337550"/>
                <a:ext cx="729575" cy="1361873"/>
              </a:xfrm>
              <a:prstGeom prst="round2SameRect">
                <a:avLst>
                  <a:gd name="adj1" fmla="val 48667"/>
                  <a:gd name="adj2" fmla="val 0"/>
                </a:avLst>
              </a:prstGeom>
              <a:gradFill>
                <a:gsLst>
                  <a:gs pos="0">
                    <a:schemeClr val="accent2"/>
                  </a:gs>
                  <a:gs pos="8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88B9197-E857-4F53-9694-922D3297A1B7}"/>
                  </a:ext>
                </a:extLst>
              </p:cNvPr>
              <p:cNvSpPr/>
              <p:nvPr/>
            </p:nvSpPr>
            <p:spPr>
              <a:xfrm>
                <a:off x="2801568" y="1760707"/>
                <a:ext cx="428015" cy="486383"/>
              </a:xfrm>
              <a:prstGeom prst="ellipse">
                <a:avLst/>
              </a:prstGeom>
              <a:solidFill>
                <a:schemeClr val="accent2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D92542A-E227-49C9-9FC8-E325F9240BE6}"/>
                  </a:ext>
                </a:extLst>
              </p:cNvPr>
              <p:cNvSpPr/>
              <p:nvPr/>
            </p:nvSpPr>
            <p:spPr>
              <a:xfrm>
                <a:off x="2485419" y="2295722"/>
                <a:ext cx="5802547" cy="379382"/>
              </a:xfrm>
              <a:prstGeom prst="ellipse">
                <a:avLst/>
              </a:prstGeom>
              <a:solidFill>
                <a:schemeClr val="accent6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AutoShape 2" descr="Rose PNG">
              <a:extLst>
                <a:ext uri="{FF2B5EF4-FFF2-40B4-BE49-F238E27FC236}">
                  <a16:creationId xmlns:a16="http://schemas.microsoft.com/office/drawing/2014/main" id="{F57886B6-72C7-46E2-A078-F0B3C33B4F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EC7616-D607-454B-BAFD-065069217805}"/>
                </a:ext>
              </a:extLst>
            </p:cNvPr>
            <p:cNvSpPr txBox="1"/>
            <p:nvPr/>
          </p:nvSpPr>
          <p:spPr>
            <a:xfrm>
              <a:off x="2678774" y="2371302"/>
              <a:ext cx="78242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01         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বীজগণিতীয়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সুত্রাবলি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7B1CFA-82FF-43AA-88B7-2D431B672395}"/>
              </a:ext>
            </a:extLst>
          </p:cNvPr>
          <p:cNvGrpSpPr/>
          <p:nvPr/>
        </p:nvGrpSpPr>
        <p:grpSpPr>
          <a:xfrm>
            <a:off x="1819074" y="3657589"/>
            <a:ext cx="9128561" cy="1264596"/>
            <a:chOff x="1819074" y="3657589"/>
            <a:chExt cx="9128561" cy="12645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47BC43-B46F-4C89-A9C6-6FC9DDC7A216}"/>
                </a:ext>
              </a:extLst>
            </p:cNvPr>
            <p:cNvGrpSpPr/>
            <p:nvPr/>
          </p:nvGrpSpPr>
          <p:grpSpPr>
            <a:xfrm>
              <a:off x="1819074" y="3657589"/>
              <a:ext cx="9128561" cy="1264596"/>
              <a:chOff x="2169270" y="1410508"/>
              <a:chExt cx="7215966" cy="1264596"/>
            </a:xfrm>
          </p:grpSpPr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045A93ED-355D-4AF7-9D10-9BE9A79065B7}"/>
                  </a:ext>
                </a:extLst>
              </p:cNvPr>
              <p:cNvSpPr/>
              <p:nvPr/>
            </p:nvSpPr>
            <p:spPr>
              <a:xfrm flipH="1">
                <a:off x="2169270" y="1410508"/>
                <a:ext cx="632298" cy="26264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7819CB4-C7ED-4155-AE58-C0EA77371449}"/>
                  </a:ext>
                </a:extLst>
              </p:cNvPr>
              <p:cNvSpPr/>
              <p:nvPr/>
            </p:nvSpPr>
            <p:spPr>
              <a:xfrm>
                <a:off x="2485419" y="1410508"/>
                <a:ext cx="6899817" cy="110895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alpha val="5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394BC636-B93A-4CCA-BA9B-8345D8E665FC}"/>
                  </a:ext>
                </a:extLst>
              </p:cNvPr>
              <p:cNvSpPr/>
              <p:nvPr/>
            </p:nvSpPr>
            <p:spPr>
              <a:xfrm rot="5400000">
                <a:off x="2490279" y="1337550"/>
                <a:ext cx="729575" cy="1361873"/>
              </a:xfrm>
              <a:prstGeom prst="round2SameRect">
                <a:avLst>
                  <a:gd name="adj1" fmla="val 48667"/>
                  <a:gd name="adj2" fmla="val 0"/>
                </a:avLst>
              </a:prstGeom>
              <a:gradFill>
                <a:gsLst>
                  <a:gs pos="0">
                    <a:schemeClr val="accent2"/>
                  </a:gs>
                  <a:gs pos="8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771259E-6A49-40C8-8327-2CB3B92820AB}"/>
                  </a:ext>
                </a:extLst>
              </p:cNvPr>
              <p:cNvSpPr/>
              <p:nvPr/>
            </p:nvSpPr>
            <p:spPr>
              <a:xfrm>
                <a:off x="2801568" y="1760707"/>
                <a:ext cx="428015" cy="486383"/>
              </a:xfrm>
              <a:prstGeom prst="ellipse">
                <a:avLst/>
              </a:prstGeom>
              <a:solidFill>
                <a:schemeClr val="accent2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758F49E-E386-423C-9768-890C5C86F896}"/>
                  </a:ext>
                </a:extLst>
              </p:cNvPr>
              <p:cNvSpPr/>
              <p:nvPr/>
            </p:nvSpPr>
            <p:spPr>
              <a:xfrm>
                <a:off x="2485419" y="2295722"/>
                <a:ext cx="5802547" cy="379382"/>
              </a:xfrm>
              <a:prstGeom prst="ellipse">
                <a:avLst/>
              </a:prstGeom>
              <a:solidFill>
                <a:schemeClr val="accent6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E33BDF-65A9-417D-9DE8-166C6EAD42B0}"/>
                </a:ext>
              </a:extLst>
            </p:cNvPr>
            <p:cNvSpPr txBox="1"/>
            <p:nvPr/>
          </p:nvSpPr>
          <p:spPr>
            <a:xfrm>
              <a:off x="2660653" y="4058051"/>
              <a:ext cx="79765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02         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বীজগণিতীয়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রাশির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অনুসিদ্ধান্ত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91EE6A-9596-44DB-A3FC-8CA2DB115888}"/>
              </a:ext>
            </a:extLst>
          </p:cNvPr>
          <p:cNvGrpSpPr/>
          <p:nvPr/>
        </p:nvGrpSpPr>
        <p:grpSpPr>
          <a:xfrm>
            <a:off x="1819074" y="5243197"/>
            <a:ext cx="9975846" cy="1264596"/>
            <a:chOff x="1819074" y="5243197"/>
            <a:chExt cx="9975846" cy="12645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ADAFE2-8E04-4471-8DC8-32FFC256E6AF}"/>
                </a:ext>
              </a:extLst>
            </p:cNvPr>
            <p:cNvGrpSpPr/>
            <p:nvPr/>
          </p:nvGrpSpPr>
          <p:grpSpPr>
            <a:xfrm>
              <a:off x="1819074" y="5243197"/>
              <a:ext cx="9128560" cy="1264596"/>
              <a:chOff x="2169270" y="1410508"/>
              <a:chExt cx="7215965" cy="1264596"/>
            </a:xfrm>
          </p:grpSpPr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627D4052-5EBA-4D7C-804F-84DED5D00DB2}"/>
                  </a:ext>
                </a:extLst>
              </p:cNvPr>
              <p:cNvSpPr/>
              <p:nvPr/>
            </p:nvSpPr>
            <p:spPr>
              <a:xfrm flipH="1">
                <a:off x="2169270" y="1410508"/>
                <a:ext cx="632298" cy="26264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71D110F8-F516-435A-A970-B5F067169156}"/>
                  </a:ext>
                </a:extLst>
              </p:cNvPr>
              <p:cNvSpPr/>
              <p:nvPr/>
            </p:nvSpPr>
            <p:spPr>
              <a:xfrm>
                <a:off x="2485419" y="1410508"/>
                <a:ext cx="6899816" cy="110895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alpha val="5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62C27536-656E-4917-9096-CF3AA5FE1D2C}"/>
                  </a:ext>
                </a:extLst>
              </p:cNvPr>
              <p:cNvSpPr/>
              <p:nvPr/>
            </p:nvSpPr>
            <p:spPr>
              <a:xfrm rot="5400000">
                <a:off x="2490279" y="1337550"/>
                <a:ext cx="729575" cy="1361873"/>
              </a:xfrm>
              <a:prstGeom prst="round2SameRect">
                <a:avLst>
                  <a:gd name="adj1" fmla="val 48667"/>
                  <a:gd name="adj2" fmla="val 0"/>
                </a:avLst>
              </a:prstGeom>
              <a:gradFill>
                <a:gsLst>
                  <a:gs pos="0">
                    <a:schemeClr val="accent2"/>
                  </a:gs>
                  <a:gs pos="8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2C9692F-CC88-4C5A-9644-81AB73A59BE3}"/>
                  </a:ext>
                </a:extLst>
              </p:cNvPr>
              <p:cNvSpPr/>
              <p:nvPr/>
            </p:nvSpPr>
            <p:spPr>
              <a:xfrm>
                <a:off x="2801568" y="1760707"/>
                <a:ext cx="428015" cy="486383"/>
              </a:xfrm>
              <a:prstGeom prst="ellipse">
                <a:avLst/>
              </a:prstGeom>
              <a:solidFill>
                <a:schemeClr val="accent2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3EDDD1E-64D9-4322-AB5F-DCEBD0952B45}"/>
                  </a:ext>
                </a:extLst>
              </p:cNvPr>
              <p:cNvSpPr/>
              <p:nvPr/>
            </p:nvSpPr>
            <p:spPr>
              <a:xfrm>
                <a:off x="2485419" y="2295722"/>
                <a:ext cx="5802547" cy="379382"/>
              </a:xfrm>
              <a:prstGeom prst="ellipse">
                <a:avLst/>
              </a:prstGeom>
              <a:solidFill>
                <a:schemeClr val="accent6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7102CE-882E-4937-AD08-B1F49F96BBAB}"/>
                </a:ext>
              </a:extLst>
            </p:cNvPr>
            <p:cNvSpPr txBox="1"/>
            <p:nvPr/>
          </p:nvSpPr>
          <p:spPr>
            <a:xfrm>
              <a:off x="2661473" y="5618114"/>
              <a:ext cx="91334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03         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বীজগণিতীয়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রাশির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অনুসিদ্ধান্ত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ব্যাবহার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সমস্যা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6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A2C903-AFE2-46D5-AC23-F4468FCF2417}"/>
              </a:ext>
            </a:extLst>
          </p:cNvPr>
          <p:cNvSpPr/>
          <p:nvPr/>
        </p:nvSpPr>
        <p:spPr>
          <a:xfrm>
            <a:off x="4015530" y="784694"/>
            <a:ext cx="416094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97F4CA-9918-4F35-8BF7-FDD4DD590212}"/>
              </a:ext>
            </a:extLst>
          </p:cNvPr>
          <p:cNvGrpSpPr/>
          <p:nvPr/>
        </p:nvGrpSpPr>
        <p:grpSpPr>
          <a:xfrm>
            <a:off x="1173119" y="1778079"/>
            <a:ext cx="9690623" cy="1264596"/>
            <a:chOff x="1122786" y="1962637"/>
            <a:chExt cx="9128561" cy="12645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508DB5-BF95-42B5-A5FE-0593CC583030}"/>
                </a:ext>
              </a:extLst>
            </p:cNvPr>
            <p:cNvGrpSpPr/>
            <p:nvPr/>
          </p:nvGrpSpPr>
          <p:grpSpPr>
            <a:xfrm>
              <a:off x="1122786" y="1962637"/>
              <a:ext cx="9128561" cy="1264596"/>
              <a:chOff x="2169270" y="1410508"/>
              <a:chExt cx="7215966" cy="1264596"/>
            </a:xfrm>
          </p:grpSpPr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95C0CE1D-845B-4AC1-B83D-1F1BBCDD6AA6}"/>
                  </a:ext>
                </a:extLst>
              </p:cNvPr>
              <p:cNvSpPr/>
              <p:nvPr/>
            </p:nvSpPr>
            <p:spPr>
              <a:xfrm flipH="1">
                <a:off x="2169270" y="1410508"/>
                <a:ext cx="632298" cy="26264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1F32330-3FA0-4BD1-8205-397CDBB8635F}"/>
                  </a:ext>
                </a:extLst>
              </p:cNvPr>
              <p:cNvSpPr/>
              <p:nvPr/>
            </p:nvSpPr>
            <p:spPr>
              <a:xfrm>
                <a:off x="2485419" y="1410508"/>
                <a:ext cx="6899817" cy="1233811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alpha val="5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0A5D629E-903D-4659-BD9E-2B45F2DC5EC4}"/>
                  </a:ext>
                </a:extLst>
              </p:cNvPr>
              <p:cNvSpPr/>
              <p:nvPr/>
            </p:nvSpPr>
            <p:spPr>
              <a:xfrm rot="5400000">
                <a:off x="2335674" y="1492155"/>
                <a:ext cx="785163" cy="1108251"/>
              </a:xfrm>
              <a:prstGeom prst="round2SameRect">
                <a:avLst>
                  <a:gd name="adj1" fmla="val 48667"/>
                  <a:gd name="adj2" fmla="val 0"/>
                </a:avLst>
              </a:prstGeom>
              <a:gradFill>
                <a:gsLst>
                  <a:gs pos="0">
                    <a:schemeClr val="accent2"/>
                  </a:gs>
                  <a:gs pos="8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3701057-978A-4C72-A665-F4F351F9243B}"/>
                  </a:ext>
                </a:extLst>
              </p:cNvPr>
              <p:cNvSpPr/>
              <p:nvPr/>
            </p:nvSpPr>
            <p:spPr>
              <a:xfrm>
                <a:off x="2569960" y="1803583"/>
                <a:ext cx="428015" cy="486383"/>
              </a:xfrm>
              <a:prstGeom prst="ellipse">
                <a:avLst/>
              </a:prstGeom>
              <a:solidFill>
                <a:schemeClr val="accent2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44F08B3-1564-4991-9FD9-21264398106A}"/>
                  </a:ext>
                </a:extLst>
              </p:cNvPr>
              <p:cNvSpPr/>
              <p:nvPr/>
            </p:nvSpPr>
            <p:spPr>
              <a:xfrm>
                <a:off x="2485419" y="2295722"/>
                <a:ext cx="5802547" cy="379382"/>
              </a:xfrm>
              <a:prstGeom prst="ellipse">
                <a:avLst/>
              </a:prstGeom>
              <a:solidFill>
                <a:schemeClr val="accent6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6B79E8E-6911-4BA3-9DA5-776A2C3EE15B}"/>
                    </a:ext>
                  </a:extLst>
                </p:cNvPr>
                <p:cNvSpPr/>
                <p:nvPr/>
              </p:nvSpPr>
              <p:spPr>
                <a:xfrm>
                  <a:off x="2571084" y="1996119"/>
                  <a:ext cx="6921633" cy="101566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bn-IN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সংখ্যা নির্দেশক প্রতীক এবং প্রক্রিয়া চিহ্ন এর</a:t>
                  </a:r>
                  <a:r>
                    <a: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অর্থবোধক সংযোগ বা</a:t>
                  </a:r>
                  <a:r>
                    <a: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বিন্যাসকে </a:t>
                  </a:r>
                  <a:r>
                    <a:rPr lang="bn-BD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বীজগাণিতিক রাশি</a:t>
                  </a:r>
                  <a:r>
                    <a:rPr lang="bn-IN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বলা হয় । </a:t>
                  </a:r>
                  <a:endParaRPr lang="en-I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just"/>
                  <a:r>
                    <a:rPr lang="bn-IN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যেমন-</a:t>
                  </a:r>
                  <a:r>
                    <a:rPr lang="en-US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𝒃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𝒄</m:t>
                      </m:r>
                    </m:oMath>
                  </a14:m>
                  <a:r>
                    <a:rPr lang="en-US" sz="20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একটি </a:t>
                  </a:r>
                  <a:r>
                    <a:rPr lang="bn-BD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বীজগাণিতিক রাশি</a:t>
                  </a:r>
                  <a:r>
                    <a:rPr lang="bn-IN" sz="20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  <a:endPara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6B79E8E-6911-4BA3-9DA5-776A2C3EE1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084" y="1996119"/>
                  <a:ext cx="6921633" cy="1015663"/>
                </a:xfrm>
                <a:prstGeom prst="rect">
                  <a:avLst/>
                </a:prstGeom>
                <a:blipFill>
                  <a:blip r:embed="rId2"/>
                  <a:stretch>
                    <a:fillRect l="-996" t="-3593" r="-1992" b="-131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5D18EA-B7F7-4291-8872-4FD0F4916562}"/>
              </a:ext>
            </a:extLst>
          </p:cNvPr>
          <p:cNvGrpSpPr/>
          <p:nvPr/>
        </p:nvGrpSpPr>
        <p:grpSpPr>
          <a:xfrm>
            <a:off x="1147953" y="3429000"/>
            <a:ext cx="9715790" cy="1264596"/>
            <a:chOff x="1122786" y="1962637"/>
            <a:chExt cx="9275732" cy="12645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693874-8C2B-4DA3-9200-62D62F507682}"/>
                </a:ext>
              </a:extLst>
            </p:cNvPr>
            <p:cNvGrpSpPr/>
            <p:nvPr/>
          </p:nvGrpSpPr>
          <p:grpSpPr>
            <a:xfrm>
              <a:off x="1122786" y="1962637"/>
              <a:ext cx="9275732" cy="1264596"/>
              <a:chOff x="2169270" y="1410508"/>
              <a:chExt cx="7332302" cy="1264596"/>
            </a:xfrm>
          </p:grpSpPr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17272B33-12E6-4F0D-892C-7E5052C75B04}"/>
                  </a:ext>
                </a:extLst>
              </p:cNvPr>
              <p:cNvSpPr/>
              <p:nvPr/>
            </p:nvSpPr>
            <p:spPr>
              <a:xfrm flipH="1">
                <a:off x="2169270" y="1410508"/>
                <a:ext cx="632298" cy="26264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59EBA9B-504C-4E88-A6E4-FCDDF457C51E}"/>
                  </a:ext>
                </a:extLst>
              </p:cNvPr>
              <p:cNvSpPr/>
              <p:nvPr/>
            </p:nvSpPr>
            <p:spPr>
              <a:xfrm>
                <a:off x="2485419" y="1410508"/>
                <a:ext cx="7016153" cy="1233811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alpha val="5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7A03C2EC-8D62-4F9A-A938-59C8719E75A5}"/>
                  </a:ext>
                </a:extLst>
              </p:cNvPr>
              <p:cNvSpPr/>
              <p:nvPr/>
            </p:nvSpPr>
            <p:spPr>
              <a:xfrm rot="5400000">
                <a:off x="2360067" y="1474083"/>
                <a:ext cx="758759" cy="1117995"/>
              </a:xfrm>
              <a:prstGeom prst="round2SameRect">
                <a:avLst>
                  <a:gd name="adj1" fmla="val 48667"/>
                  <a:gd name="adj2" fmla="val 0"/>
                </a:avLst>
              </a:prstGeom>
              <a:gradFill>
                <a:gsLst>
                  <a:gs pos="0">
                    <a:schemeClr val="accent2"/>
                  </a:gs>
                  <a:gs pos="8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16E751C-533F-46A3-8E01-C2C504790BFF}"/>
                  </a:ext>
                </a:extLst>
              </p:cNvPr>
              <p:cNvSpPr/>
              <p:nvPr/>
            </p:nvSpPr>
            <p:spPr>
              <a:xfrm>
                <a:off x="2604889" y="1778554"/>
                <a:ext cx="428015" cy="486383"/>
              </a:xfrm>
              <a:prstGeom prst="ellipse">
                <a:avLst/>
              </a:prstGeom>
              <a:solidFill>
                <a:schemeClr val="accent2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673CE3-83A6-412C-8F93-91740D705E23}"/>
                  </a:ext>
                </a:extLst>
              </p:cNvPr>
              <p:cNvSpPr/>
              <p:nvPr/>
            </p:nvSpPr>
            <p:spPr>
              <a:xfrm>
                <a:off x="2485419" y="2295722"/>
                <a:ext cx="5802547" cy="379382"/>
              </a:xfrm>
              <a:prstGeom prst="ellipse">
                <a:avLst/>
              </a:prstGeom>
              <a:solidFill>
                <a:schemeClr val="accent6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418883-9398-46A2-A57D-4D4764F0E6B1}"/>
                </a:ext>
              </a:extLst>
            </p:cNvPr>
            <p:cNvSpPr/>
            <p:nvPr/>
          </p:nvSpPr>
          <p:spPr>
            <a:xfrm>
              <a:off x="2614647" y="1962637"/>
              <a:ext cx="7783868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বীজগাণিতিক  রাশিতে ব্যবহৃত সংখ্যাগুলো ধ্রুবক 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(constant)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,এদের মান নির্দিষ্ট।   </a:t>
              </a:r>
            </a:p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বীজগাণিতিক  রাশিতে ব্যবহৃত অক্ষর প্রতিকগুলো চলক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(variables)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, এদের মান নির্দিষ্ট নয়, এরা বিভিন্ন মান ধারন করতে পারে।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2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4C5171F-7536-44D9-A15E-1CDECC522653}"/>
              </a:ext>
            </a:extLst>
          </p:cNvPr>
          <p:cNvGrpSpPr/>
          <p:nvPr/>
        </p:nvGrpSpPr>
        <p:grpSpPr>
          <a:xfrm>
            <a:off x="1819074" y="1994157"/>
            <a:ext cx="9216356" cy="1527240"/>
            <a:chOff x="1819074" y="1994157"/>
            <a:chExt cx="9128561" cy="15872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507C27-AF0B-4C90-8454-F09CCBC3046B}"/>
                </a:ext>
              </a:extLst>
            </p:cNvPr>
            <p:cNvGrpSpPr/>
            <p:nvPr/>
          </p:nvGrpSpPr>
          <p:grpSpPr>
            <a:xfrm>
              <a:off x="1819074" y="1994157"/>
              <a:ext cx="9128561" cy="1264596"/>
              <a:chOff x="2169270" y="1410508"/>
              <a:chExt cx="7215966" cy="1264596"/>
            </a:xfrm>
          </p:grpSpPr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0D147891-A81F-4B6F-AAEE-6A8DB5FECCC2}"/>
                  </a:ext>
                </a:extLst>
              </p:cNvPr>
              <p:cNvSpPr/>
              <p:nvPr/>
            </p:nvSpPr>
            <p:spPr>
              <a:xfrm flipH="1">
                <a:off x="2169270" y="1410508"/>
                <a:ext cx="632298" cy="26264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E0D80-BFB6-4EBF-A9D5-C509DA674054}"/>
                  </a:ext>
                </a:extLst>
              </p:cNvPr>
              <p:cNvSpPr/>
              <p:nvPr/>
            </p:nvSpPr>
            <p:spPr>
              <a:xfrm>
                <a:off x="2485419" y="1410508"/>
                <a:ext cx="6899817" cy="1233811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alpha val="5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F1DDF32B-2EFA-4E40-9A3A-C38DC349F9A4}"/>
                  </a:ext>
                </a:extLst>
              </p:cNvPr>
              <p:cNvSpPr/>
              <p:nvPr/>
            </p:nvSpPr>
            <p:spPr>
              <a:xfrm rot="5400000">
                <a:off x="2490279" y="1337550"/>
                <a:ext cx="729575" cy="1361873"/>
              </a:xfrm>
              <a:prstGeom prst="round2SameRect">
                <a:avLst>
                  <a:gd name="adj1" fmla="val 48667"/>
                  <a:gd name="adj2" fmla="val 0"/>
                </a:avLst>
              </a:prstGeom>
              <a:gradFill>
                <a:gsLst>
                  <a:gs pos="0">
                    <a:schemeClr val="accent2"/>
                  </a:gs>
                  <a:gs pos="8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88B9197-E857-4F53-9694-922D3297A1B7}"/>
                  </a:ext>
                </a:extLst>
              </p:cNvPr>
              <p:cNvSpPr/>
              <p:nvPr/>
            </p:nvSpPr>
            <p:spPr>
              <a:xfrm>
                <a:off x="2801568" y="1780162"/>
                <a:ext cx="376724" cy="466928"/>
              </a:xfrm>
              <a:prstGeom prst="ellipse">
                <a:avLst/>
              </a:prstGeom>
              <a:solidFill>
                <a:schemeClr val="accent2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D92542A-E227-49C9-9FC8-E325F9240BE6}"/>
                  </a:ext>
                </a:extLst>
              </p:cNvPr>
              <p:cNvSpPr/>
              <p:nvPr/>
            </p:nvSpPr>
            <p:spPr>
              <a:xfrm>
                <a:off x="2485419" y="2295722"/>
                <a:ext cx="5802547" cy="379382"/>
              </a:xfrm>
              <a:prstGeom prst="ellipse">
                <a:avLst/>
              </a:prstGeom>
              <a:solidFill>
                <a:schemeClr val="accent6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AutoShape 2" descr="Rose PNG">
              <a:extLst>
                <a:ext uri="{FF2B5EF4-FFF2-40B4-BE49-F238E27FC236}">
                  <a16:creationId xmlns:a16="http://schemas.microsoft.com/office/drawing/2014/main" id="{F57886B6-72C7-46E2-A078-F0B3C33B4F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9EC7616-D607-454B-BAFD-065069217805}"/>
                    </a:ext>
                  </a:extLst>
                </p:cNvPr>
                <p:cNvSpPr txBox="1"/>
                <p:nvPr/>
              </p:nvSpPr>
              <p:spPr>
                <a:xfrm>
                  <a:off x="2605540" y="2368968"/>
                  <a:ext cx="6565893" cy="4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01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9EC7616-D607-454B-BAFD-065069217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5540" y="2368968"/>
                  <a:ext cx="6565893" cy="470000"/>
                </a:xfrm>
                <a:prstGeom prst="rect">
                  <a:avLst/>
                </a:prstGeom>
                <a:blipFill>
                  <a:blip r:embed="rId2"/>
                  <a:stretch>
                    <a:fillRect l="-1472" t="-6757" b="-364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A8A222-2D98-4179-9E76-E8D22E2D53C9}"/>
              </a:ext>
            </a:extLst>
          </p:cNvPr>
          <p:cNvGrpSpPr/>
          <p:nvPr/>
        </p:nvGrpSpPr>
        <p:grpSpPr>
          <a:xfrm>
            <a:off x="1819074" y="3657589"/>
            <a:ext cx="9128561" cy="1264596"/>
            <a:chOff x="1819074" y="3657589"/>
            <a:chExt cx="9128561" cy="12645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47BC43-B46F-4C89-A9C6-6FC9DDC7A216}"/>
                </a:ext>
              </a:extLst>
            </p:cNvPr>
            <p:cNvGrpSpPr/>
            <p:nvPr/>
          </p:nvGrpSpPr>
          <p:grpSpPr>
            <a:xfrm>
              <a:off x="1819074" y="3657589"/>
              <a:ext cx="9128561" cy="1264596"/>
              <a:chOff x="2169270" y="1410508"/>
              <a:chExt cx="7215966" cy="1264596"/>
            </a:xfrm>
          </p:grpSpPr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045A93ED-355D-4AF7-9D10-9BE9A79065B7}"/>
                  </a:ext>
                </a:extLst>
              </p:cNvPr>
              <p:cNvSpPr/>
              <p:nvPr/>
            </p:nvSpPr>
            <p:spPr>
              <a:xfrm flipH="1">
                <a:off x="2169270" y="1410508"/>
                <a:ext cx="632298" cy="26264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7819CB4-C7ED-4155-AE58-C0EA77371449}"/>
                  </a:ext>
                </a:extLst>
              </p:cNvPr>
              <p:cNvSpPr/>
              <p:nvPr/>
            </p:nvSpPr>
            <p:spPr>
              <a:xfrm>
                <a:off x="2485419" y="1410508"/>
                <a:ext cx="6899817" cy="110895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alpha val="5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394BC636-B93A-4CCA-BA9B-8345D8E665FC}"/>
                  </a:ext>
                </a:extLst>
              </p:cNvPr>
              <p:cNvSpPr/>
              <p:nvPr/>
            </p:nvSpPr>
            <p:spPr>
              <a:xfrm rot="5400000">
                <a:off x="2490279" y="1337550"/>
                <a:ext cx="729575" cy="1361873"/>
              </a:xfrm>
              <a:prstGeom prst="round2SameRect">
                <a:avLst>
                  <a:gd name="adj1" fmla="val 48667"/>
                  <a:gd name="adj2" fmla="val 0"/>
                </a:avLst>
              </a:prstGeom>
              <a:gradFill>
                <a:gsLst>
                  <a:gs pos="0">
                    <a:schemeClr val="accent2"/>
                  </a:gs>
                  <a:gs pos="8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771259E-6A49-40C8-8327-2CB3B92820AB}"/>
                  </a:ext>
                </a:extLst>
              </p:cNvPr>
              <p:cNvSpPr/>
              <p:nvPr/>
            </p:nvSpPr>
            <p:spPr>
              <a:xfrm>
                <a:off x="2801568" y="1760707"/>
                <a:ext cx="428015" cy="486383"/>
              </a:xfrm>
              <a:prstGeom prst="ellipse">
                <a:avLst/>
              </a:prstGeom>
              <a:solidFill>
                <a:schemeClr val="accent2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758F49E-E386-423C-9768-890C5C86F896}"/>
                  </a:ext>
                </a:extLst>
              </p:cNvPr>
              <p:cNvSpPr/>
              <p:nvPr/>
            </p:nvSpPr>
            <p:spPr>
              <a:xfrm>
                <a:off x="2485419" y="2295722"/>
                <a:ext cx="5802547" cy="379382"/>
              </a:xfrm>
              <a:prstGeom prst="ellipse">
                <a:avLst/>
              </a:prstGeom>
              <a:solidFill>
                <a:schemeClr val="accent6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6E33BDF-65A9-417D-9DE8-166C6EAD42B0}"/>
                    </a:ext>
                  </a:extLst>
                </p:cNvPr>
                <p:cNvSpPr txBox="1"/>
                <p:nvPr/>
              </p:nvSpPr>
              <p:spPr>
                <a:xfrm>
                  <a:off x="2660653" y="4058051"/>
                  <a:ext cx="6565893" cy="4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02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𝒂𝒃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6E33BDF-65A9-417D-9DE8-166C6EAD4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653" y="4058051"/>
                  <a:ext cx="6565893" cy="470000"/>
                </a:xfrm>
                <a:prstGeom prst="rect">
                  <a:avLst/>
                </a:prstGeom>
                <a:blipFill>
                  <a:blip r:embed="rId3"/>
                  <a:stretch>
                    <a:fillRect l="-1391" t="-6494" b="-311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AA1EC9-356B-4395-ABBD-09A081C73646}"/>
              </a:ext>
            </a:extLst>
          </p:cNvPr>
          <p:cNvGrpSpPr/>
          <p:nvPr/>
        </p:nvGrpSpPr>
        <p:grpSpPr>
          <a:xfrm>
            <a:off x="1819074" y="5243197"/>
            <a:ext cx="9128560" cy="1264596"/>
            <a:chOff x="1819074" y="5243197"/>
            <a:chExt cx="9128560" cy="12645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ADAFE2-8E04-4471-8DC8-32FFC256E6AF}"/>
                </a:ext>
              </a:extLst>
            </p:cNvPr>
            <p:cNvGrpSpPr/>
            <p:nvPr/>
          </p:nvGrpSpPr>
          <p:grpSpPr>
            <a:xfrm>
              <a:off x="1819074" y="5243197"/>
              <a:ext cx="9128560" cy="1264596"/>
              <a:chOff x="2169270" y="1410508"/>
              <a:chExt cx="7215965" cy="1264596"/>
            </a:xfrm>
          </p:grpSpPr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627D4052-5EBA-4D7C-804F-84DED5D00DB2}"/>
                  </a:ext>
                </a:extLst>
              </p:cNvPr>
              <p:cNvSpPr/>
              <p:nvPr/>
            </p:nvSpPr>
            <p:spPr>
              <a:xfrm flipH="1">
                <a:off x="2169270" y="1410508"/>
                <a:ext cx="632298" cy="262647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71D110F8-F516-435A-A970-B5F067169156}"/>
                  </a:ext>
                </a:extLst>
              </p:cNvPr>
              <p:cNvSpPr/>
              <p:nvPr/>
            </p:nvSpPr>
            <p:spPr>
              <a:xfrm>
                <a:off x="2485419" y="1410508"/>
                <a:ext cx="6899816" cy="110895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alpha val="5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62C27536-656E-4917-9096-CF3AA5FE1D2C}"/>
                  </a:ext>
                </a:extLst>
              </p:cNvPr>
              <p:cNvSpPr/>
              <p:nvPr/>
            </p:nvSpPr>
            <p:spPr>
              <a:xfrm rot="5400000">
                <a:off x="2490279" y="1337550"/>
                <a:ext cx="729575" cy="1361873"/>
              </a:xfrm>
              <a:prstGeom prst="round2SameRect">
                <a:avLst>
                  <a:gd name="adj1" fmla="val 48667"/>
                  <a:gd name="adj2" fmla="val 0"/>
                </a:avLst>
              </a:prstGeom>
              <a:gradFill>
                <a:gsLst>
                  <a:gs pos="0">
                    <a:schemeClr val="accent2"/>
                  </a:gs>
                  <a:gs pos="8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2C9692F-CC88-4C5A-9644-81AB73A59BE3}"/>
                  </a:ext>
                </a:extLst>
              </p:cNvPr>
              <p:cNvSpPr/>
              <p:nvPr/>
            </p:nvSpPr>
            <p:spPr>
              <a:xfrm>
                <a:off x="2801568" y="1760707"/>
                <a:ext cx="428015" cy="486383"/>
              </a:xfrm>
              <a:prstGeom prst="ellipse">
                <a:avLst/>
              </a:prstGeom>
              <a:solidFill>
                <a:schemeClr val="accent2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3EDDD1E-64D9-4322-AB5F-DCEBD0952B45}"/>
                  </a:ext>
                </a:extLst>
              </p:cNvPr>
              <p:cNvSpPr/>
              <p:nvPr/>
            </p:nvSpPr>
            <p:spPr>
              <a:xfrm>
                <a:off x="2485419" y="2295722"/>
                <a:ext cx="5802547" cy="379382"/>
              </a:xfrm>
              <a:prstGeom prst="ellipse">
                <a:avLst/>
              </a:prstGeom>
              <a:solidFill>
                <a:schemeClr val="accent6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17102CE-882E-4937-AD08-B1F49F96BBAB}"/>
                    </a:ext>
                  </a:extLst>
                </p:cNvPr>
                <p:cNvSpPr txBox="1"/>
                <p:nvPr/>
              </p:nvSpPr>
              <p:spPr>
                <a:xfrm>
                  <a:off x="2634733" y="5572386"/>
                  <a:ext cx="8286160" cy="47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03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𝒄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𝒂𝒃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𝒃𝒄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𝒄𝒂</m:t>
                      </m:r>
                    </m:oMath>
                  </a14:m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17102CE-882E-4937-AD08-B1F49F96BB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733" y="5572386"/>
                  <a:ext cx="8286160" cy="470000"/>
                </a:xfrm>
                <a:prstGeom prst="rect">
                  <a:avLst/>
                </a:prstGeom>
                <a:blipFill>
                  <a:blip r:embed="rId4"/>
                  <a:stretch>
                    <a:fillRect l="-1104" t="-6494" b="-311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644ECE-AD09-4B22-BFD5-D43E352A8B3D}"/>
              </a:ext>
            </a:extLst>
          </p:cNvPr>
          <p:cNvGrpSpPr/>
          <p:nvPr/>
        </p:nvGrpSpPr>
        <p:grpSpPr>
          <a:xfrm>
            <a:off x="3160424" y="661757"/>
            <a:ext cx="6422473" cy="1108957"/>
            <a:chOff x="3160424" y="661757"/>
            <a:chExt cx="6422473" cy="110895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AB4CFCD-9C82-4546-BB98-93268A96DA82}"/>
                </a:ext>
              </a:extLst>
            </p:cNvPr>
            <p:cNvGrpSpPr/>
            <p:nvPr/>
          </p:nvGrpSpPr>
          <p:grpSpPr>
            <a:xfrm>
              <a:off x="3160424" y="661757"/>
              <a:ext cx="6422473" cy="1108957"/>
              <a:chOff x="1399674" y="505846"/>
              <a:chExt cx="6422473" cy="110895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B6CA3DF-A5B3-417E-8E97-CED62763EAEF}"/>
                  </a:ext>
                </a:extLst>
              </p:cNvPr>
              <p:cNvGrpSpPr/>
              <p:nvPr/>
            </p:nvGrpSpPr>
            <p:grpSpPr>
              <a:xfrm>
                <a:off x="1399674" y="505846"/>
                <a:ext cx="3220967" cy="1108957"/>
                <a:chOff x="2131466" y="1410508"/>
                <a:chExt cx="6258643" cy="1108957"/>
              </a:xfrm>
            </p:grpSpPr>
            <p:sp>
              <p:nvSpPr>
                <p:cNvPr id="25" name="Right Triangle 24">
                  <a:extLst>
                    <a:ext uri="{FF2B5EF4-FFF2-40B4-BE49-F238E27FC236}">
                      <a16:creationId xmlns:a16="http://schemas.microsoft.com/office/drawing/2014/main" id="{CAC77463-7D7C-4E72-8125-CAC7FCD1FE82}"/>
                    </a:ext>
                  </a:extLst>
                </p:cNvPr>
                <p:cNvSpPr/>
                <p:nvPr/>
              </p:nvSpPr>
              <p:spPr>
                <a:xfrm flipH="1">
                  <a:off x="2131466" y="1410508"/>
                  <a:ext cx="632297" cy="262647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ED8D6B8B-178D-450B-98AE-2CB2CA87518F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5904690" cy="110895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alpha val="5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72DBFC25-A74F-4A2D-A118-ABADA7A790F1}"/>
                    </a:ext>
                  </a:extLst>
                </p:cNvPr>
                <p:cNvSpPr/>
                <p:nvPr/>
              </p:nvSpPr>
              <p:spPr>
                <a:xfrm rot="5400000">
                  <a:off x="2471380" y="1337550"/>
                  <a:ext cx="729575" cy="1361873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04DA1D1-865A-43C8-B195-227DBBD3FC57}"/>
                    </a:ext>
                  </a:extLst>
                </p:cNvPr>
                <p:cNvSpPr/>
                <p:nvPr/>
              </p:nvSpPr>
              <p:spPr>
                <a:xfrm>
                  <a:off x="2597286" y="1760707"/>
                  <a:ext cx="632297" cy="486383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A7ACCA8-60D5-4F82-92DE-597D712861A4}"/>
                  </a:ext>
                </a:extLst>
              </p:cNvPr>
              <p:cNvGrpSpPr/>
              <p:nvPr/>
            </p:nvGrpSpPr>
            <p:grpSpPr>
              <a:xfrm rot="10800000">
                <a:off x="4620639" y="505846"/>
                <a:ext cx="3201508" cy="1108957"/>
                <a:chOff x="2169270" y="1410508"/>
                <a:chExt cx="6220839" cy="110895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2486218B-D73F-4E30-B044-B3AB9B48A981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5904690" cy="110895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alpha val="5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ight Triangle 42">
                  <a:extLst>
                    <a:ext uri="{FF2B5EF4-FFF2-40B4-BE49-F238E27FC236}">
                      <a16:creationId xmlns:a16="http://schemas.microsoft.com/office/drawing/2014/main" id="{6EE54570-964C-4803-A9AA-BDBD17D46A73}"/>
                    </a:ext>
                  </a:extLst>
                </p:cNvPr>
                <p:cNvSpPr/>
                <p:nvPr/>
              </p:nvSpPr>
              <p:spPr>
                <a:xfrm flipH="1">
                  <a:off x="2169270" y="1410508"/>
                  <a:ext cx="632298" cy="262647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: Top Corners Rounded 44">
                  <a:extLst>
                    <a:ext uri="{FF2B5EF4-FFF2-40B4-BE49-F238E27FC236}">
                      <a16:creationId xmlns:a16="http://schemas.microsoft.com/office/drawing/2014/main" id="{79F214FE-C451-4A70-8608-97BE77CA968B}"/>
                    </a:ext>
                  </a:extLst>
                </p:cNvPr>
                <p:cNvSpPr/>
                <p:nvPr/>
              </p:nvSpPr>
              <p:spPr>
                <a:xfrm rot="5400000">
                  <a:off x="2490280" y="1337549"/>
                  <a:ext cx="729575" cy="1361874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53A2E24-86BB-4F4A-ABA8-BA889B7DFE69}"/>
                    </a:ext>
                  </a:extLst>
                </p:cNvPr>
                <p:cNvSpPr/>
                <p:nvPr/>
              </p:nvSpPr>
              <p:spPr>
                <a:xfrm>
                  <a:off x="2597289" y="1760708"/>
                  <a:ext cx="632295" cy="486383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2800E3-5BF1-4456-B0FB-92B885640109}"/>
                </a:ext>
              </a:extLst>
            </p:cNvPr>
            <p:cNvSpPr/>
            <p:nvPr/>
          </p:nvSpPr>
          <p:spPr>
            <a:xfrm>
              <a:off x="4055692" y="897295"/>
              <a:ext cx="46504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সংবলিত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সূত্রাব</a:t>
              </a:r>
              <a:r>
                <a:rPr lang="as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ি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7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C88DB26-EE9E-4750-B5FC-85A07641D507}"/>
              </a:ext>
            </a:extLst>
          </p:cNvPr>
          <p:cNvGrpSpPr/>
          <p:nvPr/>
        </p:nvGrpSpPr>
        <p:grpSpPr>
          <a:xfrm>
            <a:off x="2580397" y="383350"/>
            <a:ext cx="6422473" cy="650286"/>
            <a:chOff x="2597805" y="433444"/>
            <a:chExt cx="6422473" cy="6502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AB4CFCD-9C82-4546-BB98-93268A96DA82}"/>
                </a:ext>
              </a:extLst>
            </p:cNvPr>
            <p:cNvGrpSpPr/>
            <p:nvPr/>
          </p:nvGrpSpPr>
          <p:grpSpPr>
            <a:xfrm>
              <a:off x="2597805" y="433444"/>
              <a:ext cx="6422473" cy="650286"/>
              <a:chOff x="1399674" y="505846"/>
              <a:chExt cx="6422473" cy="110895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B6CA3DF-A5B3-417E-8E97-CED62763EAEF}"/>
                  </a:ext>
                </a:extLst>
              </p:cNvPr>
              <p:cNvGrpSpPr/>
              <p:nvPr/>
            </p:nvGrpSpPr>
            <p:grpSpPr>
              <a:xfrm>
                <a:off x="1399674" y="505846"/>
                <a:ext cx="3220967" cy="1108957"/>
                <a:chOff x="2131466" y="1410508"/>
                <a:chExt cx="6258643" cy="1108957"/>
              </a:xfrm>
            </p:grpSpPr>
            <p:sp>
              <p:nvSpPr>
                <p:cNvPr id="25" name="Right Triangle 24">
                  <a:extLst>
                    <a:ext uri="{FF2B5EF4-FFF2-40B4-BE49-F238E27FC236}">
                      <a16:creationId xmlns:a16="http://schemas.microsoft.com/office/drawing/2014/main" id="{CAC77463-7D7C-4E72-8125-CAC7FCD1FE82}"/>
                    </a:ext>
                  </a:extLst>
                </p:cNvPr>
                <p:cNvSpPr/>
                <p:nvPr/>
              </p:nvSpPr>
              <p:spPr>
                <a:xfrm flipH="1">
                  <a:off x="2131466" y="1410508"/>
                  <a:ext cx="632297" cy="262647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ED8D6B8B-178D-450B-98AE-2CB2CA87518F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5904690" cy="110895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alpha val="5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72DBFC25-A74F-4A2D-A118-ABADA7A790F1}"/>
                    </a:ext>
                  </a:extLst>
                </p:cNvPr>
                <p:cNvSpPr/>
                <p:nvPr/>
              </p:nvSpPr>
              <p:spPr>
                <a:xfrm rot="5400000">
                  <a:off x="2471380" y="1337550"/>
                  <a:ext cx="729575" cy="1361873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04DA1D1-865A-43C8-B195-227DBBD3FC57}"/>
                    </a:ext>
                  </a:extLst>
                </p:cNvPr>
                <p:cNvSpPr/>
                <p:nvPr/>
              </p:nvSpPr>
              <p:spPr>
                <a:xfrm>
                  <a:off x="2597286" y="1760707"/>
                  <a:ext cx="632297" cy="486383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A7ACCA8-60D5-4F82-92DE-597D712861A4}"/>
                  </a:ext>
                </a:extLst>
              </p:cNvPr>
              <p:cNvGrpSpPr/>
              <p:nvPr/>
            </p:nvGrpSpPr>
            <p:grpSpPr>
              <a:xfrm rot="10800000">
                <a:off x="4620639" y="505846"/>
                <a:ext cx="3201508" cy="1108957"/>
                <a:chOff x="2169270" y="1410508"/>
                <a:chExt cx="6220839" cy="1108957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2486218B-D73F-4E30-B044-B3AB9B48A981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5904690" cy="110895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alpha val="5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ight Triangle 42">
                  <a:extLst>
                    <a:ext uri="{FF2B5EF4-FFF2-40B4-BE49-F238E27FC236}">
                      <a16:creationId xmlns:a16="http://schemas.microsoft.com/office/drawing/2014/main" id="{6EE54570-964C-4803-A9AA-BDBD17D46A73}"/>
                    </a:ext>
                  </a:extLst>
                </p:cNvPr>
                <p:cNvSpPr/>
                <p:nvPr/>
              </p:nvSpPr>
              <p:spPr>
                <a:xfrm flipH="1">
                  <a:off x="2169270" y="1410508"/>
                  <a:ext cx="632298" cy="262647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: Top Corners Rounded 44">
                  <a:extLst>
                    <a:ext uri="{FF2B5EF4-FFF2-40B4-BE49-F238E27FC236}">
                      <a16:creationId xmlns:a16="http://schemas.microsoft.com/office/drawing/2014/main" id="{79F214FE-C451-4A70-8608-97BE77CA968B}"/>
                    </a:ext>
                  </a:extLst>
                </p:cNvPr>
                <p:cNvSpPr/>
                <p:nvPr/>
              </p:nvSpPr>
              <p:spPr>
                <a:xfrm rot="5400000">
                  <a:off x="2490280" y="1337549"/>
                  <a:ext cx="729575" cy="1361874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53A2E24-86BB-4F4A-ABA8-BA889B7DFE69}"/>
                    </a:ext>
                  </a:extLst>
                </p:cNvPr>
                <p:cNvSpPr/>
                <p:nvPr/>
              </p:nvSpPr>
              <p:spPr>
                <a:xfrm>
                  <a:off x="2597289" y="1760708"/>
                  <a:ext cx="632295" cy="486383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2800E3-5BF1-4456-B0FB-92B885640109}"/>
                </a:ext>
              </a:extLst>
            </p:cNvPr>
            <p:cNvSpPr/>
            <p:nvPr/>
          </p:nvSpPr>
          <p:spPr>
            <a:xfrm>
              <a:off x="3368487" y="524602"/>
              <a:ext cx="48908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অনুসিদ্ধান্ত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সংবলিত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সূত্রাব</a:t>
              </a:r>
              <a:r>
                <a:rPr lang="as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ি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89738-6A95-40FD-928E-6202D1118B04}"/>
              </a:ext>
            </a:extLst>
          </p:cNvPr>
          <p:cNvGrpSpPr/>
          <p:nvPr/>
        </p:nvGrpSpPr>
        <p:grpSpPr>
          <a:xfrm>
            <a:off x="1753779" y="1164491"/>
            <a:ext cx="8405289" cy="5395682"/>
            <a:chOff x="1753779" y="1164491"/>
            <a:chExt cx="8405289" cy="539568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91941C3-6ABD-4583-A12E-3D22740317F7}"/>
                </a:ext>
              </a:extLst>
            </p:cNvPr>
            <p:cNvGrpSpPr/>
            <p:nvPr/>
          </p:nvGrpSpPr>
          <p:grpSpPr>
            <a:xfrm>
              <a:off x="1798281" y="4749498"/>
              <a:ext cx="8360787" cy="834174"/>
              <a:chOff x="2092065" y="1994157"/>
              <a:chExt cx="8826038" cy="1587244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A397E380-784B-4EA6-9589-76328E5A6A23}"/>
                  </a:ext>
                </a:extLst>
              </p:cNvPr>
              <p:cNvGrpSpPr/>
              <p:nvPr/>
            </p:nvGrpSpPr>
            <p:grpSpPr>
              <a:xfrm>
                <a:off x="2092065" y="1994157"/>
                <a:ext cx="8826038" cy="1587244"/>
                <a:chOff x="2385065" y="1410508"/>
                <a:chExt cx="6976827" cy="1587244"/>
              </a:xfrm>
            </p:grpSpPr>
            <p:sp>
              <p:nvSpPr>
                <p:cNvPr id="75" name="Right Triangle 74">
                  <a:extLst>
                    <a:ext uri="{FF2B5EF4-FFF2-40B4-BE49-F238E27FC236}">
                      <a16:creationId xmlns:a16="http://schemas.microsoft.com/office/drawing/2014/main" id="{AE7A166F-2758-47C0-84D5-3C836D0FD1A0}"/>
                    </a:ext>
                  </a:extLst>
                </p:cNvPr>
                <p:cNvSpPr/>
                <p:nvPr/>
              </p:nvSpPr>
              <p:spPr>
                <a:xfrm flipH="1">
                  <a:off x="2385065" y="1518625"/>
                  <a:ext cx="416503" cy="243194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11C69163-F3D3-44F2-94F7-25E362789107}"/>
                    </a:ext>
                  </a:extLst>
                </p:cNvPr>
                <p:cNvSpPr/>
                <p:nvPr/>
              </p:nvSpPr>
              <p:spPr>
                <a:xfrm>
                  <a:off x="2485420" y="1410508"/>
                  <a:ext cx="6876472" cy="158724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7030A0">
                    <a:alpha val="5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Rectangle: Top Corners Rounded 76">
                  <a:extLst>
                    <a:ext uri="{FF2B5EF4-FFF2-40B4-BE49-F238E27FC236}">
                      <a16:creationId xmlns:a16="http://schemas.microsoft.com/office/drawing/2014/main" id="{ABD80C6F-1000-493B-8F7A-AA955BFB58FD}"/>
                    </a:ext>
                  </a:extLst>
                </p:cNvPr>
                <p:cNvSpPr/>
                <p:nvPr/>
              </p:nvSpPr>
              <p:spPr>
                <a:xfrm rot="5400000">
                  <a:off x="2438754" y="1708129"/>
                  <a:ext cx="737140" cy="844518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6551C9B1-A905-40AC-97BE-5D95F0C23082}"/>
                    </a:ext>
                  </a:extLst>
                </p:cNvPr>
                <p:cNvSpPr/>
                <p:nvPr/>
              </p:nvSpPr>
              <p:spPr>
                <a:xfrm>
                  <a:off x="2730495" y="1804058"/>
                  <a:ext cx="271074" cy="695906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64C3796-C142-47F4-AC37-EE1E1A9E3F3D}"/>
                    </a:ext>
                  </a:extLst>
                </p:cNvPr>
                <p:cNvSpPr/>
                <p:nvPr/>
              </p:nvSpPr>
              <p:spPr>
                <a:xfrm>
                  <a:off x="2485419" y="2295722"/>
                  <a:ext cx="5802547" cy="379382"/>
                </a:xfrm>
                <a:prstGeom prst="ellipse">
                  <a:avLst/>
                </a:prstGeom>
                <a:solidFill>
                  <a:schemeClr val="accent6"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AutoShape 2" descr="Rose PNG">
                <a:extLst>
                  <a:ext uri="{FF2B5EF4-FFF2-40B4-BE49-F238E27FC236}">
                    <a16:creationId xmlns:a16="http://schemas.microsoft.com/office/drawing/2014/main" id="{9FE49997-A4CA-4B7F-9C6D-0BB8EA1DAE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0A6BEE7-3615-4944-916A-2F20CF136ABC}"/>
                </a:ext>
              </a:extLst>
            </p:cNvPr>
            <p:cNvGrpSpPr/>
            <p:nvPr/>
          </p:nvGrpSpPr>
          <p:grpSpPr>
            <a:xfrm>
              <a:off x="1798281" y="3281259"/>
              <a:ext cx="8360787" cy="698988"/>
              <a:chOff x="2092065" y="1994157"/>
              <a:chExt cx="8855569" cy="1587243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8753296-484A-4B43-ACBD-BA4CF079C75B}"/>
                  </a:ext>
                </a:extLst>
              </p:cNvPr>
              <p:cNvGrpSpPr/>
              <p:nvPr/>
            </p:nvGrpSpPr>
            <p:grpSpPr>
              <a:xfrm>
                <a:off x="2092065" y="1994157"/>
                <a:ext cx="8855569" cy="1264596"/>
                <a:chOff x="2385065" y="1410508"/>
                <a:chExt cx="7000171" cy="1264596"/>
              </a:xfrm>
            </p:grpSpPr>
            <p:sp>
              <p:nvSpPr>
                <p:cNvPr id="66" name="Right Triangle 65">
                  <a:extLst>
                    <a:ext uri="{FF2B5EF4-FFF2-40B4-BE49-F238E27FC236}">
                      <a16:creationId xmlns:a16="http://schemas.microsoft.com/office/drawing/2014/main" id="{35F3DCA5-8C16-4D28-8D31-950E79F3654F}"/>
                    </a:ext>
                  </a:extLst>
                </p:cNvPr>
                <p:cNvSpPr/>
                <p:nvPr/>
              </p:nvSpPr>
              <p:spPr>
                <a:xfrm flipH="1">
                  <a:off x="2385065" y="1410510"/>
                  <a:ext cx="416503" cy="243195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2637512E-7581-4B3B-A43C-8361113AFB90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6899817" cy="123381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7030A0">
                    <a:alpha val="5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Rectangle: Top Corners Rounded 67">
                  <a:extLst>
                    <a:ext uri="{FF2B5EF4-FFF2-40B4-BE49-F238E27FC236}">
                      <a16:creationId xmlns:a16="http://schemas.microsoft.com/office/drawing/2014/main" id="{4048FCD0-D019-4768-AD21-0D1FE7082B5E}"/>
                    </a:ext>
                  </a:extLst>
                </p:cNvPr>
                <p:cNvSpPr/>
                <p:nvPr/>
              </p:nvSpPr>
              <p:spPr>
                <a:xfrm rot="5400000">
                  <a:off x="2438754" y="1600014"/>
                  <a:ext cx="737140" cy="844518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727B65C1-9071-4DD0-9CAE-EB69014ADC89}"/>
                    </a:ext>
                  </a:extLst>
                </p:cNvPr>
                <p:cNvSpPr/>
                <p:nvPr/>
              </p:nvSpPr>
              <p:spPr>
                <a:xfrm>
                  <a:off x="2730495" y="1674320"/>
                  <a:ext cx="271074" cy="695906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AF0F40-40A7-4357-B4FF-4FF60ED6F965}"/>
                    </a:ext>
                  </a:extLst>
                </p:cNvPr>
                <p:cNvSpPr/>
                <p:nvPr/>
              </p:nvSpPr>
              <p:spPr>
                <a:xfrm>
                  <a:off x="2485419" y="2295722"/>
                  <a:ext cx="5802547" cy="379382"/>
                </a:xfrm>
                <a:prstGeom prst="ellipse">
                  <a:avLst/>
                </a:prstGeom>
                <a:solidFill>
                  <a:schemeClr val="accent6"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AutoShape 2" descr="Rose PNG">
                <a:extLst>
                  <a:ext uri="{FF2B5EF4-FFF2-40B4-BE49-F238E27FC236}">
                    <a16:creationId xmlns:a16="http://schemas.microsoft.com/office/drawing/2014/main" id="{DD42540B-E077-49BF-9468-9BD664987F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ABA6683A-C35D-4D87-AD7F-9E76B9250050}"/>
                      </a:ext>
                    </a:extLst>
                  </p:cNvPr>
                  <p:cNvSpPr txBox="1"/>
                  <p:nvPr/>
                </p:nvSpPr>
                <p:spPr>
                  <a:xfrm>
                    <a:off x="2470206" y="2061254"/>
                    <a:ext cx="6565893" cy="10225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0৪         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oMath>
                    </a14:m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ABA6683A-C35D-4D87-AD7F-9E76B92500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0206" y="2061254"/>
                    <a:ext cx="6565893" cy="102251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469" t="-6494" b="-3116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D4DFE0-CC16-4C37-A736-142D1257CAC2}"/>
                </a:ext>
              </a:extLst>
            </p:cNvPr>
            <p:cNvGrpSpPr/>
            <p:nvPr/>
          </p:nvGrpSpPr>
          <p:grpSpPr>
            <a:xfrm>
              <a:off x="1798281" y="1164491"/>
              <a:ext cx="8360787" cy="805325"/>
              <a:chOff x="2092064" y="1994157"/>
              <a:chExt cx="8855570" cy="158724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507C27-AF0B-4C90-8454-F09CCBC3046B}"/>
                  </a:ext>
                </a:extLst>
              </p:cNvPr>
              <p:cNvGrpSpPr/>
              <p:nvPr/>
            </p:nvGrpSpPr>
            <p:grpSpPr>
              <a:xfrm>
                <a:off x="2092064" y="1994157"/>
                <a:ext cx="8855570" cy="1264596"/>
                <a:chOff x="2385064" y="1410508"/>
                <a:chExt cx="7000172" cy="1264596"/>
              </a:xfrm>
            </p:grpSpPr>
            <p:sp>
              <p:nvSpPr>
                <p:cNvPr id="7" name="Right Triangle 6">
                  <a:extLst>
                    <a:ext uri="{FF2B5EF4-FFF2-40B4-BE49-F238E27FC236}">
                      <a16:creationId xmlns:a16="http://schemas.microsoft.com/office/drawing/2014/main" id="{0D147891-A81F-4B6F-AAEE-6A8DB5FECCC2}"/>
                    </a:ext>
                  </a:extLst>
                </p:cNvPr>
                <p:cNvSpPr/>
                <p:nvPr/>
              </p:nvSpPr>
              <p:spPr>
                <a:xfrm flipH="1">
                  <a:off x="2385065" y="1410510"/>
                  <a:ext cx="416503" cy="243195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68BE0D80-BFB6-4EBF-A9D5-C509DA674054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6899817" cy="123381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7030A0">
                    <a:alpha val="5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Rectangle: Top Corners Rounded 5">
                  <a:extLst>
                    <a:ext uri="{FF2B5EF4-FFF2-40B4-BE49-F238E27FC236}">
                      <a16:creationId xmlns:a16="http://schemas.microsoft.com/office/drawing/2014/main" id="{F1DDF32B-2EFA-4E40-9A3A-C38DC349F9A4}"/>
                    </a:ext>
                  </a:extLst>
                </p:cNvPr>
                <p:cNvSpPr/>
                <p:nvPr/>
              </p:nvSpPr>
              <p:spPr>
                <a:xfrm rot="5400000">
                  <a:off x="2438752" y="1600013"/>
                  <a:ext cx="737142" cy="844518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88B9197-E857-4F53-9694-922D3297A1B7}"/>
                    </a:ext>
                  </a:extLst>
                </p:cNvPr>
                <p:cNvSpPr/>
                <p:nvPr/>
              </p:nvSpPr>
              <p:spPr>
                <a:xfrm>
                  <a:off x="2730495" y="1674320"/>
                  <a:ext cx="271074" cy="695906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D92542A-E227-49C9-9FC8-E325F9240BE6}"/>
                    </a:ext>
                  </a:extLst>
                </p:cNvPr>
                <p:cNvSpPr/>
                <p:nvPr/>
              </p:nvSpPr>
              <p:spPr>
                <a:xfrm>
                  <a:off x="2485419" y="2295722"/>
                  <a:ext cx="5802547" cy="379382"/>
                </a:xfrm>
                <a:prstGeom prst="ellipse">
                  <a:avLst/>
                </a:prstGeom>
                <a:solidFill>
                  <a:schemeClr val="accent6"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" name="AutoShape 2" descr="Rose PNG">
                <a:extLst>
                  <a:ext uri="{FF2B5EF4-FFF2-40B4-BE49-F238E27FC236}">
                    <a16:creationId xmlns:a16="http://schemas.microsoft.com/office/drawing/2014/main" id="{F57886B6-72C7-46E2-A078-F0B3C33B4F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9EC7616-D607-454B-BAFD-065069217805}"/>
                      </a:ext>
                    </a:extLst>
                  </p:cNvPr>
                  <p:cNvSpPr txBox="1"/>
                  <p:nvPr/>
                </p:nvSpPr>
                <p:spPr>
                  <a:xfrm>
                    <a:off x="2470205" y="2107973"/>
                    <a:ext cx="6565893" cy="10225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01        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oMath>
                    </a14:m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9EC7616-D607-454B-BAFD-0650692178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0205" y="2107973"/>
                    <a:ext cx="6565893" cy="10225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75" t="-5814" b="-1744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872B24D-81E4-476D-9F9A-5987671D5B78}"/>
                </a:ext>
              </a:extLst>
            </p:cNvPr>
            <p:cNvGrpSpPr/>
            <p:nvPr/>
          </p:nvGrpSpPr>
          <p:grpSpPr>
            <a:xfrm>
              <a:off x="1753779" y="1840922"/>
              <a:ext cx="8405289" cy="699540"/>
              <a:chOff x="2092065" y="1994157"/>
              <a:chExt cx="8855569" cy="15872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0B0DA1F-C527-4342-B1AE-FF7F3693562C}"/>
                  </a:ext>
                </a:extLst>
              </p:cNvPr>
              <p:cNvGrpSpPr/>
              <p:nvPr/>
            </p:nvGrpSpPr>
            <p:grpSpPr>
              <a:xfrm>
                <a:off x="2092065" y="1994157"/>
                <a:ext cx="8855569" cy="1264596"/>
                <a:chOff x="2385065" y="1410508"/>
                <a:chExt cx="7000171" cy="1264596"/>
              </a:xfrm>
            </p:grpSpPr>
            <p:sp>
              <p:nvSpPr>
                <p:cNvPr id="47" name="Right Triangle 46">
                  <a:extLst>
                    <a:ext uri="{FF2B5EF4-FFF2-40B4-BE49-F238E27FC236}">
                      <a16:creationId xmlns:a16="http://schemas.microsoft.com/office/drawing/2014/main" id="{82C6DA0B-64CB-4EF0-AB8D-4EBEC5CADC22}"/>
                    </a:ext>
                  </a:extLst>
                </p:cNvPr>
                <p:cNvSpPr/>
                <p:nvPr/>
              </p:nvSpPr>
              <p:spPr>
                <a:xfrm flipH="1">
                  <a:off x="2385065" y="1410510"/>
                  <a:ext cx="416503" cy="243195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0653377E-6380-4147-96C9-DACC3E7CB5DB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6899817" cy="123381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7030A0">
                    <a:alpha val="5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: Top Corners Rounded 49">
                  <a:extLst>
                    <a:ext uri="{FF2B5EF4-FFF2-40B4-BE49-F238E27FC236}">
                      <a16:creationId xmlns:a16="http://schemas.microsoft.com/office/drawing/2014/main" id="{9542D5E1-1EA4-4B56-8426-10AF0097F568}"/>
                    </a:ext>
                  </a:extLst>
                </p:cNvPr>
                <p:cNvSpPr/>
                <p:nvPr/>
              </p:nvSpPr>
              <p:spPr>
                <a:xfrm rot="5400000">
                  <a:off x="2438754" y="1600014"/>
                  <a:ext cx="737140" cy="844518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B80FF75-3C35-4796-BEFF-2A9CD79B6D41}"/>
                    </a:ext>
                  </a:extLst>
                </p:cNvPr>
                <p:cNvSpPr/>
                <p:nvPr/>
              </p:nvSpPr>
              <p:spPr>
                <a:xfrm>
                  <a:off x="2730495" y="1674320"/>
                  <a:ext cx="271074" cy="695906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6C8054A5-D7B2-48EB-AECD-6460DAA04B64}"/>
                    </a:ext>
                  </a:extLst>
                </p:cNvPr>
                <p:cNvSpPr/>
                <p:nvPr/>
              </p:nvSpPr>
              <p:spPr>
                <a:xfrm>
                  <a:off x="2485419" y="2295722"/>
                  <a:ext cx="5802547" cy="379382"/>
                </a:xfrm>
                <a:prstGeom prst="ellipse">
                  <a:avLst/>
                </a:prstGeom>
                <a:solidFill>
                  <a:schemeClr val="accent6"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AutoShape 2" descr="Rose PNG">
                <a:extLst>
                  <a:ext uri="{FF2B5EF4-FFF2-40B4-BE49-F238E27FC236}">
                    <a16:creationId xmlns:a16="http://schemas.microsoft.com/office/drawing/2014/main" id="{E0962169-E63F-4382-8841-AD89F13913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E9573AC-D087-4091-ACB4-F71C843F0FC0}"/>
                      </a:ext>
                    </a:extLst>
                  </p:cNvPr>
                  <p:cNvSpPr txBox="1"/>
                  <p:nvPr/>
                </p:nvSpPr>
                <p:spPr>
                  <a:xfrm>
                    <a:off x="2448230" y="2057954"/>
                    <a:ext cx="6565893" cy="10225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0২        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oMath>
                    </a14:m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E9573AC-D087-4091-ACB4-F71C843F0F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8230" y="2057954"/>
                    <a:ext cx="6565893" cy="10225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68" t="-6757" b="-3648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621FF00-13F1-446F-865A-1202F0375604}"/>
                </a:ext>
              </a:extLst>
            </p:cNvPr>
            <p:cNvGrpSpPr/>
            <p:nvPr/>
          </p:nvGrpSpPr>
          <p:grpSpPr>
            <a:xfrm>
              <a:off x="1753779" y="2569523"/>
              <a:ext cx="8405289" cy="740885"/>
              <a:chOff x="2092065" y="1994157"/>
              <a:chExt cx="8855569" cy="1587243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006B96B-8CDF-4FAD-86C7-AF456E1E42A1}"/>
                  </a:ext>
                </a:extLst>
              </p:cNvPr>
              <p:cNvGrpSpPr/>
              <p:nvPr/>
            </p:nvGrpSpPr>
            <p:grpSpPr>
              <a:xfrm>
                <a:off x="2092065" y="1994157"/>
                <a:ext cx="8855569" cy="1264596"/>
                <a:chOff x="2385065" y="1410508"/>
                <a:chExt cx="7000171" cy="1264596"/>
              </a:xfrm>
            </p:grpSpPr>
            <p:sp>
              <p:nvSpPr>
                <p:cNvPr id="57" name="Right Triangle 56">
                  <a:extLst>
                    <a:ext uri="{FF2B5EF4-FFF2-40B4-BE49-F238E27FC236}">
                      <a16:creationId xmlns:a16="http://schemas.microsoft.com/office/drawing/2014/main" id="{400EA7DF-FD9A-404C-A5B0-4392747F7806}"/>
                    </a:ext>
                  </a:extLst>
                </p:cNvPr>
                <p:cNvSpPr/>
                <p:nvPr/>
              </p:nvSpPr>
              <p:spPr>
                <a:xfrm flipH="1">
                  <a:off x="2385065" y="1410510"/>
                  <a:ext cx="416503" cy="243195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18F897F5-1BE5-4BF5-BA56-F683A7DD510A}"/>
                    </a:ext>
                  </a:extLst>
                </p:cNvPr>
                <p:cNvSpPr/>
                <p:nvPr/>
              </p:nvSpPr>
              <p:spPr>
                <a:xfrm>
                  <a:off x="2485419" y="1410508"/>
                  <a:ext cx="6899817" cy="123381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7030A0">
                    <a:alpha val="5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ectangle: Top Corners Rounded 58">
                  <a:extLst>
                    <a:ext uri="{FF2B5EF4-FFF2-40B4-BE49-F238E27FC236}">
                      <a16:creationId xmlns:a16="http://schemas.microsoft.com/office/drawing/2014/main" id="{3F30CFA9-13A5-44AC-A1AB-D11E28D0BDB4}"/>
                    </a:ext>
                  </a:extLst>
                </p:cNvPr>
                <p:cNvSpPr/>
                <p:nvPr/>
              </p:nvSpPr>
              <p:spPr>
                <a:xfrm rot="5400000">
                  <a:off x="2438754" y="1600014"/>
                  <a:ext cx="737140" cy="844518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6AD3969B-CD90-48A5-82CF-91A7509706F0}"/>
                    </a:ext>
                  </a:extLst>
                </p:cNvPr>
                <p:cNvSpPr/>
                <p:nvPr/>
              </p:nvSpPr>
              <p:spPr>
                <a:xfrm>
                  <a:off x="2730495" y="1674320"/>
                  <a:ext cx="271074" cy="695906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C7E8796-D847-4B2C-9198-3B9CBD2BEC39}"/>
                    </a:ext>
                  </a:extLst>
                </p:cNvPr>
                <p:cNvSpPr/>
                <p:nvPr/>
              </p:nvSpPr>
              <p:spPr>
                <a:xfrm>
                  <a:off x="2485419" y="2295722"/>
                  <a:ext cx="5802547" cy="379382"/>
                </a:xfrm>
                <a:prstGeom prst="ellipse">
                  <a:avLst/>
                </a:prstGeom>
                <a:solidFill>
                  <a:schemeClr val="accent6"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AutoShape 2" descr="Rose PNG">
                <a:extLst>
                  <a:ext uri="{FF2B5EF4-FFF2-40B4-BE49-F238E27FC236}">
                    <a16:creationId xmlns:a16="http://schemas.microsoft.com/office/drawing/2014/main" id="{BB8F6EC3-AD41-40B9-A45F-4961755BB9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08F842A-7A2A-4BD8-8690-DCC90552CB21}"/>
                      </a:ext>
                    </a:extLst>
                  </p:cNvPr>
                  <p:cNvSpPr txBox="1"/>
                  <p:nvPr/>
                </p:nvSpPr>
                <p:spPr>
                  <a:xfrm>
                    <a:off x="2422544" y="2075170"/>
                    <a:ext cx="6565893" cy="10225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0৩        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oMath>
                    </a14:m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08F842A-7A2A-4BD8-8690-DCC90552CB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2544" y="2075170"/>
                    <a:ext cx="6565893" cy="102251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68" t="-6410" b="-2948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9B2C03E-40AC-4165-AB89-5D54DA2B702F}"/>
                </a:ext>
              </a:extLst>
            </p:cNvPr>
            <p:cNvGrpSpPr/>
            <p:nvPr/>
          </p:nvGrpSpPr>
          <p:grpSpPr>
            <a:xfrm>
              <a:off x="1798281" y="5730647"/>
              <a:ext cx="8360787" cy="829526"/>
              <a:chOff x="2092064" y="2029103"/>
              <a:chExt cx="8865444" cy="1664903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BAE4F19-5062-4231-B904-961DDB3EAF5D}"/>
                  </a:ext>
                </a:extLst>
              </p:cNvPr>
              <p:cNvGrpSpPr/>
              <p:nvPr/>
            </p:nvGrpSpPr>
            <p:grpSpPr>
              <a:xfrm>
                <a:off x="2092064" y="2080651"/>
                <a:ext cx="8865444" cy="1613355"/>
                <a:chOff x="2385065" y="1497002"/>
                <a:chExt cx="7007977" cy="1613355"/>
              </a:xfrm>
            </p:grpSpPr>
            <p:sp>
              <p:nvSpPr>
                <p:cNvPr id="84" name="Right Triangle 83">
                  <a:extLst>
                    <a:ext uri="{FF2B5EF4-FFF2-40B4-BE49-F238E27FC236}">
                      <a16:creationId xmlns:a16="http://schemas.microsoft.com/office/drawing/2014/main" id="{5D807C92-40A1-4883-AD2D-1C72541B252A}"/>
                    </a:ext>
                  </a:extLst>
                </p:cNvPr>
                <p:cNvSpPr/>
                <p:nvPr/>
              </p:nvSpPr>
              <p:spPr>
                <a:xfrm flipH="1">
                  <a:off x="2385065" y="1497002"/>
                  <a:ext cx="416503" cy="243194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E10285B7-705E-4AF5-BE15-5CE4280F16D3}"/>
                    </a:ext>
                  </a:extLst>
                </p:cNvPr>
                <p:cNvSpPr/>
                <p:nvPr/>
              </p:nvSpPr>
              <p:spPr>
                <a:xfrm>
                  <a:off x="2485419" y="1523113"/>
                  <a:ext cx="6907623" cy="158724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7030A0">
                    <a:alpha val="5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: Top Corners Rounded 85">
                  <a:extLst>
                    <a:ext uri="{FF2B5EF4-FFF2-40B4-BE49-F238E27FC236}">
                      <a16:creationId xmlns:a16="http://schemas.microsoft.com/office/drawing/2014/main" id="{C448E6B6-F264-4BEA-A525-7F1442CDA247}"/>
                    </a:ext>
                  </a:extLst>
                </p:cNvPr>
                <p:cNvSpPr/>
                <p:nvPr/>
              </p:nvSpPr>
              <p:spPr>
                <a:xfrm rot="5400000">
                  <a:off x="2438754" y="1686505"/>
                  <a:ext cx="737140" cy="844518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1585C26-3939-4376-A873-7FEB36A47613}"/>
                    </a:ext>
                  </a:extLst>
                </p:cNvPr>
                <p:cNvSpPr/>
                <p:nvPr/>
              </p:nvSpPr>
              <p:spPr>
                <a:xfrm>
                  <a:off x="2730495" y="1782435"/>
                  <a:ext cx="271074" cy="695906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5BB458F0-7D5E-4E65-AAA0-8E10DDAD01CD}"/>
                    </a:ext>
                  </a:extLst>
                </p:cNvPr>
                <p:cNvSpPr/>
                <p:nvPr/>
              </p:nvSpPr>
              <p:spPr>
                <a:xfrm>
                  <a:off x="2485419" y="2295722"/>
                  <a:ext cx="5802547" cy="379382"/>
                </a:xfrm>
                <a:prstGeom prst="ellipse">
                  <a:avLst/>
                </a:prstGeom>
                <a:solidFill>
                  <a:schemeClr val="accent6"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AutoShape 2" descr="Rose PNG">
                <a:extLst>
                  <a:ext uri="{FF2B5EF4-FFF2-40B4-BE49-F238E27FC236}">
                    <a16:creationId xmlns:a16="http://schemas.microsoft.com/office/drawing/2014/main" id="{82EE5827-6872-4D3F-8756-49535A3A3F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DC4A254C-4E0B-427A-8CF4-D425D76EE6B8}"/>
                      </a:ext>
                    </a:extLst>
                  </p:cNvPr>
                  <p:cNvSpPr txBox="1"/>
                  <p:nvPr/>
                </p:nvSpPr>
                <p:spPr>
                  <a:xfrm>
                    <a:off x="2445644" y="2029103"/>
                    <a:ext cx="6565893" cy="13698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0৭                   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DC4A254C-4E0B-427A-8CF4-D425D76EE6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5644" y="2029103"/>
                    <a:ext cx="6565893" cy="13698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76" b="-357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476A79-1F6F-4D41-B483-7B7F0673B15B}"/>
                    </a:ext>
                  </a:extLst>
                </p:cNvPr>
                <p:cNvSpPr/>
                <p:nvPr/>
              </p:nvSpPr>
              <p:spPr>
                <a:xfrm>
                  <a:off x="2129502" y="4873801"/>
                  <a:ext cx="7620393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06                  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𝒂𝒃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2476A79-1F6F-4D41-B483-7B7F0673B1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502" y="4873801"/>
                  <a:ext cx="7620393" cy="470000"/>
                </a:xfrm>
                <a:prstGeom prst="rect">
                  <a:avLst/>
                </a:prstGeom>
                <a:blipFill>
                  <a:blip r:embed="rId7"/>
                  <a:stretch>
                    <a:fillRect l="-1200" t="-6494" b="-31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B9124AB-2BE1-46E9-BE7A-2EA0296E0A8B}"/>
                </a:ext>
              </a:extLst>
            </p:cNvPr>
            <p:cNvGrpSpPr/>
            <p:nvPr/>
          </p:nvGrpSpPr>
          <p:grpSpPr>
            <a:xfrm>
              <a:off x="1798281" y="3931014"/>
              <a:ext cx="8360787" cy="700168"/>
              <a:chOff x="2092065" y="1994157"/>
              <a:chExt cx="8826038" cy="158724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64E193C-B620-489B-B7B3-D0F9D5721B2C}"/>
                  </a:ext>
                </a:extLst>
              </p:cNvPr>
              <p:cNvGrpSpPr/>
              <p:nvPr/>
            </p:nvGrpSpPr>
            <p:grpSpPr>
              <a:xfrm>
                <a:off x="2092065" y="1994157"/>
                <a:ext cx="8826038" cy="1587244"/>
                <a:chOff x="2385065" y="1410508"/>
                <a:chExt cx="6976827" cy="1587244"/>
              </a:xfrm>
            </p:grpSpPr>
            <p:sp>
              <p:nvSpPr>
                <p:cNvPr id="91" name="Right Triangle 90">
                  <a:extLst>
                    <a:ext uri="{FF2B5EF4-FFF2-40B4-BE49-F238E27FC236}">
                      <a16:creationId xmlns:a16="http://schemas.microsoft.com/office/drawing/2014/main" id="{AF634D64-DED2-4076-BC4E-1731708FDC7E}"/>
                    </a:ext>
                  </a:extLst>
                </p:cNvPr>
                <p:cNvSpPr/>
                <p:nvPr/>
              </p:nvSpPr>
              <p:spPr>
                <a:xfrm flipH="1">
                  <a:off x="2385065" y="1518625"/>
                  <a:ext cx="416503" cy="243194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D0F72DD1-13A6-4AE2-A60B-D347130E4F8E}"/>
                    </a:ext>
                  </a:extLst>
                </p:cNvPr>
                <p:cNvSpPr/>
                <p:nvPr/>
              </p:nvSpPr>
              <p:spPr>
                <a:xfrm>
                  <a:off x="2485420" y="1410508"/>
                  <a:ext cx="6876472" cy="158724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7030A0">
                    <a:alpha val="5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Rectangle: Top Corners Rounded 92">
                  <a:extLst>
                    <a:ext uri="{FF2B5EF4-FFF2-40B4-BE49-F238E27FC236}">
                      <a16:creationId xmlns:a16="http://schemas.microsoft.com/office/drawing/2014/main" id="{66B5F939-C10D-4A35-9F2A-1E4A509A41CD}"/>
                    </a:ext>
                  </a:extLst>
                </p:cNvPr>
                <p:cNvSpPr/>
                <p:nvPr/>
              </p:nvSpPr>
              <p:spPr>
                <a:xfrm rot="5400000">
                  <a:off x="2438754" y="1708129"/>
                  <a:ext cx="737140" cy="844518"/>
                </a:xfrm>
                <a:prstGeom prst="round2SameRect">
                  <a:avLst>
                    <a:gd name="adj1" fmla="val 48667"/>
                    <a:gd name="adj2" fmla="val 0"/>
                  </a:avLst>
                </a:prstGeom>
                <a:gradFill>
                  <a:gsLst>
                    <a:gs pos="0">
                      <a:schemeClr val="accent2"/>
                    </a:gs>
                    <a:gs pos="86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8B1F2C70-FC66-4C1F-BB63-E614943D36BA}"/>
                    </a:ext>
                  </a:extLst>
                </p:cNvPr>
                <p:cNvSpPr/>
                <p:nvPr/>
              </p:nvSpPr>
              <p:spPr>
                <a:xfrm>
                  <a:off x="2730495" y="1804058"/>
                  <a:ext cx="271074" cy="695906"/>
                </a:xfrm>
                <a:prstGeom prst="ellipse">
                  <a:avLst/>
                </a:prstGeom>
                <a:solidFill>
                  <a:schemeClr val="accent2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D0029062-988E-4520-9173-3C8D9DDB0CDA}"/>
                    </a:ext>
                  </a:extLst>
                </p:cNvPr>
                <p:cNvSpPr/>
                <p:nvPr/>
              </p:nvSpPr>
              <p:spPr>
                <a:xfrm>
                  <a:off x="2485419" y="2295722"/>
                  <a:ext cx="5802547" cy="379382"/>
                </a:xfrm>
                <a:prstGeom prst="ellipse">
                  <a:avLst/>
                </a:prstGeom>
                <a:solidFill>
                  <a:schemeClr val="accent6"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AutoShape 2" descr="Rose PNG">
                <a:extLst>
                  <a:ext uri="{FF2B5EF4-FFF2-40B4-BE49-F238E27FC236}">
                    <a16:creationId xmlns:a16="http://schemas.microsoft.com/office/drawing/2014/main" id="{91AF7991-D9DA-4142-B91E-D42335EAEA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3600" y="32766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E5DFD07-A937-403A-8CA8-22CDC0275C2A}"/>
                    </a:ext>
                  </a:extLst>
                </p:cNvPr>
                <p:cNvSpPr/>
                <p:nvPr/>
              </p:nvSpPr>
              <p:spPr>
                <a:xfrm>
                  <a:off x="2180675" y="3881225"/>
                  <a:ext cx="7620393" cy="6792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0৫      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𝒃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𝒃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E5DFD07-A937-403A-8CA8-22CDC0275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675" y="3881225"/>
                  <a:ext cx="7620393" cy="679289"/>
                </a:xfrm>
                <a:prstGeom prst="rect">
                  <a:avLst/>
                </a:prstGeom>
                <a:blipFill>
                  <a:blip r:embed="rId8"/>
                  <a:stretch>
                    <a:fillRect l="-1280" b="-117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13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51165-5080-462B-961E-824AB91E46FD}"/>
              </a:ext>
            </a:extLst>
          </p:cNvPr>
          <p:cNvSpPr txBox="1"/>
          <p:nvPr/>
        </p:nvSpPr>
        <p:spPr>
          <a:xfrm>
            <a:off x="3380761" y="729287"/>
            <a:ext cx="2231472" cy="52322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180271-9335-4248-8EA0-48EA0925D875}"/>
                  </a:ext>
                </a:extLst>
              </p:cNvPr>
              <p:cNvSpPr txBox="1"/>
              <p:nvPr/>
            </p:nvSpPr>
            <p:spPr>
              <a:xfrm>
                <a:off x="994096" y="1336160"/>
                <a:ext cx="65643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180271-9335-4248-8EA0-48EA0925D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96" y="1336160"/>
                <a:ext cx="6564386" cy="461665"/>
              </a:xfrm>
              <a:prstGeom prst="rect">
                <a:avLst/>
              </a:prstGeom>
              <a:blipFill>
                <a:blip r:embed="rId2"/>
                <a:stretch>
                  <a:fillRect l="-13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BDF8F2-673A-4350-9ADA-8ECBB762DA64}"/>
                  </a:ext>
                </a:extLst>
              </p:cNvPr>
              <p:cNvSpPr txBox="1"/>
              <p:nvPr/>
            </p:nvSpPr>
            <p:spPr>
              <a:xfrm>
                <a:off x="998289" y="1878194"/>
                <a:ext cx="9244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BDF8F2-673A-4350-9ADA-8ECBB762D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9" y="1878194"/>
                <a:ext cx="9244668" cy="461665"/>
              </a:xfrm>
              <a:prstGeom prst="rect">
                <a:avLst/>
              </a:prstGeom>
              <a:blipFill>
                <a:blip r:embed="rId3"/>
                <a:stretch>
                  <a:fillRect l="-105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613C37-1C71-496D-8CD1-00E934481B6B}"/>
                  </a:ext>
                </a:extLst>
              </p:cNvPr>
              <p:cNvSpPr txBox="1"/>
              <p:nvPr/>
            </p:nvSpPr>
            <p:spPr>
              <a:xfrm>
                <a:off x="893428" y="3066078"/>
                <a:ext cx="100458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613C37-1C71-496D-8CD1-00E934481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28" y="3066078"/>
                <a:ext cx="10045816" cy="461665"/>
              </a:xfrm>
              <a:prstGeom prst="rect">
                <a:avLst/>
              </a:prstGeom>
              <a:blipFill>
                <a:blip r:embed="rId4"/>
                <a:stretch>
                  <a:fillRect l="-97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5C5E5C4-0066-4E2D-95D7-AC5021247C43}"/>
              </a:ext>
            </a:extLst>
          </p:cNvPr>
          <p:cNvSpPr txBox="1"/>
          <p:nvPr/>
        </p:nvSpPr>
        <p:spPr>
          <a:xfrm>
            <a:off x="3254928" y="2461171"/>
            <a:ext cx="2365695" cy="52322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5E10F5-4ED5-4B14-B547-FC162D14A721}"/>
                  </a:ext>
                </a:extLst>
              </p:cNvPr>
              <p:cNvSpPr txBox="1"/>
              <p:nvPr/>
            </p:nvSpPr>
            <p:spPr>
              <a:xfrm>
                <a:off x="994096" y="3649055"/>
                <a:ext cx="7915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NikoshBAN" panose="02000000000000000000" pitchFamily="2" charset="0"/>
                  </a:rPr>
                  <a:t>ধ</a:t>
                </a:r>
                <a:r>
                  <a:rPr lang="en-US" sz="2400" dirty="0" err="1">
                    <a:cs typeface="NikoshBAN" panose="02000000000000000000" pitchFamily="2" charset="0"/>
                  </a:rPr>
                  <a:t>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5E10F5-4ED5-4B14-B547-FC162D14A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96" y="3649055"/>
                <a:ext cx="7915012" cy="461665"/>
              </a:xfrm>
              <a:prstGeom prst="rect">
                <a:avLst/>
              </a:prstGeom>
              <a:blipFill>
                <a:blip r:embed="rId5"/>
                <a:stretch>
                  <a:fillRect l="-115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48BE4D-B84F-47AA-8848-5A0BF9D02358}"/>
                  </a:ext>
                </a:extLst>
              </p:cNvPr>
              <p:cNvSpPr txBox="1"/>
              <p:nvPr/>
            </p:nvSpPr>
            <p:spPr>
              <a:xfrm>
                <a:off x="994096" y="4127908"/>
                <a:ext cx="68999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্রদত্ত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={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8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𝑝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48BE4D-B84F-47AA-8848-5A0BF9D02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96" y="4127908"/>
                <a:ext cx="6899944" cy="1200329"/>
              </a:xfrm>
              <a:prstGeom prst="rect">
                <a:avLst/>
              </a:prstGeom>
              <a:blipFill>
                <a:blip r:embed="rId6"/>
                <a:stretch>
                  <a:fillRect l="-1325" t="-3553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B7D6D-537D-4E45-B718-D7FED1F29A64}"/>
                  </a:ext>
                </a:extLst>
              </p:cNvPr>
              <p:cNvSpPr txBox="1"/>
              <p:nvPr/>
            </p:nvSpPr>
            <p:spPr>
              <a:xfrm>
                <a:off x="1883330" y="5328237"/>
                <a:ext cx="6899944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𝑝𝑞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BB7D6D-537D-4E45-B718-D7FED1F29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330" y="5328237"/>
                <a:ext cx="6899944" cy="1208664"/>
              </a:xfrm>
              <a:prstGeom prst="rect">
                <a:avLst/>
              </a:prstGeom>
              <a:blipFill>
                <a:blip r:embed="rId7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0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1"/>
      <p:bldP spid="5" grpId="0"/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1297</TotalTime>
  <Words>1686</Words>
  <Application>Microsoft Office PowerPoint</Application>
  <PresentationFormat>Widescreen</PresentationFormat>
  <Paragraphs>199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Cambria Math</vt:lpstr>
      <vt:lpstr>Corbel</vt:lpstr>
      <vt:lpstr>NikoshBAN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</dc:creator>
  <cp:lastModifiedBy>BISHAROT</cp:lastModifiedBy>
  <cp:revision>126</cp:revision>
  <dcterms:created xsi:type="dcterms:W3CDTF">2021-08-18T16:17:30Z</dcterms:created>
  <dcterms:modified xsi:type="dcterms:W3CDTF">2021-09-06T16:43:30Z</dcterms:modified>
</cp:coreProperties>
</file>