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92" r:id="rId4"/>
    <p:sldId id="293" r:id="rId5"/>
    <p:sldId id="260" r:id="rId6"/>
    <p:sldId id="275" r:id="rId7"/>
    <p:sldId id="276" r:id="rId8"/>
    <p:sldId id="281" r:id="rId9"/>
    <p:sldId id="277" r:id="rId10"/>
    <p:sldId id="282" r:id="rId11"/>
    <p:sldId id="278" r:id="rId12"/>
    <p:sldId id="279" r:id="rId13"/>
    <p:sldId id="280" r:id="rId14"/>
    <p:sldId id="283" r:id="rId15"/>
    <p:sldId id="285" r:id="rId16"/>
    <p:sldId id="286" r:id="rId17"/>
    <p:sldId id="287" r:id="rId18"/>
    <p:sldId id="288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0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4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1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5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07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90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8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7" y="278296"/>
            <a:ext cx="710396" cy="70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278296"/>
            <a:ext cx="70719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5805348"/>
            <a:ext cx="707197" cy="707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517" y="5904741"/>
            <a:ext cx="707197" cy="707197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689114" y="689113"/>
            <a:ext cx="10774016" cy="5459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433392" y="6200402"/>
            <a:ext cx="119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Reeti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 userDrawn="1"/>
        </p:nvSpPr>
        <p:spPr>
          <a:xfrm>
            <a:off x="740522" y="722286"/>
            <a:ext cx="10710956" cy="542672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763617" y="727118"/>
            <a:ext cx="4373218" cy="6824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flipH="1">
            <a:off x="3763645" y="721995"/>
            <a:ext cx="4373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ধর্মের চিত্র</a:t>
            </a:r>
          </a:p>
        </p:txBody>
      </p:sp>
    </p:spTree>
    <p:extLst>
      <p:ext uri="{BB962C8B-B14F-4D97-AF65-F5344CB8AC3E}">
        <p14:creationId xmlns:p14="http://schemas.microsoft.com/office/powerpoint/2010/main" val="2468592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7" y="278296"/>
            <a:ext cx="710396" cy="707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278296"/>
            <a:ext cx="707197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5548" y="5805348"/>
            <a:ext cx="707197" cy="707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517" y="5904741"/>
            <a:ext cx="707197" cy="707197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689114" y="689113"/>
            <a:ext cx="10774016" cy="545989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5115340" y="6200402"/>
            <a:ext cx="12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prstClr val="black"/>
                </a:solidFill>
              </a:rPr>
              <a:t>Reeti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10358"/>
          <a:stretch>
            <a:fillRect/>
          </a:stretch>
        </p:blipFill>
        <p:spPr>
          <a:xfrm>
            <a:off x="-1" y="4956313"/>
            <a:ext cx="12192001" cy="1901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b="24534"/>
          <a:stretch>
            <a:fillRect/>
          </a:stretch>
        </p:blipFill>
        <p:spPr>
          <a:xfrm>
            <a:off x="1" y="0"/>
            <a:ext cx="12191999" cy="172119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59548" y="6480489"/>
            <a:ext cx="68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Reeti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8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8B245-D644-4F17-AE1C-ED115CF25C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14A2-C67D-4A64-A6AD-1E22DAEF1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BD41-09BF-4B10-9068-B61F7BEF1E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D9CC-2238-421B-BFE1-50747722BE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5661" y="0"/>
            <a:ext cx="5874771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12418"/>
            <a:ext cx="5058863" cy="2728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" y="3598941"/>
            <a:ext cx="5136873" cy="262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18" y="3498094"/>
            <a:ext cx="4891937" cy="2729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18" y="112418"/>
            <a:ext cx="4891937" cy="2681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1211" y="2851764"/>
            <a:ext cx="224648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ভাপা 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1878" y="6250054"/>
            <a:ext cx="2415822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চিতই 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0889" y="2851763"/>
            <a:ext cx="1952977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34024" y="6284981"/>
            <a:ext cx="3164417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পাটিসাপটা পিঠা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7558" y="1556687"/>
            <a:ext cx="2405881" cy="286232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 তৈরী খাবার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4377" y="332362"/>
            <a:ext cx="6016978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বিভাজন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3244" y="2295323"/>
            <a:ext cx="2223911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আশ্বিন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6042" y="2295322"/>
            <a:ext cx="127000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1246" y="2295887"/>
            <a:ext cx="1377244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10134" y="2326100"/>
            <a:ext cx="1377245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243" y="3389698"/>
            <a:ext cx="2223911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2976" y="3389697"/>
            <a:ext cx="1253067" cy="8309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6888" y="3463779"/>
            <a:ext cx="1371602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10133" y="3451254"/>
            <a:ext cx="1377245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3243" y="4636532"/>
            <a:ext cx="222391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6042" y="4663037"/>
            <a:ext cx="1253067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1245" y="4632260"/>
            <a:ext cx="137724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0133" y="4693814"/>
            <a:ext cx="1377245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421"/>
            <a:ext cx="12245758" cy="93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2683" y="278228"/>
            <a:ext cx="5760633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218" y="1973991"/>
            <a:ext cx="11143870" cy="378565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– মিঠা      মিষ্টি খেতে আমার ভালো লাগে ।</a:t>
            </a: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গন্ধ  -  সুবাস     শিউলি ফুলের গন্ধ মিষ্টি ।</a:t>
            </a: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 -  নতুন ধান থেকে তৈরী চালের পিঠা – পায়েস ইত্যাদি ।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আমরা নবান্ন উৎসব পালন করি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5737" y="0"/>
            <a:ext cx="6119112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ও শিক্ষার্থীর সরব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" y="741493"/>
            <a:ext cx="10925908" cy="61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43" y="1124846"/>
            <a:ext cx="6005688" cy="101566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812" y="2804868"/>
            <a:ext cx="11650133" cy="212365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শরৎ  ঋতুর বৈশিষ্ট্য গুলো লেখ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ধান থেকে তৈরী চালের পিঠার নাম গুলো লেখ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12" y="157375"/>
            <a:ext cx="4238597" cy="2551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2991"/>
            <a:ext cx="12245758" cy="20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" y="741493"/>
            <a:ext cx="10925908" cy="61165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6518" y="-367984"/>
            <a:ext cx="7974336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(পৃষ্ঠা নং  ৫৭ )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198" y="124178"/>
            <a:ext cx="4083715" cy="119965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974" y="1545062"/>
            <a:ext cx="6898355" cy="440120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ফুলের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………...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ভালো লাগে 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হেমন্তকালে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উৎসব হয় ।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প্রশ্নোত্তর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১।আকাশের রং কেমন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নবান্ন উৎসব কি 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267"/>
            <a:ext cx="12245758" cy="9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5049" y="511708"/>
            <a:ext cx="5163235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বাড়ির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3675879"/>
            <a:ext cx="117856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তৈরী হয় এমন কয়েকটি পিঠার নাম লিখে আনবে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37628"/>
            <a:ext cx="4385481" cy="2908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2991"/>
            <a:ext cx="12245758" cy="202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0"/>
            <a:ext cx="596862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8682"/>
            <a:ext cx="6223378" cy="6906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3168" y="935099"/>
            <a:ext cx="8400422" cy="1862048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11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115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4" y="1570416"/>
            <a:ext cx="3810000" cy="3362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590" y="385336"/>
            <a:ext cx="3810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191048" y="764441"/>
            <a:ext cx="5872162" cy="544068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1618" y="1047749"/>
            <a:ext cx="4371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623763-B36B-4091-B453-5FB20F623001}"/>
              </a:ext>
            </a:extLst>
          </p:cNvPr>
          <p:cNvSpPr txBox="1"/>
          <p:nvPr/>
        </p:nvSpPr>
        <p:spPr>
          <a:xfrm>
            <a:off x="3069474" y="2241440"/>
            <a:ext cx="599373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মুন্নি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বরদেশ্বরী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munniictp2@gmail.com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04"/>
            <a:ext cx="3495501" cy="6893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421"/>
            <a:ext cx="12245758" cy="933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089">
            <a:off x="5965630" y="-633413"/>
            <a:ext cx="3810000" cy="3362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188" y="454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52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2852440" y="707586"/>
            <a:ext cx="5130009" cy="4515729"/>
          </a:xfrm>
          <a:prstGeom prst="can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4350" y="953587"/>
            <a:ext cx="378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61" y="-481503"/>
            <a:ext cx="3495501" cy="6893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421"/>
            <a:ext cx="12245758" cy="9335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0220" y="207663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ঋতুর দেশ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(ভাদ্র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.........জমে)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59" y="729963"/>
            <a:ext cx="3826975" cy="44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05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3079" y="3355208"/>
            <a:ext cx="8937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ছয় ঋতু সংশ্লিষ্ট প্রশ্নের উত্তর লিখতে পারবে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3079" y="4317315"/>
            <a:ext cx="76995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  ছয় ঋতুর বিষয় পড়ে বুঝতে পারবে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3079" y="5086756"/>
            <a:ext cx="7186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ঋতু সম্পর্কে বর্ণনা করতে পাড়বে 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3079" y="2403126"/>
            <a:ext cx="864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 বাংলা ছয় ঋতুর বর্ণনা শুনে বুঝতে পারবে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421"/>
            <a:ext cx="12245758" cy="93357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66092" y="2617998"/>
            <a:ext cx="856167" cy="468974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266091" y="3519980"/>
            <a:ext cx="856167" cy="468974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06333" y="4316665"/>
            <a:ext cx="856167" cy="468974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26072" y="5218647"/>
            <a:ext cx="856167" cy="468974"/>
          </a:xfrm>
          <a:prstGeom prst="rightArrow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3369212" y="744364"/>
            <a:ext cx="3953022" cy="135849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24080" y="654593"/>
            <a:ext cx="344328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9" y="-330967"/>
            <a:ext cx="38100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63"/>
            <a:ext cx="3854189" cy="312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89" y="1"/>
            <a:ext cx="4169675" cy="3048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78" y="115865"/>
            <a:ext cx="4195283" cy="298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1" y="3022581"/>
            <a:ext cx="3592343" cy="3706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24" y="3048423"/>
            <a:ext cx="3967654" cy="368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09" y="3151499"/>
            <a:ext cx="3920019" cy="35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32" y="2780546"/>
            <a:ext cx="849923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bn-IN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136" y="736298"/>
            <a:ext cx="8374966" cy="14465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2421"/>
            <a:ext cx="12245758" cy="93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131"/>
            <a:ext cx="3543192" cy="260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80517" y="5116676"/>
            <a:ext cx="3533591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 ঋতু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421"/>
            <a:ext cx="12245758" cy="933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9" y="-290434"/>
            <a:ext cx="3495501" cy="6893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4" y="0"/>
            <a:ext cx="8383442" cy="4981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" y="113479"/>
            <a:ext cx="4528215" cy="259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" y="3428025"/>
            <a:ext cx="4599514" cy="2645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85" y="3428026"/>
            <a:ext cx="4528215" cy="2645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784" y="1"/>
            <a:ext cx="4528216" cy="2704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9244" y="2704212"/>
            <a:ext cx="230293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নীল আকাশ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540" y="6194202"/>
            <a:ext cx="35103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 সাদা মেঘ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6601" y="2704211"/>
            <a:ext cx="206258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 ফুল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1041" y="6255758"/>
            <a:ext cx="269610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কাশ ফুল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1864" y="1408845"/>
            <a:ext cx="2333537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শরৎ ঋতুতে দেখা যায়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9209" y="5657671"/>
            <a:ext cx="355431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 ঋতু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2" y="177421"/>
            <a:ext cx="8666467" cy="548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786"/>
            <a:ext cx="3495501" cy="689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269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JESS</dc:creator>
  <cp:lastModifiedBy>IMD</cp:lastModifiedBy>
  <cp:revision>264</cp:revision>
  <dcterms:created xsi:type="dcterms:W3CDTF">2017-01-22T04:21:04Z</dcterms:created>
  <dcterms:modified xsi:type="dcterms:W3CDTF">2021-09-06T18:02:01Z</dcterms:modified>
</cp:coreProperties>
</file>