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76" r:id="rId10"/>
    <p:sldId id="277" r:id="rId11"/>
    <p:sldId id="278" r:id="rId12"/>
    <p:sldId id="264" r:id="rId13"/>
    <p:sldId id="275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0"/>
            <a:ext cx="7620000" cy="25545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905000"/>
            <a:ext cx="76200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609600"/>
            <a:ext cx="2174230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678740"/>
            <a:ext cx="8077200" cy="156966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ওয়ার্কশিট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বহুসংখ্যক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চারকোনা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ওয়ার্কবুকে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ওয়ার্কশিট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371600"/>
            <a:ext cx="8077200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আভিধানিক অর্থ হলো ছড়ানো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মাপের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 প্রতিষ্ঠানের হিসাব সংরক্ষণের জন্য এ ধরণের কাগজ ব্যবহার করা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এ কাগজের স্থান দখল করেছে সফটওয়্যার নির্ভর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3962400"/>
            <a:ext cx="2174230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ওয়ার্কশিট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26195" y="1150203"/>
            <a:ext cx="3522205" cy="83099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ওয়ার্কসিটের</a:t>
            </a: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" name="Picture 10" descr="C:\Users\Motiar\Documents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2845" y="2125988"/>
            <a:ext cx="5892179" cy="3252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>
            <a:off x="1621294" y="1981200"/>
            <a:ext cx="1752600" cy="149560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04800" y="1194137"/>
            <a:ext cx="16764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কলামের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4938415" y="2309516"/>
            <a:ext cx="2429471" cy="1485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896099" y="1273314"/>
            <a:ext cx="179174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সারির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সেল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295400" y="4114800"/>
            <a:ext cx="515911" cy="4199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8600" y="3784937"/>
            <a:ext cx="136333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সারির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দিয়ে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800" y="5481935"/>
            <a:ext cx="7620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কলামের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B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অবস্থাকারী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সেলের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762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334000"/>
            <a:ext cx="7942047" cy="1090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213" r="43316" b="36066"/>
          <a:stretch/>
        </p:blipFill>
        <p:spPr bwMode="auto">
          <a:xfrm>
            <a:off x="546860" y="1290852"/>
            <a:ext cx="8084181" cy="389074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72937" y="1219200"/>
            <a:ext cx="1952232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44959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32" r="48469" b="36060"/>
          <a:stretch/>
        </p:blipFill>
        <p:spPr bwMode="auto">
          <a:xfrm>
            <a:off x="504967" y="1055557"/>
            <a:ext cx="8038531" cy="427844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5486400"/>
            <a:ext cx="2316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/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b="1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/>
                <a:latin typeface="NikoshBAN" pitchFamily="2" charset="0"/>
                <a:cs typeface="NikoshBAN" pitchFamily="2" charset="0"/>
              </a:rPr>
              <a:t>করা</a:t>
            </a:r>
            <a:endParaRPr lang="en-US" sz="4000" b="1" dirty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876800" y="2971800"/>
            <a:ext cx="2209800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403937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702314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Pictur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81000"/>
            <a:ext cx="3409950" cy="2633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213" r="57487" b="47131"/>
          <a:stretch/>
        </p:blipFill>
        <p:spPr bwMode="auto">
          <a:xfrm>
            <a:off x="762000" y="1066800"/>
            <a:ext cx="7600417" cy="42006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54102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কীবোর্ড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=A3*B3%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800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=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400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কীবোর্ডে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*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15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কীবোর্ড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%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এন্টার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433" y="4495800"/>
            <a:ext cx="82432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নিম্নের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C3*D3%+C3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8526" y="1447800"/>
            <a:ext cx="62484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221159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488359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446693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গ্রেড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জিপিএ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54404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bn-BD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য় কাজ </a:t>
            </a:r>
            <a:endParaRPr lang="en-US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19225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ওয়ার্কশিটে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81897"/>
            <a:ext cx="4070555" cy="2713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025604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819400"/>
            <a:ext cx="7772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আইকন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১টি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ওয়ার্কসিটে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3429000"/>
            <a:ext cx="517213" cy="440279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2200" y="533400"/>
            <a:ext cx="4343400" cy="1219199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14600"/>
            <a:ext cx="2438400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446" y="2489299"/>
            <a:ext cx="416755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মোঃ ইমদাদুল হক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ICT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শাহজাহানপুর উচ্চ বিদ্যালয়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মাধবপুর, হবিগঞ্জ।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E-mail 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imdadulhaque3464@gmail.com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540204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কাজ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8006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পরীক্ষায়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সংরক্ষণে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প্রকাশে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18052"/>
            <a:ext cx="4181856" cy="3187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534400" cy="621708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00B050"/>
            </a:extrusion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99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99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2590800"/>
            <a:ext cx="434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>
              <a:spcBef>
                <a:spcPct val="0"/>
              </a:spcBef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endParaRPr lang="en-US" sz="28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05000" y="533400"/>
            <a:ext cx="5486400" cy="1219199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5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DSC071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97" y="2316444"/>
            <a:ext cx="2624303" cy="3550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238" y="1447800"/>
            <a:ext cx="32766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2286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1734258"/>
            <a:ext cx="4354206" cy="28377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48006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ক্যালকোলেটর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গননা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48006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গননা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066800"/>
            <a:ext cx="3733800" cy="35052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3400" y="1524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69" r="56797" b="48565"/>
          <a:stretch/>
        </p:blipFill>
        <p:spPr bwMode="auto">
          <a:xfrm>
            <a:off x="4546010" y="1066800"/>
            <a:ext cx="406459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4800600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গননা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ওয়ার্কশিট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4787205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ওয়ার্কশিট</a:t>
            </a:r>
            <a:r>
              <a:rPr lang="en-US" sz="2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লেখালেখি</a:t>
            </a:r>
            <a:r>
              <a:rPr lang="en-US" sz="2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2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2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গ্রাফ</a:t>
            </a:r>
            <a:r>
              <a:rPr lang="en-US" sz="2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রেজাল্ট</a:t>
            </a:r>
            <a:r>
              <a:rPr lang="en-US" sz="2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2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2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2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150" y="1143623"/>
            <a:ext cx="7806520" cy="54857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1524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4191000"/>
            <a:ext cx="6477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ওয়ার্কশিট</a:t>
            </a:r>
            <a:r>
              <a:rPr lang="en-US" sz="6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ব্যবহারই</a:t>
            </a:r>
            <a:r>
              <a:rPr lang="en-US" sz="6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6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4494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006804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6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160455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n w="18000">
                <a:noFill/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32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32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প্রোগ্রামে</a:t>
            </a:r>
            <a:r>
              <a:rPr lang="en-US" sz="32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2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2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স্প্রেডশীট</a:t>
            </a:r>
            <a:r>
              <a:rPr lang="en-US" sz="32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32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উদ্দ্যেশ্য</a:t>
            </a:r>
            <a:r>
              <a:rPr lang="en-US" sz="32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0437" y="1819870"/>
            <a:ext cx="7345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…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343400"/>
            <a:ext cx="6487458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" y="1254735"/>
            <a:ext cx="2194560" cy="2286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1254735"/>
            <a:ext cx="2194560" cy="2286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6733" y="1254735"/>
            <a:ext cx="2194560" cy="2286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5330" y="5181600"/>
            <a:ext cx="8487670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স্প্রেডশিট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এক্সেল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3576935"/>
            <a:ext cx="2057400" cy="46166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এক্সেল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298" y="3581400"/>
            <a:ext cx="2211102" cy="46166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ভিসিক্যালক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3505200"/>
            <a:ext cx="2951997" cy="46166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ক্যালক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2286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511</Words>
  <Application>Microsoft Office PowerPoint</Application>
  <PresentationFormat>On-screen Show (4:3)</PresentationFormat>
  <Paragraphs>72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23</cp:revision>
  <dcterms:created xsi:type="dcterms:W3CDTF">2006-08-16T00:00:00Z</dcterms:created>
  <dcterms:modified xsi:type="dcterms:W3CDTF">2021-09-06T17:58:19Z</dcterms:modified>
</cp:coreProperties>
</file>