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73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-76200"/>
            <a:ext cx="7696200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772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85800" y="381000"/>
            <a:ext cx="7848600" cy="707886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5A4FE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14478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362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37941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ভিডিও, টিভি,সিনেমা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048000"/>
            <a:ext cx="73913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45561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24050"/>
            <a:ext cx="29289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97062"/>
            <a:ext cx="26670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4659312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4648200"/>
            <a:ext cx="1776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600" y="4659312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35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4-08-2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57400"/>
            <a:ext cx="228008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5410200"/>
            <a:ext cx="79248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Picture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ture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5410200"/>
            <a:ext cx="79248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403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3160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33400"/>
            <a:ext cx="3409950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ic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304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5751493"/>
            <a:ext cx="79248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9600" y="441325"/>
            <a:ext cx="7696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project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200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ture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676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3382962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90600" y="3200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35412"/>
            <a:ext cx="35814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66800" y="5973762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00600" y="4253805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2" y="1295400"/>
            <a:ext cx="24844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25862"/>
            <a:ext cx="26670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95400"/>
            <a:ext cx="28956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5052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7912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3276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3400" y="288925"/>
            <a:ext cx="815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00600" y="4253805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7" y="1066800"/>
            <a:ext cx="2590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3281065"/>
            <a:ext cx="2497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8674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শিক্ষামুলক 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066800"/>
            <a:ext cx="2370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33528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ওয়েব পেইজ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114800" y="4280118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শিক্ষামুলক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সফটওয়ারে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পেজেও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15920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কাজ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970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মাল্টিমিডিয়ার প্রয়োগ কি কি ক্ষেত্রে বর্ননা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"/>
            <a:ext cx="4070555" cy="271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533400"/>
            <a:ext cx="52578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2438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5146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ইমদাদুল হক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শাহজাহানপুর উচ্চ বিদ্যালয়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মাধবপুর, হবিগঞ্জ।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imdadulhaque3464@gmail.com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কয়েকটি মাল্টিমিডিয়া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 বল।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মুদ্রন প্রকাশনায় কিভাবে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গ্রাফিক্স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হচ্ছে।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0680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4677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মাল্টিমিডিয়ার 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13" y="228600"/>
            <a:ext cx="418768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0009"/>
            <a:ext cx="7696200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Picture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38412"/>
            <a:ext cx="77168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590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89" y="2209800"/>
            <a:ext cx="294341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905000" y="533400"/>
            <a:ext cx="5486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33" y="1295400"/>
            <a:ext cx="4192467" cy="3810000"/>
          </a:xfrm>
          <a:prstGeom prst="rect">
            <a:avLst/>
          </a:prstGeom>
        </p:spPr>
      </p:pic>
      <p:pic>
        <p:nvPicPr>
          <p:cNvPr id="4" name="Picture 4" descr="Picture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39511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0225" y="5576887"/>
            <a:ext cx="5362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F72955"/>
                </a:solidFill>
                <a:latin typeface="NikoshBAN" pitchFamily="2" charset="0"/>
                <a:cs typeface="NikoshBAN" pitchFamily="2" charset="0"/>
              </a:rPr>
              <a:t>মাল্টিমিডিয়া ক্লাসরুম</a:t>
            </a:r>
            <a:endParaRPr lang="en-US" sz="2800" dirty="0">
              <a:solidFill>
                <a:srgbClr val="F7295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4029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5638800"/>
            <a:ext cx="5362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F72955"/>
                </a:solidFill>
                <a:latin typeface="NikoshBAN" pitchFamily="2" charset="0"/>
                <a:cs typeface="NikoshBAN" pitchFamily="2" charset="0"/>
              </a:rPr>
              <a:t>মাল্টিমিডিয়া ক্লাসরুম</a:t>
            </a:r>
            <a:endParaRPr lang="en-US" sz="2800" dirty="0">
              <a:solidFill>
                <a:srgbClr val="F729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4" y="1219200"/>
            <a:ext cx="417688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5957887"/>
            <a:ext cx="5362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F72955"/>
                </a:solidFill>
                <a:latin typeface="NikoshBAN" pitchFamily="2" charset="0"/>
                <a:cs typeface="NikoshBAN" pitchFamily="2" charset="0"/>
              </a:rPr>
              <a:t>মাল্টিমিডিয়া ক্লাসরুম</a:t>
            </a:r>
            <a:endParaRPr lang="en-US" sz="2800" dirty="0">
              <a:solidFill>
                <a:srgbClr val="F7295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44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06804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81278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মাল্টিমিডিয়ার ধারনা ব্যাখ্যা 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 চিহ্নিত করতে পার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437" y="1819870"/>
            <a:ext cx="734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38200" y="669925"/>
            <a:ext cx="74676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2322255"/>
            <a:ext cx="769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লেখা, ছবি, অডিও, ভিডিও,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গ্রাফিক্স এর সমন্বিত পদ্ধতি হল মাল্টিমিডিয়া 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বিনোদন,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শিক্ষা,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ইন্টারনেটসহ বিভিন্ন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হয়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345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26</cp:revision>
  <dcterms:created xsi:type="dcterms:W3CDTF">2006-08-16T00:00:00Z</dcterms:created>
  <dcterms:modified xsi:type="dcterms:W3CDTF">2021-09-07T02:35:01Z</dcterms:modified>
</cp:coreProperties>
</file>