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80" r:id="rId3"/>
    <p:sldId id="259" r:id="rId4"/>
    <p:sldId id="260" r:id="rId5"/>
    <p:sldId id="28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B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274CA-6018-4D20-880F-806466482FA3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0F8AD2BB-16E3-4184-9142-67222B2E707F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Fat </a:t>
          </a:r>
        </a:p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and oil.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E9828-C810-4D77-8638-D053103CF794}" type="parTrans" cxnId="{F5737544-3DAF-4AA0-BD8C-96695FA94D6B}">
      <dgm:prSet/>
      <dgm:spPr/>
      <dgm:t>
        <a:bodyPr/>
        <a:lstStyle/>
        <a:p>
          <a:endParaRPr lang="en-US"/>
        </a:p>
      </dgm:t>
    </dgm:pt>
    <dgm:pt modelId="{D2EDF1DC-0A27-4849-9579-A256CC19B5AB}" type="sibTrans" cxnId="{F5737544-3DAF-4AA0-BD8C-96695FA94D6B}">
      <dgm:prSet/>
      <dgm:spPr/>
      <dgm:t>
        <a:bodyPr/>
        <a:lstStyle/>
        <a:p>
          <a:endParaRPr lang="en-US"/>
        </a:p>
      </dgm:t>
    </dgm:pt>
    <dgm:pt modelId="{AB3C68DF-F38E-4CC9-95DB-96C7B55B5C9A}">
      <dgm:prSet phldrT="[Text]" custT="1"/>
      <dgm:spPr/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Fish, Meat, Dairy, Beans and lentils.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06ED75-2CD2-4605-A75A-FA0859FD66A9}" type="parTrans" cxnId="{B17A74D3-581E-43BE-9723-229E20307CC0}">
      <dgm:prSet/>
      <dgm:spPr/>
      <dgm:t>
        <a:bodyPr/>
        <a:lstStyle/>
        <a:p>
          <a:endParaRPr lang="en-US"/>
        </a:p>
      </dgm:t>
    </dgm:pt>
    <dgm:pt modelId="{F1914250-5CC6-46CB-91A1-39FF2EF48694}" type="sibTrans" cxnId="{B17A74D3-581E-43BE-9723-229E20307CC0}">
      <dgm:prSet/>
      <dgm:spPr/>
      <dgm:t>
        <a:bodyPr/>
        <a:lstStyle/>
        <a:p>
          <a:endParaRPr lang="en-US"/>
        </a:p>
      </dgm:t>
    </dgm:pt>
    <dgm:pt modelId="{F909A3CA-0549-444E-98FA-477D659AD407}">
      <dgm:prSet phldrT="[Text]" custT="1"/>
      <dgm:spPr/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Fruits and vegetables.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37472-DD84-4F8F-901B-5687E5CE1ADA}" type="parTrans" cxnId="{478AB582-1BA7-41E5-B2B7-A126F6E58ECD}">
      <dgm:prSet/>
      <dgm:spPr/>
      <dgm:t>
        <a:bodyPr/>
        <a:lstStyle/>
        <a:p>
          <a:endParaRPr lang="en-US"/>
        </a:p>
      </dgm:t>
    </dgm:pt>
    <dgm:pt modelId="{28BC9AA7-EDEF-41C3-9714-463C0C4DB5ED}" type="sibTrans" cxnId="{478AB582-1BA7-41E5-B2B7-A126F6E58ECD}">
      <dgm:prSet/>
      <dgm:spPr/>
      <dgm:t>
        <a:bodyPr/>
        <a:lstStyle/>
        <a:p>
          <a:endParaRPr lang="en-US"/>
        </a:p>
      </dgm:t>
    </dgm:pt>
    <dgm:pt modelId="{5B935A19-6524-4285-8892-919CEF61E2D4}">
      <dgm:prSet custT="1"/>
      <dgm:spPr/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Grains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61C18-4368-4055-A12C-152A0344596B}" type="parTrans" cxnId="{DD1D6718-D204-43D3-8CF3-CB9179E6B6B7}">
      <dgm:prSet/>
      <dgm:spPr/>
      <dgm:t>
        <a:bodyPr/>
        <a:lstStyle/>
        <a:p>
          <a:endParaRPr lang="en-US"/>
        </a:p>
      </dgm:t>
    </dgm:pt>
    <dgm:pt modelId="{AEFAD343-54AF-4117-AAF7-7EA3C433AAA3}" type="sibTrans" cxnId="{DD1D6718-D204-43D3-8CF3-CB9179E6B6B7}">
      <dgm:prSet/>
      <dgm:spPr/>
      <dgm:t>
        <a:bodyPr/>
        <a:lstStyle/>
        <a:p>
          <a:endParaRPr lang="en-US"/>
        </a:p>
      </dgm:t>
    </dgm:pt>
    <dgm:pt modelId="{B0A1E8E9-EDF4-4B28-88B4-E72F817A3317}" type="pres">
      <dgm:prSet presAssocID="{BB0274CA-6018-4D20-880F-806466482FA3}" presName="Name0" presStyleCnt="0">
        <dgm:presLayoutVars>
          <dgm:dir/>
          <dgm:animLvl val="lvl"/>
          <dgm:resizeHandles val="exact"/>
        </dgm:presLayoutVars>
      </dgm:prSet>
      <dgm:spPr/>
    </dgm:pt>
    <dgm:pt modelId="{E2C6509F-3270-4BE7-B10F-76CA85DF35F6}" type="pres">
      <dgm:prSet presAssocID="{0F8AD2BB-16E3-4184-9142-67222B2E707F}" presName="Name8" presStyleCnt="0"/>
      <dgm:spPr/>
    </dgm:pt>
    <dgm:pt modelId="{D6E189BC-AF13-4F70-8293-EF2741BE4BDD}" type="pres">
      <dgm:prSet presAssocID="{0F8AD2BB-16E3-4184-9142-67222B2E707F}" presName="level" presStyleLbl="node1" presStyleIdx="0" presStyleCnt="4" custScaleX="96842" custLinFactNeighborY="-11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5AD3C-3010-48E5-8CDB-C13D71810401}" type="pres">
      <dgm:prSet presAssocID="{0F8AD2BB-16E3-4184-9142-67222B2E70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024E8-4329-4C13-9F81-718D0190CB4E}" type="pres">
      <dgm:prSet presAssocID="{AB3C68DF-F38E-4CC9-95DB-96C7B55B5C9A}" presName="Name8" presStyleCnt="0"/>
      <dgm:spPr/>
    </dgm:pt>
    <dgm:pt modelId="{9D1353E0-0535-4197-A3A0-A13A6F3A5BCA}" type="pres">
      <dgm:prSet presAssocID="{AB3C68DF-F38E-4CC9-95DB-96C7B55B5C9A}" presName="level" presStyleLbl="node1" presStyleIdx="1" presStyleCnt="4" custScaleX="98947" custLinFactNeighborX="0" custLinFactNeighborY="5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B1751-2C5C-410E-B12F-4A4B986A9023}" type="pres">
      <dgm:prSet presAssocID="{AB3C68DF-F38E-4CC9-95DB-96C7B55B5C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FCF32-2D9C-4643-98D1-2046CB8F576F}" type="pres">
      <dgm:prSet presAssocID="{F909A3CA-0549-444E-98FA-477D659AD407}" presName="Name8" presStyleCnt="0"/>
      <dgm:spPr/>
    </dgm:pt>
    <dgm:pt modelId="{418151F6-1C91-4874-BFD3-F7CEBFB23E85}" type="pres">
      <dgm:prSet presAssocID="{F909A3CA-0549-444E-98FA-477D659AD407}" presName="level" presStyleLbl="node1" presStyleIdx="2" presStyleCnt="4" custScaleX="99425" custLinFactNeighborX="-112" custLinFactNeighborY="10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3CC3F-13E0-4579-95F6-678E207CD62E}" type="pres">
      <dgm:prSet presAssocID="{F909A3CA-0549-444E-98FA-477D659AD4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CDFA7-27B8-4AB4-935D-F27FC9483A88}" type="pres">
      <dgm:prSet presAssocID="{5B935A19-6524-4285-8892-919CEF61E2D4}" presName="Name8" presStyleCnt="0"/>
      <dgm:spPr/>
    </dgm:pt>
    <dgm:pt modelId="{9A8231E5-FEE5-4F1F-B990-E18F80F23F11}" type="pres">
      <dgm:prSet presAssocID="{5B935A19-6524-4285-8892-919CEF61E2D4}" presName="level" presStyleLbl="node1" presStyleIdx="3" presStyleCnt="4" custScaleX="100000" custLinFactNeighborY="15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AC56A-2B2A-469C-964D-D8F7715372B6}" type="pres">
      <dgm:prSet presAssocID="{5B935A19-6524-4285-8892-919CEF61E2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ABE45A-5C60-4B56-ACD0-B4232421946B}" type="presOf" srcId="{AB3C68DF-F38E-4CC9-95DB-96C7B55B5C9A}" destId="{9D1353E0-0535-4197-A3A0-A13A6F3A5BCA}" srcOrd="0" destOrd="0" presId="urn:microsoft.com/office/officeart/2005/8/layout/pyramid1"/>
    <dgm:cxn modelId="{CD3CE58D-AEA9-47A6-8FFD-9F87E1927B73}" type="presOf" srcId="{5B935A19-6524-4285-8892-919CEF61E2D4}" destId="{B84AC56A-2B2A-469C-964D-D8F7715372B6}" srcOrd="1" destOrd="0" presId="urn:microsoft.com/office/officeart/2005/8/layout/pyramid1"/>
    <dgm:cxn modelId="{280ECF28-3D8D-4924-AE5C-52098555F8EC}" type="presOf" srcId="{BB0274CA-6018-4D20-880F-806466482FA3}" destId="{B0A1E8E9-EDF4-4B28-88B4-E72F817A3317}" srcOrd="0" destOrd="0" presId="urn:microsoft.com/office/officeart/2005/8/layout/pyramid1"/>
    <dgm:cxn modelId="{478AB582-1BA7-41E5-B2B7-A126F6E58ECD}" srcId="{BB0274CA-6018-4D20-880F-806466482FA3}" destId="{F909A3CA-0549-444E-98FA-477D659AD407}" srcOrd="2" destOrd="0" parTransId="{66B37472-DD84-4F8F-901B-5687E5CE1ADA}" sibTransId="{28BC9AA7-EDEF-41C3-9714-463C0C4DB5ED}"/>
    <dgm:cxn modelId="{F5737544-3DAF-4AA0-BD8C-96695FA94D6B}" srcId="{BB0274CA-6018-4D20-880F-806466482FA3}" destId="{0F8AD2BB-16E3-4184-9142-67222B2E707F}" srcOrd="0" destOrd="0" parTransId="{A6EE9828-C810-4D77-8638-D053103CF794}" sibTransId="{D2EDF1DC-0A27-4849-9579-A256CC19B5AB}"/>
    <dgm:cxn modelId="{759CE4DF-C59B-4F6F-8697-89E4868301C5}" type="presOf" srcId="{F909A3CA-0549-444E-98FA-477D659AD407}" destId="{7A93CC3F-13E0-4579-95F6-678E207CD62E}" srcOrd="1" destOrd="0" presId="urn:microsoft.com/office/officeart/2005/8/layout/pyramid1"/>
    <dgm:cxn modelId="{DD1D6718-D204-43D3-8CF3-CB9179E6B6B7}" srcId="{BB0274CA-6018-4D20-880F-806466482FA3}" destId="{5B935A19-6524-4285-8892-919CEF61E2D4}" srcOrd="3" destOrd="0" parTransId="{C9061C18-4368-4055-A12C-152A0344596B}" sibTransId="{AEFAD343-54AF-4117-AAF7-7EA3C433AAA3}"/>
    <dgm:cxn modelId="{C39303DF-9C5C-43A0-BAB7-1F00C5A5BBEE}" type="presOf" srcId="{5B935A19-6524-4285-8892-919CEF61E2D4}" destId="{9A8231E5-FEE5-4F1F-B990-E18F80F23F11}" srcOrd="0" destOrd="0" presId="urn:microsoft.com/office/officeart/2005/8/layout/pyramid1"/>
    <dgm:cxn modelId="{F635D714-025A-43D2-9844-0EB700B3F479}" type="presOf" srcId="{AB3C68DF-F38E-4CC9-95DB-96C7B55B5C9A}" destId="{9A1B1751-2C5C-410E-B12F-4A4B986A9023}" srcOrd="1" destOrd="0" presId="urn:microsoft.com/office/officeart/2005/8/layout/pyramid1"/>
    <dgm:cxn modelId="{A86DAC02-4F9A-4E28-BFF2-89ED1B12D920}" type="presOf" srcId="{0F8AD2BB-16E3-4184-9142-67222B2E707F}" destId="{D6E189BC-AF13-4F70-8293-EF2741BE4BDD}" srcOrd="0" destOrd="0" presId="urn:microsoft.com/office/officeart/2005/8/layout/pyramid1"/>
    <dgm:cxn modelId="{B17A74D3-581E-43BE-9723-229E20307CC0}" srcId="{BB0274CA-6018-4D20-880F-806466482FA3}" destId="{AB3C68DF-F38E-4CC9-95DB-96C7B55B5C9A}" srcOrd="1" destOrd="0" parTransId="{8B06ED75-2CD2-4605-A75A-FA0859FD66A9}" sibTransId="{F1914250-5CC6-46CB-91A1-39FF2EF48694}"/>
    <dgm:cxn modelId="{DE5A57A9-B711-4A0B-8040-BF3C0D9D665E}" type="presOf" srcId="{F909A3CA-0549-444E-98FA-477D659AD407}" destId="{418151F6-1C91-4874-BFD3-F7CEBFB23E85}" srcOrd="0" destOrd="0" presId="urn:microsoft.com/office/officeart/2005/8/layout/pyramid1"/>
    <dgm:cxn modelId="{E378CD6F-8646-465B-9DFC-2D83F0C8EA3D}" type="presOf" srcId="{0F8AD2BB-16E3-4184-9142-67222B2E707F}" destId="{3795AD3C-3010-48E5-8CDB-C13D71810401}" srcOrd="1" destOrd="0" presId="urn:microsoft.com/office/officeart/2005/8/layout/pyramid1"/>
    <dgm:cxn modelId="{3B46A55A-7220-4A0C-B8EC-E32BAE2DE4A4}" type="presParOf" srcId="{B0A1E8E9-EDF4-4B28-88B4-E72F817A3317}" destId="{E2C6509F-3270-4BE7-B10F-76CA85DF35F6}" srcOrd="0" destOrd="0" presId="urn:microsoft.com/office/officeart/2005/8/layout/pyramid1"/>
    <dgm:cxn modelId="{57B03E7C-A0D4-47A5-B3C4-D8996AFEAB7B}" type="presParOf" srcId="{E2C6509F-3270-4BE7-B10F-76CA85DF35F6}" destId="{D6E189BC-AF13-4F70-8293-EF2741BE4BDD}" srcOrd="0" destOrd="0" presId="urn:microsoft.com/office/officeart/2005/8/layout/pyramid1"/>
    <dgm:cxn modelId="{DB267B40-3423-4143-9D44-AFB649D612DA}" type="presParOf" srcId="{E2C6509F-3270-4BE7-B10F-76CA85DF35F6}" destId="{3795AD3C-3010-48E5-8CDB-C13D71810401}" srcOrd="1" destOrd="0" presId="urn:microsoft.com/office/officeart/2005/8/layout/pyramid1"/>
    <dgm:cxn modelId="{317B739E-B173-4769-A5F8-72FA1A78646D}" type="presParOf" srcId="{B0A1E8E9-EDF4-4B28-88B4-E72F817A3317}" destId="{BC6024E8-4329-4C13-9F81-718D0190CB4E}" srcOrd="1" destOrd="0" presId="urn:microsoft.com/office/officeart/2005/8/layout/pyramid1"/>
    <dgm:cxn modelId="{758F36F5-846F-4B9A-8DA9-4CE83FBF02F6}" type="presParOf" srcId="{BC6024E8-4329-4C13-9F81-718D0190CB4E}" destId="{9D1353E0-0535-4197-A3A0-A13A6F3A5BCA}" srcOrd="0" destOrd="0" presId="urn:microsoft.com/office/officeart/2005/8/layout/pyramid1"/>
    <dgm:cxn modelId="{F55DE8B5-304C-4236-957E-FD2C9929795E}" type="presParOf" srcId="{BC6024E8-4329-4C13-9F81-718D0190CB4E}" destId="{9A1B1751-2C5C-410E-B12F-4A4B986A9023}" srcOrd="1" destOrd="0" presId="urn:microsoft.com/office/officeart/2005/8/layout/pyramid1"/>
    <dgm:cxn modelId="{4AA0C2B3-D5A7-414E-92CF-DF7D1DC97326}" type="presParOf" srcId="{B0A1E8E9-EDF4-4B28-88B4-E72F817A3317}" destId="{A6CFCF32-2D9C-4643-98D1-2046CB8F576F}" srcOrd="2" destOrd="0" presId="urn:microsoft.com/office/officeart/2005/8/layout/pyramid1"/>
    <dgm:cxn modelId="{C579574B-35EB-4F5E-BB3A-6CA1D332D1C5}" type="presParOf" srcId="{A6CFCF32-2D9C-4643-98D1-2046CB8F576F}" destId="{418151F6-1C91-4874-BFD3-F7CEBFB23E85}" srcOrd="0" destOrd="0" presId="urn:microsoft.com/office/officeart/2005/8/layout/pyramid1"/>
    <dgm:cxn modelId="{FAB83798-68D8-4F0D-867C-02E050F85450}" type="presParOf" srcId="{A6CFCF32-2D9C-4643-98D1-2046CB8F576F}" destId="{7A93CC3F-13E0-4579-95F6-678E207CD62E}" srcOrd="1" destOrd="0" presId="urn:microsoft.com/office/officeart/2005/8/layout/pyramid1"/>
    <dgm:cxn modelId="{F2B01100-D70B-4486-B11E-B875B803A3E0}" type="presParOf" srcId="{B0A1E8E9-EDF4-4B28-88B4-E72F817A3317}" destId="{F03CDFA7-27B8-4AB4-935D-F27FC9483A88}" srcOrd="3" destOrd="0" presId="urn:microsoft.com/office/officeart/2005/8/layout/pyramid1"/>
    <dgm:cxn modelId="{122382CD-7173-4F8F-84EA-0E1744CD22CA}" type="presParOf" srcId="{F03CDFA7-27B8-4AB4-935D-F27FC9483A88}" destId="{9A8231E5-FEE5-4F1F-B990-E18F80F23F11}" srcOrd="0" destOrd="0" presId="urn:microsoft.com/office/officeart/2005/8/layout/pyramid1"/>
    <dgm:cxn modelId="{454A9C49-5367-4B06-BF47-EA73F2E5C446}" type="presParOf" srcId="{F03CDFA7-27B8-4AB4-935D-F27FC9483A88}" destId="{B84AC56A-2B2A-469C-964D-D8F7715372B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9739E2-0341-4E5D-9730-9A3BA30749F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6C88B-E3EE-4FB7-AE8C-D2219BAA5334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Food</a:t>
          </a:r>
          <a:r>
            <a:rPr lang="en-US" sz="3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Pyramid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EBE9D8-A53B-4B61-85D0-2E3CCC3157CC}" type="parTrans" cxnId="{DDA23DE5-7F8D-4A0E-B3C5-D68395FBCED2}">
      <dgm:prSet/>
      <dgm:spPr/>
      <dgm:t>
        <a:bodyPr/>
        <a:lstStyle/>
        <a:p>
          <a:endParaRPr lang="en-US"/>
        </a:p>
      </dgm:t>
    </dgm:pt>
    <dgm:pt modelId="{AA559B3C-E0DC-45BA-BE8A-D324FBAD271D}" type="sibTrans" cxnId="{DDA23DE5-7F8D-4A0E-B3C5-D68395FBCED2}">
      <dgm:prSet/>
      <dgm:spPr/>
      <dgm:t>
        <a:bodyPr/>
        <a:lstStyle/>
        <a:p>
          <a:endParaRPr lang="en-US"/>
        </a:p>
      </dgm:t>
    </dgm:pt>
    <dgm:pt modelId="{F13B621E-5E0A-44E3-91A2-EA93FCA21588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Fat</a:t>
          </a:r>
          <a:r>
            <a:rPr lang="en-US" sz="28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Oil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247B2-6642-4FB4-8B0A-2CD02D77AE7B}" type="parTrans" cxnId="{786ADF43-E941-4832-929D-16D152258168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CBC50E4-DC55-43EE-98B0-515A80DB749E}" type="sibTrans" cxnId="{786ADF43-E941-4832-929D-16D152258168}">
      <dgm:prSet/>
      <dgm:spPr/>
      <dgm:t>
        <a:bodyPr/>
        <a:lstStyle/>
        <a:p>
          <a:endParaRPr lang="en-US"/>
        </a:p>
      </dgm:t>
    </dgm:pt>
    <dgm:pt modelId="{000EED8D-4509-4D7C-AF6F-7EF4CDDFC6B0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Dairy</a:t>
          </a:r>
          <a:r>
            <a:rPr lang="en-US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products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BFCF2-3DCB-40FC-B7B3-B53AA0D046A1}" type="parTrans" cxnId="{DC3889BE-6409-43A2-ACBD-C5F81C550808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19A23B4-8A7F-4962-A603-9417FB5022F6}" type="sibTrans" cxnId="{DC3889BE-6409-43A2-ACBD-C5F81C550808}">
      <dgm:prSet/>
      <dgm:spPr/>
      <dgm:t>
        <a:bodyPr/>
        <a:lstStyle/>
        <a:p>
          <a:endParaRPr lang="en-US"/>
        </a:p>
      </dgm:t>
    </dgm:pt>
    <dgm:pt modelId="{FE8C2D2D-DC1D-4519-BA88-EFFE0855FC1C}">
      <dgm:prSet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Vegetables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9D507-BA82-4F68-8778-99C5DA619C6F}" type="parTrans" cxnId="{0961FA65-74FA-4740-AAEC-61908DC2D941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2725DE4-04C4-4F8D-AD03-2456817F2AB5}" type="sibTrans" cxnId="{0961FA65-74FA-4740-AAEC-61908DC2D941}">
      <dgm:prSet/>
      <dgm:spPr/>
      <dgm:t>
        <a:bodyPr/>
        <a:lstStyle/>
        <a:p>
          <a:endParaRPr lang="en-US"/>
        </a:p>
      </dgm:t>
    </dgm:pt>
    <dgm:pt modelId="{074F1FBE-C405-4013-A4AE-40475D5C7448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Bread,</a:t>
          </a:r>
          <a:r>
            <a:rPr lang="en-US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Patatoes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CBEFF-302C-4142-B3AB-1769BE902EBB}" type="parTrans" cxnId="{3D60342A-8E19-4445-A07B-85E6AC5449A3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56059D9-5921-49E7-B4B0-5EA7F1878CF2}" type="sibTrans" cxnId="{3D60342A-8E19-4445-A07B-85E6AC5449A3}">
      <dgm:prSet/>
      <dgm:spPr/>
      <dgm:t>
        <a:bodyPr/>
        <a:lstStyle/>
        <a:p>
          <a:endParaRPr lang="en-US"/>
        </a:p>
      </dgm:t>
    </dgm:pt>
    <dgm:pt modelId="{8BA9D4E0-7364-480D-B202-8407773301A6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Rice,</a:t>
          </a:r>
          <a:r>
            <a:rPr lang="en-US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Ruti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F478D-6A1B-4040-A4F2-751FF8F865F6}" type="parTrans" cxnId="{C89193B3-67EF-4779-A95B-83FB9CBA5FFB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1E178D6-16A3-4147-BD8D-9B797023D532}" type="sibTrans" cxnId="{C89193B3-67EF-4779-A95B-83FB9CBA5FFB}">
      <dgm:prSet/>
      <dgm:spPr/>
      <dgm:t>
        <a:bodyPr/>
        <a:lstStyle/>
        <a:p>
          <a:endParaRPr lang="en-US"/>
        </a:p>
      </dgm:t>
    </dgm:pt>
    <dgm:pt modelId="{C0D09086-0249-4215-A97F-BD8BD90D812E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Fruits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9453B2-647B-43A2-9164-59B0FE1CC7AA}" type="parTrans" cxnId="{CC6180EF-50F4-45C7-9462-B378FE2006D3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5DD6758-0B13-4DA2-9C65-19E57B5C17F3}" type="sibTrans" cxnId="{CC6180EF-50F4-45C7-9462-B378FE2006D3}">
      <dgm:prSet/>
      <dgm:spPr/>
      <dgm:t>
        <a:bodyPr/>
        <a:lstStyle/>
        <a:p>
          <a:endParaRPr lang="en-US"/>
        </a:p>
      </dgm:t>
    </dgm:pt>
    <dgm:pt modelId="{2B48F97C-4178-4842-8ACC-F6353638E336}">
      <dgm:prSet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Fish,</a:t>
          </a:r>
          <a:r>
            <a:rPr lang="en-US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Meat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97436-8565-4378-A745-B94EC74746C4}" type="parTrans" cxnId="{E6B5C640-D8D0-4D4F-AA8A-0F82313B7CBE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4E8E75D-E35A-4C75-A795-F1F97A6A117C}" type="sibTrans" cxnId="{E6B5C640-D8D0-4D4F-AA8A-0F82313B7CBE}">
      <dgm:prSet/>
      <dgm:spPr/>
      <dgm:t>
        <a:bodyPr/>
        <a:lstStyle/>
        <a:p>
          <a:endParaRPr lang="en-US"/>
        </a:p>
      </dgm:t>
    </dgm:pt>
    <dgm:pt modelId="{56604B65-FDA2-4FA8-AB37-11DFFEB216D1}">
      <dgm:prSet custT="1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Lentils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715283-1715-4CEB-A1C6-2B38D38F1294}" type="parTrans" cxnId="{87F232D8-585C-43C7-BB0A-D6EEE6CE12D5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A88D6FC-71BA-4AC4-BD46-9819780956AC}" type="sibTrans" cxnId="{87F232D8-585C-43C7-BB0A-D6EEE6CE12D5}">
      <dgm:prSet/>
      <dgm:spPr/>
      <dgm:t>
        <a:bodyPr/>
        <a:lstStyle/>
        <a:p>
          <a:endParaRPr lang="en-US"/>
        </a:p>
      </dgm:t>
    </dgm:pt>
    <dgm:pt modelId="{26BF2C31-2F3A-4D4F-9873-20F444F3D0A7}" type="pres">
      <dgm:prSet presAssocID="{539739E2-0341-4E5D-9730-9A3BA30749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BD5C9C-AA13-48CD-B902-547CED69ED08}" type="pres">
      <dgm:prSet presAssocID="{1CD6C88B-E3EE-4FB7-AE8C-D2219BAA5334}" presName="centerShape" presStyleLbl="node0" presStyleIdx="0" presStyleCnt="1" custScaleX="164457" custScaleY="132611" custLinFactNeighborX="3141" custLinFactNeighborY="496"/>
      <dgm:spPr/>
      <dgm:t>
        <a:bodyPr/>
        <a:lstStyle/>
        <a:p>
          <a:endParaRPr lang="en-US"/>
        </a:p>
      </dgm:t>
    </dgm:pt>
    <dgm:pt modelId="{2401E2BF-D3AB-4918-9A2C-D398001DD93A}" type="pres">
      <dgm:prSet presAssocID="{F84247B2-6642-4FB4-8B0A-2CD02D77AE7B}" presName="parTrans" presStyleLbl="sibTrans2D1" presStyleIdx="0" presStyleCnt="8"/>
      <dgm:spPr/>
      <dgm:t>
        <a:bodyPr/>
        <a:lstStyle/>
        <a:p>
          <a:endParaRPr lang="en-US"/>
        </a:p>
      </dgm:t>
    </dgm:pt>
    <dgm:pt modelId="{E597C569-B529-4F04-ACE1-22598D5011EC}" type="pres">
      <dgm:prSet presAssocID="{F84247B2-6642-4FB4-8B0A-2CD02D77AE7B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368F0841-FB07-453D-9D80-CB2458C25B58}" type="pres">
      <dgm:prSet presAssocID="{F13B621E-5E0A-44E3-91A2-EA93FCA21588}" presName="node" presStyleLbl="node1" presStyleIdx="0" presStyleCnt="8" custScaleX="157782" custRadScaleRad="101340" custRadScaleInc="33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FC1A4-7358-420A-9650-28A80F2C7EAD}" type="pres">
      <dgm:prSet presAssocID="{D9EBFCF2-3DCB-40FC-B7B3-B53AA0D046A1}" presName="parTrans" presStyleLbl="sibTrans2D1" presStyleIdx="1" presStyleCnt="8"/>
      <dgm:spPr/>
      <dgm:t>
        <a:bodyPr/>
        <a:lstStyle/>
        <a:p>
          <a:endParaRPr lang="en-US"/>
        </a:p>
      </dgm:t>
    </dgm:pt>
    <dgm:pt modelId="{F1A95690-45D4-4738-8F62-8A34A5581520}" type="pres">
      <dgm:prSet presAssocID="{D9EBFCF2-3DCB-40FC-B7B3-B53AA0D046A1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51CB1904-A030-4AAE-8090-DCCABCC99B49}" type="pres">
      <dgm:prSet presAssocID="{000EED8D-4509-4D7C-AF6F-7EF4CDDFC6B0}" presName="node" presStyleLbl="node1" presStyleIdx="1" presStyleCnt="8" custScaleX="143963" custScaleY="112342" custRadScaleRad="138405" custRadScaleInc="44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9EB85-73B1-47CE-B2AA-3DC780120045}" type="pres">
      <dgm:prSet presAssocID="{9E715283-1715-4CEB-A1C6-2B38D38F1294}" presName="parTrans" presStyleLbl="sibTrans2D1" presStyleIdx="2" presStyleCnt="8"/>
      <dgm:spPr/>
      <dgm:t>
        <a:bodyPr/>
        <a:lstStyle/>
        <a:p>
          <a:endParaRPr lang="en-US"/>
        </a:p>
      </dgm:t>
    </dgm:pt>
    <dgm:pt modelId="{B37FE8E6-930E-4829-8F70-E297C57AD5BB}" type="pres">
      <dgm:prSet presAssocID="{9E715283-1715-4CEB-A1C6-2B38D38F1294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D1D944DD-05E6-460A-BDDD-28248C9D4A4F}" type="pres">
      <dgm:prSet presAssocID="{56604B65-FDA2-4FA8-AB37-11DFFEB216D1}" presName="node" presStyleLbl="node1" presStyleIdx="2" presStyleCnt="8" custScaleX="139991" custScaleY="118248" custRadScaleRad="124607" custRadScaleInc="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303FA-01FE-41EA-AFFC-2AB484BBCFE8}" type="pres">
      <dgm:prSet presAssocID="{CB99D507-BA82-4F68-8778-99C5DA619C6F}" presName="parTrans" presStyleLbl="sibTrans2D1" presStyleIdx="3" presStyleCnt="8"/>
      <dgm:spPr/>
      <dgm:t>
        <a:bodyPr/>
        <a:lstStyle/>
        <a:p>
          <a:endParaRPr lang="en-US"/>
        </a:p>
      </dgm:t>
    </dgm:pt>
    <dgm:pt modelId="{C5CBD41C-F917-49C6-9742-DD8F65972E6A}" type="pres">
      <dgm:prSet presAssocID="{CB99D507-BA82-4F68-8778-99C5DA619C6F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6A4AA275-A8A9-449F-B399-97040F7DF41E}" type="pres">
      <dgm:prSet presAssocID="{FE8C2D2D-DC1D-4519-BA88-EFFE0855FC1C}" presName="node" presStyleLbl="node1" presStyleIdx="3" presStyleCnt="8" custScaleX="154900" custScaleY="99126" custRadScaleRad="133719" custRadScaleInc="-37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F18F3-A32F-4F64-B961-F537CAD2526D}" type="pres">
      <dgm:prSet presAssocID="{B40CBEFF-302C-4142-B3AB-1769BE902EBB}" presName="parTrans" presStyleLbl="sibTrans2D1" presStyleIdx="4" presStyleCnt="8"/>
      <dgm:spPr/>
      <dgm:t>
        <a:bodyPr/>
        <a:lstStyle/>
        <a:p>
          <a:endParaRPr lang="en-US"/>
        </a:p>
      </dgm:t>
    </dgm:pt>
    <dgm:pt modelId="{25C85FD2-7A44-46BF-BF81-A33096A3912E}" type="pres">
      <dgm:prSet presAssocID="{B40CBEFF-302C-4142-B3AB-1769BE902EBB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3B73B4F7-A835-4D76-9FF8-31BCF41DB7D2}" type="pres">
      <dgm:prSet presAssocID="{074F1FBE-C405-4013-A4AE-40475D5C7448}" presName="node" presStyleLbl="node1" presStyleIdx="4" presStyleCnt="8" custScaleX="160858" custScaleY="98253" custRadScaleRad="94596" custRadScaleInc="3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FF769-BA29-4380-99DF-0E38DA1B2A4D}" type="pres">
      <dgm:prSet presAssocID="{EE5F478D-6A1B-4040-A4F2-751FF8F865F6}" presName="parTrans" presStyleLbl="sibTrans2D1" presStyleIdx="5" presStyleCnt="8"/>
      <dgm:spPr/>
      <dgm:t>
        <a:bodyPr/>
        <a:lstStyle/>
        <a:p>
          <a:endParaRPr lang="en-US"/>
        </a:p>
      </dgm:t>
    </dgm:pt>
    <dgm:pt modelId="{A0E9A4D3-E0A2-4821-8F20-2B32A25C8E34}" type="pres">
      <dgm:prSet presAssocID="{EE5F478D-6A1B-4040-A4F2-751FF8F865F6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BD76534B-71DD-4742-8AA3-EAFD89200ABD}" type="pres">
      <dgm:prSet presAssocID="{8BA9D4E0-7364-480D-B202-8407773301A6}" presName="node" presStyleLbl="node1" presStyleIdx="5" presStyleCnt="8" custScaleX="160794" custRadScaleRad="120118" custRadScaleInc="48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03337-0D21-46DC-A815-F2C2424EA5EE}" type="pres">
      <dgm:prSet presAssocID="{849453B2-647B-43A2-9164-59B0FE1CC7AA}" presName="parTrans" presStyleLbl="sibTrans2D1" presStyleIdx="6" presStyleCnt="8"/>
      <dgm:spPr/>
      <dgm:t>
        <a:bodyPr/>
        <a:lstStyle/>
        <a:p>
          <a:endParaRPr lang="en-US"/>
        </a:p>
      </dgm:t>
    </dgm:pt>
    <dgm:pt modelId="{A94B518B-8888-444F-9C79-FB763FF51B58}" type="pres">
      <dgm:prSet presAssocID="{849453B2-647B-43A2-9164-59B0FE1CC7AA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BBC8886E-C252-425A-A5AC-1A247B21E5BC}" type="pres">
      <dgm:prSet presAssocID="{C0D09086-0249-4215-A97F-BD8BD90D812E}" presName="node" presStyleLbl="node1" presStyleIdx="6" presStyleCnt="8" custScaleX="135798" custRadScaleRad="120237" custRadScaleInc="39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AD8A2-4D15-4F35-9F6E-39F8A5B955CE}" type="pres">
      <dgm:prSet presAssocID="{98097436-8565-4378-A745-B94EC74746C4}" presName="parTrans" presStyleLbl="sibTrans2D1" presStyleIdx="7" presStyleCnt="8"/>
      <dgm:spPr/>
      <dgm:t>
        <a:bodyPr/>
        <a:lstStyle/>
        <a:p>
          <a:endParaRPr lang="en-US"/>
        </a:p>
      </dgm:t>
    </dgm:pt>
    <dgm:pt modelId="{D31EF54D-F603-4B39-9587-3F15038762CA}" type="pres">
      <dgm:prSet presAssocID="{98097436-8565-4378-A745-B94EC74746C4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1A5701DC-7F12-457B-AC61-EA25ECFCE48E}" type="pres">
      <dgm:prSet presAssocID="{2B48F97C-4178-4842-8ACC-F6353638E336}" presName="node" presStyleLbl="node1" presStyleIdx="7" presStyleCnt="8" custScaleX="150292" custRadScaleRad="122764" custRadScaleInc="5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FEFB7-2577-45D5-B40C-BADEAA89D763}" type="presOf" srcId="{CB99D507-BA82-4F68-8778-99C5DA619C6F}" destId="{5E5303FA-01FE-41EA-AFFC-2AB484BBCFE8}" srcOrd="0" destOrd="0" presId="urn:microsoft.com/office/officeart/2005/8/layout/radial5"/>
    <dgm:cxn modelId="{73B76DEF-1CEC-422D-B677-3809F97B0FBB}" type="presOf" srcId="{CB99D507-BA82-4F68-8778-99C5DA619C6F}" destId="{C5CBD41C-F917-49C6-9742-DD8F65972E6A}" srcOrd="1" destOrd="0" presId="urn:microsoft.com/office/officeart/2005/8/layout/radial5"/>
    <dgm:cxn modelId="{C89193B3-67EF-4779-A95B-83FB9CBA5FFB}" srcId="{1CD6C88B-E3EE-4FB7-AE8C-D2219BAA5334}" destId="{8BA9D4E0-7364-480D-B202-8407773301A6}" srcOrd="5" destOrd="0" parTransId="{EE5F478D-6A1B-4040-A4F2-751FF8F865F6}" sibTransId="{A1E178D6-16A3-4147-BD8D-9B797023D532}"/>
    <dgm:cxn modelId="{91581DA6-5AA3-4529-95A9-7F1F7AFFB8FD}" type="presOf" srcId="{FE8C2D2D-DC1D-4519-BA88-EFFE0855FC1C}" destId="{6A4AA275-A8A9-449F-B399-97040F7DF41E}" srcOrd="0" destOrd="0" presId="urn:microsoft.com/office/officeart/2005/8/layout/radial5"/>
    <dgm:cxn modelId="{31CA629B-A5D8-4BD2-AFFC-8752A9012CD9}" type="presOf" srcId="{98097436-8565-4378-A745-B94EC74746C4}" destId="{059AD8A2-4D15-4F35-9F6E-39F8A5B955CE}" srcOrd="0" destOrd="0" presId="urn:microsoft.com/office/officeart/2005/8/layout/radial5"/>
    <dgm:cxn modelId="{536020CC-7410-4170-959B-CEAEA33521E7}" type="presOf" srcId="{8BA9D4E0-7364-480D-B202-8407773301A6}" destId="{BD76534B-71DD-4742-8AA3-EAFD89200ABD}" srcOrd="0" destOrd="0" presId="urn:microsoft.com/office/officeart/2005/8/layout/radial5"/>
    <dgm:cxn modelId="{A51273D0-87A3-4A72-96B7-EAC55AE80D06}" type="presOf" srcId="{C0D09086-0249-4215-A97F-BD8BD90D812E}" destId="{BBC8886E-C252-425A-A5AC-1A247B21E5BC}" srcOrd="0" destOrd="0" presId="urn:microsoft.com/office/officeart/2005/8/layout/radial5"/>
    <dgm:cxn modelId="{5863AD16-FC3A-4B60-AE55-5CE4F707CB8A}" type="presOf" srcId="{849453B2-647B-43A2-9164-59B0FE1CC7AA}" destId="{F5A03337-0D21-46DC-A815-F2C2424EA5EE}" srcOrd="0" destOrd="0" presId="urn:microsoft.com/office/officeart/2005/8/layout/radial5"/>
    <dgm:cxn modelId="{B0724961-0FBE-40B9-B749-AD188292971F}" type="presOf" srcId="{074F1FBE-C405-4013-A4AE-40475D5C7448}" destId="{3B73B4F7-A835-4D76-9FF8-31BCF41DB7D2}" srcOrd="0" destOrd="0" presId="urn:microsoft.com/office/officeart/2005/8/layout/radial5"/>
    <dgm:cxn modelId="{515B7C0A-71BA-4A4C-BA9C-AE6EB9A958FF}" type="presOf" srcId="{EE5F478D-6A1B-4040-A4F2-751FF8F865F6}" destId="{A0E9A4D3-E0A2-4821-8F20-2B32A25C8E34}" srcOrd="1" destOrd="0" presId="urn:microsoft.com/office/officeart/2005/8/layout/radial5"/>
    <dgm:cxn modelId="{140FF6A5-F93C-4AD9-B9C4-CB60B33FF927}" type="presOf" srcId="{9E715283-1715-4CEB-A1C6-2B38D38F1294}" destId="{AB49EB85-73B1-47CE-B2AA-3DC780120045}" srcOrd="0" destOrd="0" presId="urn:microsoft.com/office/officeart/2005/8/layout/radial5"/>
    <dgm:cxn modelId="{0961FA65-74FA-4740-AAEC-61908DC2D941}" srcId="{1CD6C88B-E3EE-4FB7-AE8C-D2219BAA5334}" destId="{FE8C2D2D-DC1D-4519-BA88-EFFE0855FC1C}" srcOrd="3" destOrd="0" parTransId="{CB99D507-BA82-4F68-8778-99C5DA619C6F}" sibTransId="{02725DE4-04C4-4F8D-AD03-2456817F2AB5}"/>
    <dgm:cxn modelId="{D4E2632D-D493-4CD2-AF3C-4740C0316352}" type="presOf" srcId="{9E715283-1715-4CEB-A1C6-2B38D38F1294}" destId="{B37FE8E6-930E-4829-8F70-E297C57AD5BB}" srcOrd="1" destOrd="0" presId="urn:microsoft.com/office/officeart/2005/8/layout/radial5"/>
    <dgm:cxn modelId="{E6B5C640-D8D0-4D4F-AA8A-0F82313B7CBE}" srcId="{1CD6C88B-E3EE-4FB7-AE8C-D2219BAA5334}" destId="{2B48F97C-4178-4842-8ACC-F6353638E336}" srcOrd="7" destOrd="0" parTransId="{98097436-8565-4378-A745-B94EC74746C4}" sibTransId="{44E8E75D-E35A-4C75-A795-F1F97A6A117C}"/>
    <dgm:cxn modelId="{B8DB1812-6323-40AE-98D3-B3ADE07CEF33}" type="presOf" srcId="{B40CBEFF-302C-4142-B3AB-1769BE902EBB}" destId="{25C85FD2-7A44-46BF-BF81-A33096A3912E}" srcOrd="1" destOrd="0" presId="urn:microsoft.com/office/officeart/2005/8/layout/radial5"/>
    <dgm:cxn modelId="{3544545F-E976-4BFA-869D-50D70ABBD7AA}" type="presOf" srcId="{F84247B2-6642-4FB4-8B0A-2CD02D77AE7B}" destId="{2401E2BF-D3AB-4918-9A2C-D398001DD93A}" srcOrd="0" destOrd="0" presId="urn:microsoft.com/office/officeart/2005/8/layout/radial5"/>
    <dgm:cxn modelId="{7372A035-C677-48AC-8C7B-76D76AC4FBEA}" type="presOf" srcId="{D9EBFCF2-3DCB-40FC-B7B3-B53AA0D046A1}" destId="{F1A95690-45D4-4738-8F62-8A34A5581520}" srcOrd="1" destOrd="0" presId="urn:microsoft.com/office/officeart/2005/8/layout/radial5"/>
    <dgm:cxn modelId="{786ADF43-E941-4832-929D-16D152258168}" srcId="{1CD6C88B-E3EE-4FB7-AE8C-D2219BAA5334}" destId="{F13B621E-5E0A-44E3-91A2-EA93FCA21588}" srcOrd="0" destOrd="0" parTransId="{F84247B2-6642-4FB4-8B0A-2CD02D77AE7B}" sibTransId="{5CBC50E4-DC55-43EE-98B0-515A80DB749E}"/>
    <dgm:cxn modelId="{47D30E09-A3F6-4AF6-A868-C1D25B84CDC7}" type="presOf" srcId="{539739E2-0341-4E5D-9730-9A3BA30749F8}" destId="{26BF2C31-2F3A-4D4F-9873-20F444F3D0A7}" srcOrd="0" destOrd="0" presId="urn:microsoft.com/office/officeart/2005/8/layout/radial5"/>
    <dgm:cxn modelId="{96CBF1AF-564C-4500-A851-057AA7A64B19}" type="presOf" srcId="{56604B65-FDA2-4FA8-AB37-11DFFEB216D1}" destId="{D1D944DD-05E6-460A-BDDD-28248C9D4A4F}" srcOrd="0" destOrd="0" presId="urn:microsoft.com/office/officeart/2005/8/layout/radial5"/>
    <dgm:cxn modelId="{DDA23DE5-7F8D-4A0E-B3C5-D68395FBCED2}" srcId="{539739E2-0341-4E5D-9730-9A3BA30749F8}" destId="{1CD6C88B-E3EE-4FB7-AE8C-D2219BAA5334}" srcOrd="0" destOrd="0" parTransId="{E6EBE9D8-A53B-4B61-85D0-2E3CCC3157CC}" sibTransId="{AA559B3C-E0DC-45BA-BE8A-D324FBAD271D}"/>
    <dgm:cxn modelId="{6F0484C7-2524-4A79-8488-A01E8B844FC5}" type="presOf" srcId="{849453B2-647B-43A2-9164-59B0FE1CC7AA}" destId="{A94B518B-8888-444F-9C79-FB763FF51B58}" srcOrd="1" destOrd="0" presId="urn:microsoft.com/office/officeart/2005/8/layout/radial5"/>
    <dgm:cxn modelId="{01BFF17E-92F8-4FE1-8EF6-710C40323B27}" type="presOf" srcId="{D9EBFCF2-3DCB-40FC-B7B3-B53AA0D046A1}" destId="{71BFC1A4-7358-420A-9650-28A80F2C7EAD}" srcOrd="0" destOrd="0" presId="urn:microsoft.com/office/officeart/2005/8/layout/radial5"/>
    <dgm:cxn modelId="{CC6180EF-50F4-45C7-9462-B378FE2006D3}" srcId="{1CD6C88B-E3EE-4FB7-AE8C-D2219BAA5334}" destId="{C0D09086-0249-4215-A97F-BD8BD90D812E}" srcOrd="6" destOrd="0" parTransId="{849453B2-647B-43A2-9164-59B0FE1CC7AA}" sibTransId="{D5DD6758-0B13-4DA2-9C65-19E57B5C17F3}"/>
    <dgm:cxn modelId="{D9F6ACC9-46B3-4238-9142-AE5827A40994}" type="presOf" srcId="{98097436-8565-4378-A745-B94EC74746C4}" destId="{D31EF54D-F603-4B39-9587-3F15038762CA}" srcOrd="1" destOrd="0" presId="urn:microsoft.com/office/officeart/2005/8/layout/radial5"/>
    <dgm:cxn modelId="{E0FB8F6B-8F1B-47E6-B940-4F19BCAAE0BC}" type="presOf" srcId="{B40CBEFF-302C-4142-B3AB-1769BE902EBB}" destId="{235F18F3-A32F-4F64-B961-F537CAD2526D}" srcOrd="0" destOrd="0" presId="urn:microsoft.com/office/officeart/2005/8/layout/radial5"/>
    <dgm:cxn modelId="{DC3889BE-6409-43A2-ACBD-C5F81C550808}" srcId="{1CD6C88B-E3EE-4FB7-AE8C-D2219BAA5334}" destId="{000EED8D-4509-4D7C-AF6F-7EF4CDDFC6B0}" srcOrd="1" destOrd="0" parTransId="{D9EBFCF2-3DCB-40FC-B7B3-B53AA0D046A1}" sibTransId="{D19A23B4-8A7F-4962-A603-9417FB5022F6}"/>
    <dgm:cxn modelId="{87F232D8-585C-43C7-BB0A-D6EEE6CE12D5}" srcId="{1CD6C88B-E3EE-4FB7-AE8C-D2219BAA5334}" destId="{56604B65-FDA2-4FA8-AB37-11DFFEB216D1}" srcOrd="2" destOrd="0" parTransId="{9E715283-1715-4CEB-A1C6-2B38D38F1294}" sibTransId="{4A88D6FC-71BA-4AC4-BD46-9819780956AC}"/>
    <dgm:cxn modelId="{1104458D-15AE-4C25-812F-6FC7C76E25E2}" type="presOf" srcId="{2B48F97C-4178-4842-8ACC-F6353638E336}" destId="{1A5701DC-7F12-457B-AC61-EA25ECFCE48E}" srcOrd="0" destOrd="0" presId="urn:microsoft.com/office/officeart/2005/8/layout/radial5"/>
    <dgm:cxn modelId="{640A3691-F722-4931-9465-2CD1C13561BB}" type="presOf" srcId="{F84247B2-6642-4FB4-8B0A-2CD02D77AE7B}" destId="{E597C569-B529-4F04-ACE1-22598D5011EC}" srcOrd="1" destOrd="0" presId="urn:microsoft.com/office/officeart/2005/8/layout/radial5"/>
    <dgm:cxn modelId="{199A3F82-2709-42E2-936F-5C57E48D64B3}" type="presOf" srcId="{F13B621E-5E0A-44E3-91A2-EA93FCA21588}" destId="{368F0841-FB07-453D-9D80-CB2458C25B58}" srcOrd="0" destOrd="0" presId="urn:microsoft.com/office/officeart/2005/8/layout/radial5"/>
    <dgm:cxn modelId="{CD5E6442-B462-4707-8944-3F742081FD59}" type="presOf" srcId="{EE5F478D-6A1B-4040-A4F2-751FF8F865F6}" destId="{304FF769-BA29-4380-99DF-0E38DA1B2A4D}" srcOrd="0" destOrd="0" presId="urn:microsoft.com/office/officeart/2005/8/layout/radial5"/>
    <dgm:cxn modelId="{6D838F7D-FF60-4A9A-9B98-C60BC1B8D169}" type="presOf" srcId="{000EED8D-4509-4D7C-AF6F-7EF4CDDFC6B0}" destId="{51CB1904-A030-4AAE-8090-DCCABCC99B49}" srcOrd="0" destOrd="0" presId="urn:microsoft.com/office/officeart/2005/8/layout/radial5"/>
    <dgm:cxn modelId="{D8B4A899-184A-4067-926B-0ADC2B3E679E}" type="presOf" srcId="{1CD6C88B-E3EE-4FB7-AE8C-D2219BAA5334}" destId="{28BD5C9C-AA13-48CD-B902-547CED69ED08}" srcOrd="0" destOrd="0" presId="urn:microsoft.com/office/officeart/2005/8/layout/radial5"/>
    <dgm:cxn modelId="{3D60342A-8E19-4445-A07B-85E6AC5449A3}" srcId="{1CD6C88B-E3EE-4FB7-AE8C-D2219BAA5334}" destId="{074F1FBE-C405-4013-A4AE-40475D5C7448}" srcOrd="4" destOrd="0" parTransId="{B40CBEFF-302C-4142-B3AB-1769BE902EBB}" sibTransId="{C56059D9-5921-49E7-B4B0-5EA7F1878CF2}"/>
    <dgm:cxn modelId="{7B7FE4BD-B091-42AD-9CBA-0079FAE8D9C7}" type="presParOf" srcId="{26BF2C31-2F3A-4D4F-9873-20F444F3D0A7}" destId="{28BD5C9C-AA13-48CD-B902-547CED69ED08}" srcOrd="0" destOrd="0" presId="urn:microsoft.com/office/officeart/2005/8/layout/radial5"/>
    <dgm:cxn modelId="{8CE54641-95A3-4CCC-81C1-D7BF2D0745C0}" type="presParOf" srcId="{26BF2C31-2F3A-4D4F-9873-20F444F3D0A7}" destId="{2401E2BF-D3AB-4918-9A2C-D398001DD93A}" srcOrd="1" destOrd="0" presId="urn:microsoft.com/office/officeart/2005/8/layout/radial5"/>
    <dgm:cxn modelId="{C5395733-78D3-4AE7-8075-A153CF661322}" type="presParOf" srcId="{2401E2BF-D3AB-4918-9A2C-D398001DD93A}" destId="{E597C569-B529-4F04-ACE1-22598D5011EC}" srcOrd="0" destOrd="0" presId="urn:microsoft.com/office/officeart/2005/8/layout/radial5"/>
    <dgm:cxn modelId="{3715820C-3A6E-4999-99A4-6698A2D5FF00}" type="presParOf" srcId="{26BF2C31-2F3A-4D4F-9873-20F444F3D0A7}" destId="{368F0841-FB07-453D-9D80-CB2458C25B58}" srcOrd="2" destOrd="0" presId="urn:microsoft.com/office/officeart/2005/8/layout/radial5"/>
    <dgm:cxn modelId="{1AB3680B-EA6C-444A-8525-3A8063E7B0F3}" type="presParOf" srcId="{26BF2C31-2F3A-4D4F-9873-20F444F3D0A7}" destId="{71BFC1A4-7358-420A-9650-28A80F2C7EAD}" srcOrd="3" destOrd="0" presId="urn:microsoft.com/office/officeart/2005/8/layout/radial5"/>
    <dgm:cxn modelId="{8110ABA5-E9C2-4D46-B61E-E2A54C1BFB32}" type="presParOf" srcId="{71BFC1A4-7358-420A-9650-28A80F2C7EAD}" destId="{F1A95690-45D4-4738-8F62-8A34A5581520}" srcOrd="0" destOrd="0" presId="urn:microsoft.com/office/officeart/2005/8/layout/radial5"/>
    <dgm:cxn modelId="{064758AE-17F9-490D-9ED3-3C7E13B88698}" type="presParOf" srcId="{26BF2C31-2F3A-4D4F-9873-20F444F3D0A7}" destId="{51CB1904-A030-4AAE-8090-DCCABCC99B49}" srcOrd="4" destOrd="0" presId="urn:microsoft.com/office/officeart/2005/8/layout/radial5"/>
    <dgm:cxn modelId="{E36A4C5C-85D3-4563-A140-5CA6CBBE1602}" type="presParOf" srcId="{26BF2C31-2F3A-4D4F-9873-20F444F3D0A7}" destId="{AB49EB85-73B1-47CE-B2AA-3DC780120045}" srcOrd="5" destOrd="0" presId="urn:microsoft.com/office/officeart/2005/8/layout/radial5"/>
    <dgm:cxn modelId="{7FE160C8-33E5-461D-967C-812AFF0B5D81}" type="presParOf" srcId="{AB49EB85-73B1-47CE-B2AA-3DC780120045}" destId="{B37FE8E6-930E-4829-8F70-E297C57AD5BB}" srcOrd="0" destOrd="0" presId="urn:microsoft.com/office/officeart/2005/8/layout/radial5"/>
    <dgm:cxn modelId="{7B1D84A5-BDAD-4D74-8F16-555B7F23790B}" type="presParOf" srcId="{26BF2C31-2F3A-4D4F-9873-20F444F3D0A7}" destId="{D1D944DD-05E6-460A-BDDD-28248C9D4A4F}" srcOrd="6" destOrd="0" presId="urn:microsoft.com/office/officeart/2005/8/layout/radial5"/>
    <dgm:cxn modelId="{FC1B9872-880A-4D5D-A2E6-AF77C738E371}" type="presParOf" srcId="{26BF2C31-2F3A-4D4F-9873-20F444F3D0A7}" destId="{5E5303FA-01FE-41EA-AFFC-2AB484BBCFE8}" srcOrd="7" destOrd="0" presId="urn:microsoft.com/office/officeart/2005/8/layout/radial5"/>
    <dgm:cxn modelId="{5988259C-2738-407A-B2DF-B0DEC54DB798}" type="presParOf" srcId="{5E5303FA-01FE-41EA-AFFC-2AB484BBCFE8}" destId="{C5CBD41C-F917-49C6-9742-DD8F65972E6A}" srcOrd="0" destOrd="0" presId="urn:microsoft.com/office/officeart/2005/8/layout/radial5"/>
    <dgm:cxn modelId="{584459E7-7F88-4AC9-A77D-FAD76D3959EF}" type="presParOf" srcId="{26BF2C31-2F3A-4D4F-9873-20F444F3D0A7}" destId="{6A4AA275-A8A9-449F-B399-97040F7DF41E}" srcOrd="8" destOrd="0" presId="urn:microsoft.com/office/officeart/2005/8/layout/radial5"/>
    <dgm:cxn modelId="{7BB7B65F-0CED-4643-9F60-D44A3CA46651}" type="presParOf" srcId="{26BF2C31-2F3A-4D4F-9873-20F444F3D0A7}" destId="{235F18F3-A32F-4F64-B961-F537CAD2526D}" srcOrd="9" destOrd="0" presId="urn:microsoft.com/office/officeart/2005/8/layout/radial5"/>
    <dgm:cxn modelId="{7D04F48D-E8A4-49D9-B5F5-CD037FD75602}" type="presParOf" srcId="{235F18F3-A32F-4F64-B961-F537CAD2526D}" destId="{25C85FD2-7A44-46BF-BF81-A33096A3912E}" srcOrd="0" destOrd="0" presId="urn:microsoft.com/office/officeart/2005/8/layout/radial5"/>
    <dgm:cxn modelId="{7DAC8D80-8FA0-4701-B3CE-4E7731A574BF}" type="presParOf" srcId="{26BF2C31-2F3A-4D4F-9873-20F444F3D0A7}" destId="{3B73B4F7-A835-4D76-9FF8-31BCF41DB7D2}" srcOrd="10" destOrd="0" presId="urn:microsoft.com/office/officeart/2005/8/layout/radial5"/>
    <dgm:cxn modelId="{9F1F417D-0CBA-401E-9C70-D44E13B4A092}" type="presParOf" srcId="{26BF2C31-2F3A-4D4F-9873-20F444F3D0A7}" destId="{304FF769-BA29-4380-99DF-0E38DA1B2A4D}" srcOrd="11" destOrd="0" presId="urn:microsoft.com/office/officeart/2005/8/layout/radial5"/>
    <dgm:cxn modelId="{5051AEA4-BEE6-4B35-947E-BC4650AD4C33}" type="presParOf" srcId="{304FF769-BA29-4380-99DF-0E38DA1B2A4D}" destId="{A0E9A4D3-E0A2-4821-8F20-2B32A25C8E34}" srcOrd="0" destOrd="0" presId="urn:microsoft.com/office/officeart/2005/8/layout/radial5"/>
    <dgm:cxn modelId="{9666915D-D632-4694-896C-BC55F9B7CF0C}" type="presParOf" srcId="{26BF2C31-2F3A-4D4F-9873-20F444F3D0A7}" destId="{BD76534B-71DD-4742-8AA3-EAFD89200ABD}" srcOrd="12" destOrd="0" presId="urn:microsoft.com/office/officeart/2005/8/layout/radial5"/>
    <dgm:cxn modelId="{6ED53902-30DA-425F-BF4B-5E1BB7D715DB}" type="presParOf" srcId="{26BF2C31-2F3A-4D4F-9873-20F444F3D0A7}" destId="{F5A03337-0D21-46DC-A815-F2C2424EA5EE}" srcOrd="13" destOrd="0" presId="urn:microsoft.com/office/officeart/2005/8/layout/radial5"/>
    <dgm:cxn modelId="{DFDCB3E1-CCC0-431B-A38B-4E89AC0B6B3B}" type="presParOf" srcId="{F5A03337-0D21-46DC-A815-F2C2424EA5EE}" destId="{A94B518B-8888-444F-9C79-FB763FF51B58}" srcOrd="0" destOrd="0" presId="urn:microsoft.com/office/officeart/2005/8/layout/radial5"/>
    <dgm:cxn modelId="{1A5A294A-1B0A-4F83-A964-8B24C1FAC28D}" type="presParOf" srcId="{26BF2C31-2F3A-4D4F-9873-20F444F3D0A7}" destId="{BBC8886E-C252-425A-A5AC-1A247B21E5BC}" srcOrd="14" destOrd="0" presId="urn:microsoft.com/office/officeart/2005/8/layout/radial5"/>
    <dgm:cxn modelId="{E9C7CCA6-F235-4423-8ABA-DED4643C0AC1}" type="presParOf" srcId="{26BF2C31-2F3A-4D4F-9873-20F444F3D0A7}" destId="{059AD8A2-4D15-4F35-9F6E-39F8A5B955CE}" srcOrd="15" destOrd="0" presId="urn:microsoft.com/office/officeart/2005/8/layout/radial5"/>
    <dgm:cxn modelId="{BAEEC01E-0062-498B-BD25-026100DCEAFD}" type="presParOf" srcId="{059AD8A2-4D15-4F35-9F6E-39F8A5B955CE}" destId="{D31EF54D-F603-4B39-9587-3F15038762CA}" srcOrd="0" destOrd="0" presId="urn:microsoft.com/office/officeart/2005/8/layout/radial5"/>
    <dgm:cxn modelId="{BDF78120-E1A9-4D7C-8903-376D260AC068}" type="presParOf" srcId="{26BF2C31-2F3A-4D4F-9873-20F444F3D0A7}" destId="{1A5701DC-7F12-457B-AC61-EA25ECFCE48E}" srcOrd="16" destOrd="0" presId="urn:microsoft.com/office/officeart/2005/8/layout/radial5"/>
  </dgm:cxnLst>
  <dgm:bg>
    <a:solidFill>
      <a:schemeClr val="bg1"/>
    </a:solidFill>
  </dgm:bg>
  <dgm:whole>
    <a:ln w="381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189BC-AF13-4F70-8293-EF2741BE4BDD}">
      <dsp:nvSpPr>
        <dsp:cNvPr id="0" name=""/>
        <dsp:cNvSpPr/>
      </dsp:nvSpPr>
      <dsp:spPr>
        <a:xfrm>
          <a:off x="3638350" y="0"/>
          <a:ext cx="2324498" cy="1259031"/>
        </a:xfrm>
        <a:prstGeom prst="trapezoid">
          <a:avLst>
            <a:gd name="adj" fmla="val 9532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Fat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and oil.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8350" y="0"/>
        <a:ext cx="2324498" cy="1259031"/>
      </dsp:txXfrm>
    </dsp:sp>
    <dsp:sp modelId="{9D1353E0-0535-4197-A3A0-A13A6F3A5BCA}">
      <dsp:nvSpPr>
        <dsp:cNvPr id="0" name=""/>
        <dsp:cNvSpPr/>
      </dsp:nvSpPr>
      <dsp:spPr>
        <a:xfrm>
          <a:off x="2425575" y="1265629"/>
          <a:ext cx="4750049" cy="1259031"/>
        </a:xfrm>
        <a:prstGeom prst="trapezoid">
          <a:avLst>
            <a:gd name="adj" fmla="val 95323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Fish, Meat, Dairy, Beans and lentils.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6833" y="1265629"/>
        <a:ext cx="3087532" cy="1259031"/>
      </dsp:txXfrm>
    </dsp:sp>
    <dsp:sp modelId="{418151F6-1C91-4874-BFD3-F7CEBFB23E85}">
      <dsp:nvSpPr>
        <dsp:cNvPr id="0" name=""/>
        <dsp:cNvSpPr/>
      </dsp:nvSpPr>
      <dsp:spPr>
        <a:xfrm>
          <a:off x="1212787" y="2531245"/>
          <a:ext cx="7159494" cy="1259031"/>
        </a:xfrm>
        <a:prstGeom prst="trapezoid">
          <a:avLst>
            <a:gd name="adj" fmla="val 95323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Fruits and vegetables.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5699" y="2531245"/>
        <a:ext cx="4653671" cy="1259031"/>
      </dsp:txXfrm>
    </dsp:sp>
    <dsp:sp modelId="{9A8231E5-FEE5-4F1F-B990-E18F80F23F11}">
      <dsp:nvSpPr>
        <dsp:cNvPr id="0" name=""/>
        <dsp:cNvSpPr/>
      </dsp:nvSpPr>
      <dsp:spPr>
        <a:xfrm>
          <a:off x="0" y="3777095"/>
          <a:ext cx="9601200" cy="1259031"/>
        </a:xfrm>
        <a:prstGeom prst="trapezoid">
          <a:avLst>
            <a:gd name="adj" fmla="val 95323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Grains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0209" y="3777095"/>
        <a:ext cx="6240780" cy="1259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D5C9C-AA13-48CD-B902-547CED69ED08}">
      <dsp:nvSpPr>
        <dsp:cNvPr id="0" name=""/>
        <dsp:cNvSpPr/>
      </dsp:nvSpPr>
      <dsp:spPr>
        <a:xfrm>
          <a:off x="4343631" y="2128454"/>
          <a:ext cx="2006696" cy="161811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Food</a:t>
          </a:r>
          <a:r>
            <a:rPr lang="en-US" sz="32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Pyramid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7505" y="2365421"/>
        <a:ext cx="1418948" cy="1144178"/>
      </dsp:txXfrm>
    </dsp:sp>
    <dsp:sp modelId="{2401E2BF-D3AB-4918-9A2C-D398001DD93A}">
      <dsp:nvSpPr>
        <dsp:cNvPr id="0" name=""/>
        <dsp:cNvSpPr/>
      </dsp:nvSpPr>
      <dsp:spPr>
        <a:xfrm rot="16436324">
          <a:off x="5214701" y="1487723"/>
          <a:ext cx="429833" cy="49913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274747" y="1651873"/>
        <a:ext cx="300883" cy="299479"/>
      </dsp:txXfrm>
    </dsp:sp>
    <dsp:sp modelId="{368F0841-FB07-453D-9D80-CB2458C25B58}">
      <dsp:nvSpPr>
        <dsp:cNvPr id="0" name=""/>
        <dsp:cNvSpPr/>
      </dsp:nvSpPr>
      <dsp:spPr>
        <a:xfrm>
          <a:off x="4461412" y="0"/>
          <a:ext cx="2084673" cy="132123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Fat</a:t>
          </a:r>
          <a:r>
            <a:rPr lang="en-US" sz="28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Oil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6705" y="193491"/>
        <a:ext cx="1474087" cy="934254"/>
      </dsp:txXfrm>
    </dsp:sp>
    <dsp:sp modelId="{71BFC1A4-7358-420A-9650-28A80F2C7EAD}">
      <dsp:nvSpPr>
        <dsp:cNvPr id="0" name=""/>
        <dsp:cNvSpPr/>
      </dsp:nvSpPr>
      <dsp:spPr>
        <a:xfrm rot="19392349">
          <a:off x="6234610" y="1779865"/>
          <a:ext cx="652960" cy="49913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249525" y="1924535"/>
        <a:ext cx="503220" cy="299479"/>
      </dsp:txXfrm>
    </dsp:sp>
    <dsp:sp modelId="{51CB1904-A030-4AAE-8090-DCCABCC99B49}">
      <dsp:nvSpPr>
        <dsp:cNvPr id="0" name=""/>
        <dsp:cNvSpPr/>
      </dsp:nvSpPr>
      <dsp:spPr>
        <a:xfrm>
          <a:off x="6804732" y="393728"/>
          <a:ext cx="1902091" cy="148430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Dairy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products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83287" y="611099"/>
        <a:ext cx="1344981" cy="1049561"/>
      </dsp:txXfrm>
    </dsp:sp>
    <dsp:sp modelId="{AB49EB85-73B1-47CE-B2AA-3DC780120045}">
      <dsp:nvSpPr>
        <dsp:cNvPr id="0" name=""/>
        <dsp:cNvSpPr/>
      </dsp:nvSpPr>
      <dsp:spPr>
        <a:xfrm rot="21578643">
          <a:off x="6510928" y="2679510"/>
          <a:ext cx="386989" cy="49913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510929" y="2779698"/>
        <a:ext cx="270892" cy="299479"/>
      </dsp:txXfrm>
    </dsp:sp>
    <dsp:sp modelId="{D1D944DD-05E6-460A-BDDD-28248C9D4A4F}">
      <dsp:nvSpPr>
        <dsp:cNvPr id="0" name=""/>
        <dsp:cNvSpPr/>
      </dsp:nvSpPr>
      <dsp:spPr>
        <a:xfrm>
          <a:off x="7080428" y="2139828"/>
          <a:ext cx="1849612" cy="1562335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Lentils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1297" y="2368627"/>
        <a:ext cx="1307874" cy="1104737"/>
      </dsp:txXfrm>
    </dsp:sp>
    <dsp:sp modelId="{5E5303FA-01FE-41EA-AFFC-2AB484BBCFE8}">
      <dsp:nvSpPr>
        <dsp:cNvPr id="0" name=""/>
        <dsp:cNvSpPr/>
      </dsp:nvSpPr>
      <dsp:spPr>
        <a:xfrm rot="2267790">
          <a:off x="6204776" y="3587294"/>
          <a:ext cx="603569" cy="49913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220484" y="3641236"/>
        <a:ext cx="453829" cy="299479"/>
      </dsp:txXfrm>
    </dsp:sp>
    <dsp:sp modelId="{6A4AA275-A8A9-449F-B399-97040F7DF41E}">
      <dsp:nvSpPr>
        <dsp:cNvPr id="0" name=""/>
        <dsp:cNvSpPr/>
      </dsp:nvSpPr>
      <dsp:spPr>
        <a:xfrm>
          <a:off x="6597959" y="4046554"/>
          <a:ext cx="2046595" cy="130968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Vegetables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97676" y="4238353"/>
        <a:ext cx="1447161" cy="926090"/>
      </dsp:txXfrm>
    </dsp:sp>
    <dsp:sp modelId="{235F18F3-A32F-4F64-B961-F537CAD2526D}">
      <dsp:nvSpPr>
        <dsp:cNvPr id="0" name=""/>
        <dsp:cNvSpPr/>
      </dsp:nvSpPr>
      <dsp:spPr>
        <a:xfrm rot="5673298">
          <a:off x="5085654" y="3809140"/>
          <a:ext cx="344006" cy="49913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5141353" y="3857529"/>
        <a:ext cx="240804" cy="299479"/>
      </dsp:txXfrm>
    </dsp:sp>
    <dsp:sp modelId="{3B73B4F7-A835-4D76-9FF8-31BCF41DB7D2}">
      <dsp:nvSpPr>
        <dsp:cNvPr id="0" name=""/>
        <dsp:cNvSpPr/>
      </dsp:nvSpPr>
      <dsp:spPr>
        <a:xfrm>
          <a:off x="4116804" y="4391154"/>
          <a:ext cx="2125314" cy="129815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Bread,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Patatoes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8049" y="4581264"/>
        <a:ext cx="1502824" cy="917934"/>
      </dsp:txXfrm>
    </dsp:sp>
    <dsp:sp modelId="{304FF769-BA29-4380-99DF-0E38DA1B2A4D}">
      <dsp:nvSpPr>
        <dsp:cNvPr id="0" name=""/>
        <dsp:cNvSpPr/>
      </dsp:nvSpPr>
      <dsp:spPr>
        <a:xfrm rot="8868664">
          <a:off x="3888889" y="3440992"/>
          <a:ext cx="523515" cy="49913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027121" y="3500935"/>
        <a:ext cx="373775" cy="299479"/>
      </dsp:txXfrm>
    </dsp:sp>
    <dsp:sp modelId="{BD76534B-71DD-4742-8AA3-EAFD89200ABD}">
      <dsp:nvSpPr>
        <dsp:cNvPr id="0" name=""/>
        <dsp:cNvSpPr/>
      </dsp:nvSpPr>
      <dsp:spPr>
        <a:xfrm>
          <a:off x="1911334" y="3770868"/>
          <a:ext cx="2124469" cy="132123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Rice,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Ruti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2455" y="3964359"/>
        <a:ext cx="1502227" cy="934254"/>
      </dsp:txXfrm>
    </dsp:sp>
    <dsp:sp modelId="{F5A03337-0D21-46DC-A815-F2C2424EA5EE}">
      <dsp:nvSpPr>
        <dsp:cNvPr id="0" name=""/>
        <dsp:cNvSpPr/>
      </dsp:nvSpPr>
      <dsp:spPr>
        <a:xfrm rot="11332368">
          <a:off x="3648332" y="2462436"/>
          <a:ext cx="508202" cy="49913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797176" y="2573811"/>
        <a:ext cx="358462" cy="299479"/>
      </dsp:txXfrm>
    </dsp:sp>
    <dsp:sp modelId="{BBC8886E-C252-425A-A5AC-1A247B21E5BC}">
      <dsp:nvSpPr>
        <dsp:cNvPr id="0" name=""/>
        <dsp:cNvSpPr/>
      </dsp:nvSpPr>
      <dsp:spPr>
        <a:xfrm>
          <a:off x="1639814" y="1838215"/>
          <a:ext cx="1794212" cy="132123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Fruits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2570" y="2031706"/>
        <a:ext cx="1268700" cy="934254"/>
      </dsp:txXfrm>
    </dsp:sp>
    <dsp:sp modelId="{059AD8A2-4D15-4F35-9F6E-39F8A5B955CE}">
      <dsp:nvSpPr>
        <dsp:cNvPr id="0" name=""/>
        <dsp:cNvSpPr/>
      </dsp:nvSpPr>
      <dsp:spPr>
        <a:xfrm rot="13475005">
          <a:off x="3978607" y="1652950"/>
          <a:ext cx="636437" cy="49913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106802" y="1805332"/>
        <a:ext cx="486697" cy="299479"/>
      </dsp:txXfrm>
    </dsp:sp>
    <dsp:sp modelId="{1A5701DC-7F12-457B-AC61-EA25ECFCE48E}">
      <dsp:nvSpPr>
        <dsp:cNvPr id="0" name=""/>
        <dsp:cNvSpPr/>
      </dsp:nvSpPr>
      <dsp:spPr>
        <a:xfrm>
          <a:off x="2307966" y="260275"/>
          <a:ext cx="1985712" cy="1321236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Fish,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Meat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8767" y="453766"/>
        <a:ext cx="1404110" cy="934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943BC-3A8C-4509-8211-DBEB9BC94E7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1DD5D-83FE-4B43-9F52-54754F26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1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D1E9-7191-4B24-858E-E5F362E6FC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D581-8B43-4726-9BF9-7C99D060390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1D8C-25EF-41AD-B5A5-D01FDFE2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0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D581-8B43-4726-9BF9-7C99D060390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1D8C-25EF-41AD-B5A5-D01FDFE2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9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D581-8B43-4726-9BF9-7C99D060390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1D8C-25EF-41AD-B5A5-D01FDFE2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8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D581-8B43-4726-9BF9-7C99D060390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1D8C-25EF-41AD-B5A5-D01FDFE2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D581-8B43-4726-9BF9-7C99D060390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1D8C-25EF-41AD-B5A5-D01FDFE2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7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D581-8B43-4726-9BF9-7C99D060390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1D8C-25EF-41AD-B5A5-D01FDFE2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8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D581-8B43-4726-9BF9-7C99D060390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1D8C-25EF-41AD-B5A5-D01FDFE2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7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D581-8B43-4726-9BF9-7C99D060390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1D8C-25EF-41AD-B5A5-D01FDFE2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7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D581-8B43-4726-9BF9-7C99D060390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1D8C-25EF-41AD-B5A5-D01FDFE2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0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D581-8B43-4726-9BF9-7C99D060390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1D8C-25EF-41AD-B5A5-D01FDFE2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D581-8B43-4726-9BF9-7C99D060390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1D8C-25EF-41AD-B5A5-D01FDFE2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0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205257" y="180305"/>
            <a:ext cx="11011436" cy="6465195"/>
          </a:xfrm>
          <a:prstGeom prst="frame">
            <a:avLst>
              <a:gd name="adj1" fmla="val 154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5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1454727"/>
            <a:ext cx="9130146" cy="48319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9927" y="582727"/>
            <a:ext cx="9130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300" dirty="0">
                <a:ln w="5715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Welcome you all, </a:t>
            </a:r>
            <a:r>
              <a:rPr lang="en-US" sz="4400" spc="300" dirty="0">
                <a:ln w="5715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dear</a:t>
            </a:r>
            <a:r>
              <a:rPr lang="en-US" sz="4000" spc="300" dirty="0">
                <a:ln w="5715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 students</a:t>
            </a:r>
            <a:r>
              <a:rPr lang="en-US" sz="4000" dirty="0">
                <a:ln w="5715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8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Desktop\LAILY\ict content comilla\collection of picture\food\fo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524000"/>
            <a:ext cx="3886199" cy="2971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pe\Desktop\LAILY\ict content comilla\collection of picture\food\food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4267200" cy="2971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43891" y="249382"/>
            <a:ext cx="8763000" cy="1066800"/>
          </a:xfrm>
          <a:prstGeom prst="rect">
            <a:avLst/>
          </a:prstGeom>
          <a:noFill/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in these foods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5562600"/>
            <a:ext cx="8763000" cy="990600"/>
          </a:xfrm>
          <a:prstGeom prst="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vitamins.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648200"/>
            <a:ext cx="4301836" cy="914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8400" y="4648200"/>
            <a:ext cx="3886199" cy="914400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Vegetable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45135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Down 1"/>
          <p:cNvSpPr/>
          <p:nvPr/>
        </p:nvSpPr>
        <p:spPr>
          <a:xfrm>
            <a:off x="685800" y="381002"/>
            <a:ext cx="9829800" cy="1295399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2" name="Flowchart: Terminator 1"/>
          <p:cNvSpPr/>
          <p:nvPr/>
        </p:nvSpPr>
        <p:spPr>
          <a:xfrm>
            <a:off x="685800" y="2286000"/>
            <a:ext cx="9829800" cy="4048496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many levels are there in the Food Pyramid?</a:t>
            </a:r>
          </a:p>
        </p:txBody>
      </p:sp>
    </p:spTree>
    <p:extLst>
      <p:ext uri="{BB962C8B-B14F-4D97-AF65-F5344CB8AC3E}">
        <p14:creationId xmlns:p14="http://schemas.microsoft.com/office/powerpoint/2010/main" val="983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1702" y="163637"/>
            <a:ext cx="10217920" cy="902280"/>
          </a:xfrm>
          <a:prstGeom prst="round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in these foods ?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5774841"/>
            <a:ext cx="8680122" cy="658374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protein.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1702" y="1140457"/>
            <a:ext cx="10217920" cy="3432211"/>
            <a:chOff x="1701141" y="1133842"/>
            <a:chExt cx="8814458" cy="3432211"/>
          </a:xfrm>
        </p:grpSpPr>
        <p:pic>
          <p:nvPicPr>
            <p:cNvPr id="6" name="Picture 2" descr="C:\Users\Dpe\Desktop\LAILY\ict content comilla\collection of picture\food\meat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312" y="1133843"/>
              <a:ext cx="2799488" cy="1585618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Dpe\Desktop\LAILY\ict content comilla\collection of picture\food\meat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133842"/>
              <a:ext cx="2514599" cy="1624955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Dpe\Desktop\LAILY\ict content comilla\collection of picture\food piramid\milk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6414" y="2912428"/>
              <a:ext cx="2459185" cy="1653625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Dpe\Desktop\ict content comilla\collection of picture\food\egg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313" y="2912428"/>
              <a:ext cx="2799487" cy="1653625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Dpe\Desktop\Download\images(61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626" y="1133842"/>
              <a:ext cx="2551334" cy="1585619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Dpe\Desktop\LAILY\ict content comilla\collection of picture\Necessary picture\Crops\A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141" y="2881764"/>
              <a:ext cx="2624819" cy="1684289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685800" y="4733720"/>
            <a:ext cx="10303822" cy="914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Fish, Meat, Chicken, Lentils, Eggs, Milk  </a:t>
            </a:r>
          </a:p>
        </p:txBody>
      </p:sp>
    </p:spTree>
    <p:extLst>
      <p:ext uri="{BB962C8B-B14F-4D97-AF65-F5344CB8AC3E}">
        <p14:creationId xmlns:p14="http://schemas.microsoft.com/office/powerpoint/2010/main" val="17040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Desktop\LAILY\ict content comilla\collection of picture\food\Dairy-Produ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05349"/>
            <a:ext cx="7467600" cy="3990103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5555670"/>
            <a:ext cx="7467600" cy="637309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Dairy products.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1" y="5555670"/>
            <a:ext cx="7467600" cy="637309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help our teeth and bones.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401781"/>
            <a:ext cx="7467600" cy="72736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these?</a:t>
            </a:r>
          </a:p>
        </p:txBody>
      </p:sp>
    </p:spTree>
    <p:extLst>
      <p:ext uri="{BB962C8B-B14F-4D97-AF65-F5344CB8AC3E}">
        <p14:creationId xmlns:p14="http://schemas.microsoft.com/office/powerpoint/2010/main" val="26228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pe\Desktop\LAILY\ict content comilla\collection of picture\food piramid\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45" y="1503216"/>
            <a:ext cx="4946073" cy="3750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pe\Desktop\ict content comilla\collection of picture\food piramid\bu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3217"/>
            <a:ext cx="4765964" cy="3750319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9600" y="401782"/>
            <a:ext cx="10266218" cy="900545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foods dose not need very much of our body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5527964"/>
            <a:ext cx="4765964" cy="87283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5527964"/>
            <a:ext cx="10300854" cy="87283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make food delicious.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29745" y="5527964"/>
            <a:ext cx="4980709" cy="87283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</a:p>
        </p:txBody>
      </p:sp>
    </p:spTree>
    <p:extLst>
      <p:ext uri="{BB962C8B-B14F-4D97-AF65-F5344CB8AC3E}">
        <p14:creationId xmlns:p14="http://schemas.microsoft.com/office/powerpoint/2010/main" val="10494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91651847"/>
              </p:ext>
            </p:extLst>
          </p:nvPr>
        </p:nvGraphicFramePr>
        <p:xfrm>
          <a:off x="533400" y="498764"/>
          <a:ext cx="10439400" cy="581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74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BD5C9C-AA13-48CD-B902-547CED69E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8BD5C9C-AA13-48CD-B902-547CED69E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01E2BF-D3AB-4918-9A2C-D398001DD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2401E2BF-D3AB-4918-9A2C-D398001DD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8F0841-FB07-453D-9D80-CB2458C2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368F0841-FB07-453D-9D80-CB2458C25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BFC1A4-7358-420A-9650-28A80F2C7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71BFC1A4-7358-420A-9650-28A80F2C7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CB1904-A030-4AAE-8090-DCCABCC99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1CB1904-A030-4AAE-8090-DCCABCC99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49EB85-73B1-47CE-B2AA-3DC780120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AB49EB85-73B1-47CE-B2AA-3DC780120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D944DD-05E6-460A-BDDD-28248C9D4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D1D944DD-05E6-460A-BDDD-28248C9D4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5303FA-01FE-41EA-AFFC-2AB484BBC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5E5303FA-01FE-41EA-AFFC-2AB484BBC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4AA275-A8A9-449F-B399-97040F7D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A4AA275-A8A9-449F-B399-97040F7DF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5F18F3-A32F-4F64-B961-F537CAD25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235F18F3-A32F-4F64-B961-F537CAD25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73B4F7-A835-4D76-9FF8-31BCF41DB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3B73B4F7-A835-4D76-9FF8-31BCF41DB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4FF769-BA29-4380-99DF-0E38DA1B2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04FF769-BA29-4380-99DF-0E38DA1B2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76534B-71DD-4742-8AA3-EAFD8920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BD76534B-71DD-4742-8AA3-EAFD89200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A03337-0D21-46DC-A815-F2C2424EA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A03337-0D21-46DC-A815-F2C2424EA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C8886E-C252-425A-A5AC-1A247B21E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BBC8886E-C252-425A-A5AC-1A247B21E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9AD8A2-4D15-4F35-9F6E-39F8A5B9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9AD8A2-4D15-4F35-9F6E-39F8A5B95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701DC-7F12-457B-AC61-EA25ECFCE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A5701DC-7F12-457B-AC61-EA25ECFCE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512618" y="2438400"/>
            <a:ext cx="10460182" cy="3896096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>
              <a:solidFill>
                <a:schemeClr val="tx1"/>
              </a:solidFill>
            </a:endParaRPr>
          </a:p>
          <a:p>
            <a:pPr marL="514350" indent="-514350">
              <a:buAutoNum type="alphaLcParenR"/>
            </a:pPr>
            <a:r>
              <a:rPr lang="en-US" sz="4000" dirty="0">
                <a:solidFill>
                  <a:schemeClr val="tx1"/>
                </a:solidFill>
              </a:rPr>
              <a:t>What </a:t>
            </a:r>
            <a:r>
              <a:rPr lang="en-US" sz="4000" dirty="0" smtClean="0">
                <a:solidFill>
                  <a:schemeClr val="tx1"/>
                </a:solidFill>
              </a:rPr>
              <a:t>food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does our body </a:t>
            </a:r>
            <a:r>
              <a:rPr lang="en-US" sz="4000" dirty="0">
                <a:solidFill>
                  <a:schemeClr val="tx1"/>
                </a:solidFill>
              </a:rPr>
              <a:t>not need very much?</a:t>
            </a:r>
          </a:p>
        </p:txBody>
      </p:sp>
      <p:sp>
        <p:nvSpPr>
          <p:cNvPr id="3" name="Arrow: Down 1"/>
          <p:cNvSpPr/>
          <p:nvPr/>
        </p:nvSpPr>
        <p:spPr>
          <a:xfrm>
            <a:off x="512618" y="568036"/>
            <a:ext cx="10460182" cy="144681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31347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73559" y="471585"/>
            <a:ext cx="417195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152" y="373543"/>
            <a:ext cx="9332082" cy="70788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Everybody look at these pictures.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8152" y="5683142"/>
            <a:ext cx="9332082" cy="7127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 these foods 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8153" y="5683142"/>
            <a:ext cx="9332081" cy="7276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Foods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18152" y="1621394"/>
            <a:ext cx="9332082" cy="3671042"/>
            <a:chOff x="1752599" y="1179149"/>
            <a:chExt cx="7080113" cy="2359943"/>
          </a:xfrm>
        </p:grpSpPr>
        <p:pic>
          <p:nvPicPr>
            <p:cNvPr id="4" name="Picture 3" descr="G:\Carrot_Veggik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05137" y="1179149"/>
              <a:ext cx="2527575" cy="797859"/>
            </a:xfrm>
            <a:prstGeom prst="rect">
              <a:avLst/>
            </a:prstGeom>
            <a:noFill/>
            <a:ln w="57150">
              <a:noFill/>
            </a:ln>
          </p:spPr>
        </p:pic>
        <p:pic>
          <p:nvPicPr>
            <p:cNvPr id="6" name="Picture 2" descr="G:\papaya-pictu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599" y="2497656"/>
              <a:ext cx="2198337" cy="1041436"/>
            </a:xfrm>
            <a:prstGeom prst="rect">
              <a:avLst/>
            </a:prstGeom>
            <a:noFill/>
            <a:ln w="57150">
              <a:noFill/>
            </a:ln>
          </p:spPr>
        </p:pic>
        <p:pic>
          <p:nvPicPr>
            <p:cNvPr id="1026" name="Picture 2" descr="C:\Users\Dpe\Desktop\LAILY\ict content comilla\collection of picture\food\banan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599" y="1179149"/>
              <a:ext cx="2198337" cy="1001223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Dpe\Desktop\ict content comilla\collection of picture\food\egg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937" y="1179150"/>
              <a:ext cx="2514600" cy="903458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Dpe\Desktop\LAILY\ict content comilla\collection of picture\food piramid\milk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599" y="2495094"/>
              <a:ext cx="2266537" cy="1043998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Dpe\Desktop\LAILY\ict content comilla\collection of picture\amader choto nodi\man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536" y="2477479"/>
              <a:ext cx="2367176" cy="1061613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1218153" y="5683142"/>
            <a:ext cx="9332082" cy="7127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Banana, Egg, Carrot, Papaya, Milk, Mango  </a:t>
            </a:r>
          </a:p>
        </p:txBody>
      </p:sp>
    </p:spTree>
    <p:extLst>
      <p:ext uri="{BB962C8B-B14F-4D97-AF65-F5344CB8AC3E}">
        <p14:creationId xmlns:p14="http://schemas.microsoft.com/office/powerpoint/2010/main" val="13593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0" grpId="1" animBg="1"/>
      <p:bldP spid="21" grpId="0" animBg="1"/>
      <p:bldP spid="22" grpId="0" animBg="1"/>
      <p:bldP spid="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43345" y="374073"/>
            <a:ext cx="10529455" cy="6735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these  pictures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345" y="5535316"/>
            <a:ext cx="10529455" cy="7127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 these foods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3344" y="5535316"/>
            <a:ext cx="10529455" cy="7276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Unhealthy Foods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8036" y="1268776"/>
            <a:ext cx="10404763" cy="4065224"/>
            <a:chOff x="456067" y="1268776"/>
            <a:chExt cx="10967133" cy="2947590"/>
          </a:xfrm>
        </p:grpSpPr>
        <p:pic>
          <p:nvPicPr>
            <p:cNvPr id="3" name="Picture 2" descr="C:\Users\Dpe\Desktop\ANIMATION\11970884651605706367Gerald_G_Fast_Food_Lunch_Dinner_(FF_Menu)_1_svg_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2374" y="2928007"/>
              <a:ext cx="3150826" cy="1288358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Dpe\Desktop\ANIMATION\ali_divers_092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268777"/>
              <a:ext cx="3325764" cy="1398224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Dpe\Desktop\ict content comilla\collection of picture\junk food\chocolat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67" y="2928007"/>
              <a:ext cx="2978768" cy="1288358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Dpe\Desktop\ict content comilla\collection of picture\junk food\আইসক্রিম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70" y="1268776"/>
              <a:ext cx="3233813" cy="1533262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Dpe\Desktop\LAILY\ict content comilla\collection of picture\junk food\sandwich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247" y="2587882"/>
              <a:ext cx="3325763" cy="1628484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http://blog.chron.com/sciguy/files/2011/07/rufflesridges1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272374" y="1268776"/>
              <a:ext cx="3150826" cy="15332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57150">
              <a:noFill/>
            </a:ln>
          </p:spPr>
        </p:pic>
      </p:grpSp>
      <p:sp>
        <p:nvSpPr>
          <p:cNvPr id="18" name="Rectangle 17"/>
          <p:cNvSpPr/>
          <p:nvPr/>
        </p:nvSpPr>
        <p:spPr>
          <a:xfrm>
            <a:off x="443344" y="5535314"/>
            <a:ext cx="10529455" cy="6979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Ice-cream,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Pija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Chips, Chocolate, Sandwich, Burger </a:t>
            </a:r>
          </a:p>
        </p:txBody>
      </p:sp>
    </p:spTree>
    <p:extLst>
      <p:ext uri="{BB962C8B-B14F-4D97-AF65-F5344CB8AC3E}">
        <p14:creationId xmlns:p14="http://schemas.microsoft.com/office/powerpoint/2010/main" val="161113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2" grpId="0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Down 5"/>
          <p:cNvSpPr/>
          <p:nvPr/>
        </p:nvSpPr>
        <p:spPr>
          <a:xfrm>
            <a:off x="4128655" y="405247"/>
            <a:ext cx="3276600" cy="12954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  <a:p>
            <a:pPr algn="ctr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G:\banana 1_etipsf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90" y="453737"/>
            <a:ext cx="3207327" cy="12953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4" name="Picture 23" descr="G:\Carrot_Veggik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15637"/>
            <a:ext cx="3124200" cy="1371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Flowchart: Preparation 2"/>
          <p:cNvSpPr/>
          <p:nvPr/>
        </p:nvSpPr>
        <p:spPr>
          <a:xfrm>
            <a:off x="429491" y="2050473"/>
            <a:ext cx="5001491" cy="4326082"/>
          </a:xfrm>
          <a:prstGeom prst="flowChartPreparat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 Group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names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five healthy food.      </a:t>
            </a:r>
          </a:p>
        </p:txBody>
      </p:sp>
      <p:sp>
        <p:nvSpPr>
          <p:cNvPr id="28" name="Flowchart: Preparation 27"/>
          <p:cNvSpPr/>
          <p:nvPr/>
        </p:nvSpPr>
        <p:spPr>
          <a:xfrm>
            <a:off x="6019800" y="2050473"/>
            <a:ext cx="4804558" cy="4326082"/>
          </a:xfrm>
          <a:prstGeom prst="flowChartPreparat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Carrot Group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names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five unhealthy food.  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25692" y="2493818"/>
            <a:ext cx="2230978" cy="187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327" y="3746258"/>
            <a:ext cx="5049983" cy="22559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Md. Abdul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Gafur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,</a:t>
            </a:r>
          </a:p>
          <a:p>
            <a:r>
              <a:rPr lang="en-US" sz="4000" b="1" dirty="0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Assistant teacher</a:t>
            </a:r>
          </a:p>
          <a:p>
            <a:r>
              <a:rPr lang="en-US" sz="4000" b="1" dirty="0" err="1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Gaiar</a:t>
            </a:r>
            <a:r>
              <a:rPr lang="en-US" sz="4000" b="1" dirty="0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dirty="0" err="1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Bhanga</a:t>
            </a:r>
            <a:r>
              <a:rPr lang="en-US" sz="4000" b="1" dirty="0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G.P.S</a:t>
            </a:r>
          </a:p>
          <a:p>
            <a:r>
              <a:rPr lang="en-US" sz="4000" b="1" dirty="0" err="1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Lalmai</a:t>
            </a:r>
            <a:r>
              <a:rPr lang="en-US" sz="4000" b="1" dirty="0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4000" b="1" dirty="0" err="1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Cumilla</a:t>
            </a:r>
            <a:r>
              <a:rPr lang="en-US" sz="4000" b="1" dirty="0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2931" y="1052293"/>
            <a:ext cx="4444138" cy="707886"/>
          </a:xfrm>
          <a:prstGeom prst="rect">
            <a:avLst/>
          </a:prstGeom>
          <a:noFill/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ln w="28575">
                  <a:solidFill>
                    <a:schemeClr val="tx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ook Antiqua" panose="02040602050305030304" pitchFamily="18" charset="0"/>
              </a:rPr>
              <a:t>Identity</a:t>
            </a:r>
            <a:endParaRPr lang="en-US" sz="4000" b="1" u="sng" spc="300" dirty="0">
              <a:ln w="28575">
                <a:solidFill>
                  <a:schemeClr val="tx1"/>
                </a:solidFill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00261" y="1781171"/>
            <a:ext cx="114740" cy="4605774"/>
          </a:xfrm>
          <a:prstGeom prst="line">
            <a:avLst/>
          </a:prstGeom>
          <a:ln w="76200">
            <a:solidFill>
              <a:srgbClr val="00B05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1" y="1781171"/>
            <a:ext cx="124690" cy="4605774"/>
          </a:xfrm>
          <a:prstGeom prst="line">
            <a:avLst/>
          </a:prstGeom>
          <a:ln w="76200">
            <a:solidFill>
              <a:srgbClr val="F60AD4">
                <a:alpha val="6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7" y="1052295"/>
            <a:ext cx="2414572" cy="250904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89519" y="3746259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Unit: 06</a:t>
            </a:r>
          </a:p>
          <a:p>
            <a:r>
              <a:rPr lang="en-US" sz="4000" b="1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Lesson: 4-5</a:t>
            </a:r>
          </a:p>
          <a:p>
            <a:r>
              <a:rPr lang="en-US" sz="4000" b="1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minutes</a:t>
            </a:r>
          </a:p>
          <a:p>
            <a:r>
              <a:rPr lang="en-US" sz="4000" b="1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  <a:r>
              <a:rPr lang="bn-IN" sz="4000" b="1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CFC3E9CE-A474-4557-9AA6-0078A38DA4E1}" type="datetime1">
              <a:rPr lang="en-US" sz="4000" b="1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9/7/2021</a:t>
            </a:fld>
            <a:endParaRPr lang="en-US" sz="4000" b="1" dirty="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74" y="1052294"/>
            <a:ext cx="1943099" cy="250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2617" y="540327"/>
            <a:ext cx="4821383" cy="5708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 open your English book at page number 24. Listen to me attentively and put your finger under the line.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562603" y="5292437"/>
            <a:ext cx="5340926" cy="955964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silently.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2" y="540326"/>
            <a:ext cx="5340926" cy="46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528457"/>
            <a:ext cx="9829800" cy="3830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Food Pyramid tell us?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protein do?</a:t>
            </a:r>
          </a:p>
        </p:txBody>
      </p:sp>
      <p:sp>
        <p:nvSpPr>
          <p:cNvPr id="6" name="Frame 5"/>
          <p:cNvSpPr/>
          <p:nvPr/>
        </p:nvSpPr>
        <p:spPr>
          <a:xfrm>
            <a:off x="838200" y="422564"/>
            <a:ext cx="9829800" cy="1274618"/>
          </a:xfrm>
          <a:prstGeom prst="fram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Evolation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748145" y="2050473"/>
            <a:ext cx="10030692" cy="4114800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on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Food Pyramid”</a:t>
            </a:r>
            <a:r>
              <a:rPr lang="en-US" sz="4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at  5 sentences.</a:t>
            </a:r>
          </a:p>
        </p:txBody>
      </p:sp>
      <p:sp>
        <p:nvSpPr>
          <p:cNvPr id="4" name="Frame 3"/>
          <p:cNvSpPr/>
          <p:nvPr/>
        </p:nvSpPr>
        <p:spPr>
          <a:xfrm>
            <a:off x="748145" y="512618"/>
            <a:ext cx="10030692" cy="1260764"/>
          </a:xfrm>
          <a:prstGeom prst="fram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19720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199" y="443345"/>
            <a:ext cx="8582891" cy="886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everybody, Goodbye.</a:t>
            </a:r>
            <a:endParaRPr lang="en-US" sz="287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481137"/>
            <a:ext cx="8582890" cy="49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 Healthy Meal _ Healthy Eating Song _ Healthy Habits _ Pinkfong Songs for Chil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6666" end="8837.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9092" y="1070835"/>
            <a:ext cx="9559636" cy="48410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-48490" y="0"/>
            <a:ext cx="11734800" cy="1295400"/>
          </a:xfrm>
          <a:prstGeom prst="rect">
            <a:avLst/>
          </a:prstGeom>
          <a:noFill/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856" y="5659582"/>
            <a:ext cx="10848109" cy="924339"/>
          </a:xfrm>
          <a:prstGeom prst="rect">
            <a:avLst/>
          </a:prstGeom>
          <a:noFill/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video?</a:t>
            </a:r>
          </a:p>
        </p:txBody>
      </p:sp>
    </p:spTree>
    <p:extLst>
      <p:ext uri="{BB962C8B-B14F-4D97-AF65-F5344CB8AC3E}">
        <p14:creationId xmlns:p14="http://schemas.microsoft.com/office/powerpoint/2010/main" val="7883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2"/>
          <a:stretch/>
        </p:blipFill>
        <p:spPr>
          <a:xfrm>
            <a:off x="1447800" y="1427018"/>
            <a:ext cx="8763000" cy="3823854"/>
          </a:xfrm>
          <a:prstGeom prst="rect">
            <a:avLst/>
          </a:prstGeom>
          <a:ln w="38100">
            <a:noFill/>
          </a:ln>
        </p:spPr>
      </p:pic>
      <p:sp>
        <p:nvSpPr>
          <p:cNvPr id="3" name="Rectangle 2"/>
          <p:cNvSpPr/>
          <p:nvPr/>
        </p:nvSpPr>
        <p:spPr>
          <a:xfrm>
            <a:off x="1711036" y="334644"/>
            <a:ext cx="9144000" cy="9469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</a:p>
        </p:txBody>
      </p:sp>
      <p:sp>
        <p:nvSpPr>
          <p:cNvPr id="4" name="Arrow: Bent-Up 3"/>
          <p:cNvSpPr/>
          <p:nvPr/>
        </p:nvSpPr>
        <p:spPr>
          <a:xfrm>
            <a:off x="1447800" y="5250872"/>
            <a:ext cx="9144000" cy="1219200"/>
          </a:xfrm>
          <a:prstGeom prst="trapezoid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35342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8137" y="322300"/>
            <a:ext cx="9073729" cy="14131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Our Today’s lesson is-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1" y="3143935"/>
            <a:ext cx="10487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sz="4000" b="1" u="sng" dirty="0" smtClean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endParaRPr lang="en-US" sz="4000" b="1" u="sng" dirty="0">
              <a:ln w="1270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344" y="457200"/>
            <a:ext cx="10487891" cy="5818909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  <a:r>
              <a:rPr lang="en-US" sz="3600" b="1" u="sng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IN" sz="3600" b="1" u="sng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to-</a:t>
            </a:r>
          </a:p>
          <a:p>
            <a:r>
              <a:rPr lang="en-US" sz="3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4.2.1 understand and enjoy simple stories.</a:t>
            </a:r>
          </a:p>
          <a:p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3.1.1 ask and answer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questions.</a:t>
            </a:r>
          </a:p>
          <a:p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5.1.1 read silently with understanding paragraph.</a:t>
            </a:r>
          </a:p>
          <a:p>
            <a:r>
              <a:rPr lang="en-US" sz="36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10.2.1 write short and simple composition on familiar objects such as people place and events.</a:t>
            </a:r>
          </a:p>
        </p:txBody>
      </p:sp>
    </p:spTree>
    <p:extLst>
      <p:ext uri="{BB962C8B-B14F-4D97-AF65-F5344CB8AC3E}">
        <p14:creationId xmlns:p14="http://schemas.microsoft.com/office/powerpoint/2010/main" val="27549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7136" y="1963436"/>
            <a:ext cx="274550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3595" y="2100361"/>
            <a:ext cx="3267551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7136" y="1035655"/>
            <a:ext cx="2790109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6450" y="1055629"/>
            <a:ext cx="330327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7136" y="2891217"/>
            <a:ext cx="2641947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170" y="3000377"/>
            <a:ext cx="3274694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7134" y="3942108"/>
            <a:ext cx="2686549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0738" y="4013727"/>
            <a:ext cx="329612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7135" y="4869889"/>
            <a:ext cx="272257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6142" y="4852805"/>
            <a:ext cx="330327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5466" y="5797669"/>
            <a:ext cx="2788848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8999" y="5809488"/>
            <a:ext cx="3310413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48553" y="1386296"/>
            <a:ext cx="1570733" cy="1431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152643" y="2485082"/>
            <a:ext cx="1806356" cy="5445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4129712" y="3323543"/>
            <a:ext cx="1792458" cy="8731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3"/>
          </p:cNvCxnSpPr>
          <p:nvPr/>
        </p:nvCxnSpPr>
        <p:spPr>
          <a:xfrm>
            <a:off x="4093683" y="4265274"/>
            <a:ext cx="1799911" cy="7360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3"/>
          </p:cNvCxnSpPr>
          <p:nvPr/>
        </p:nvCxnSpPr>
        <p:spPr>
          <a:xfrm>
            <a:off x="4129712" y="5193055"/>
            <a:ext cx="1829287" cy="733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3"/>
            <a:endCxn id="17" idx="1"/>
          </p:cNvCxnSpPr>
          <p:nvPr/>
        </p:nvCxnSpPr>
        <p:spPr>
          <a:xfrm>
            <a:off x="4174314" y="6120835"/>
            <a:ext cx="1784685" cy="1181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85466" y="318403"/>
            <a:ext cx="7811398" cy="5059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5084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3647173"/>
              </p:ext>
            </p:extLst>
          </p:nvPr>
        </p:nvGraphicFramePr>
        <p:xfrm>
          <a:off x="914400" y="1295400"/>
          <a:ext cx="9601200" cy="5036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Down 1"/>
          <p:cNvSpPr/>
          <p:nvPr/>
        </p:nvSpPr>
        <p:spPr>
          <a:xfrm>
            <a:off x="914400" y="415636"/>
            <a:ext cx="9601200" cy="692728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4 levels in the Food Pyramid.</a:t>
            </a:r>
          </a:p>
        </p:txBody>
      </p:sp>
    </p:spTree>
    <p:extLst>
      <p:ext uri="{BB962C8B-B14F-4D97-AF65-F5344CB8AC3E}">
        <p14:creationId xmlns:p14="http://schemas.microsoft.com/office/powerpoint/2010/main" val="415636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67691" y="1213846"/>
            <a:ext cx="8714510" cy="3953899"/>
            <a:chOff x="1752601" y="1213845"/>
            <a:chExt cx="7086599" cy="3481051"/>
          </a:xfrm>
        </p:grpSpPr>
        <p:pic>
          <p:nvPicPr>
            <p:cNvPr id="2" name="Picture 2" descr="C:\Users\Dpe\Desktop\ict content comilla\collection of picture\food piramid\brea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1" y="3015971"/>
              <a:ext cx="3202449" cy="1678925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Dpe\Desktop\LAILY\ict content comilla\collection of picture\food\rice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2" y="1219200"/>
              <a:ext cx="3202448" cy="1676400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Dpe\Desktop\LAILY\ict content comilla\collection of picture\math (calculation)\rot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334" y="1213845"/>
              <a:ext cx="3140866" cy="1723350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Dpe\Desktop\LAILY\ict content comilla\collection of picture\Necessary picture\Crops\A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334" y="3057566"/>
              <a:ext cx="3140866" cy="1635999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267691" y="415636"/>
            <a:ext cx="8714509" cy="614030"/>
          </a:xfrm>
          <a:prstGeom prst="rect">
            <a:avLst/>
          </a:prstGeom>
          <a:noFill/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1" y="5489118"/>
            <a:ext cx="8714509" cy="914400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grains.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4727" y="5515555"/>
            <a:ext cx="8721437" cy="914400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Grains give us energy.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93273" y="5462681"/>
            <a:ext cx="8714509" cy="914400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Bread, Potatoes. </a:t>
            </a:r>
          </a:p>
        </p:txBody>
      </p:sp>
    </p:spTree>
    <p:extLst>
      <p:ext uri="{BB962C8B-B14F-4D97-AF65-F5344CB8AC3E}">
        <p14:creationId xmlns:p14="http://schemas.microsoft.com/office/powerpoint/2010/main" val="29527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  <p:bldP spid="12" grpId="0"/>
      <p:bldP spid="14" grpId="0"/>
      <p:bldP spid="14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432</Words>
  <Application>Microsoft Office PowerPoint</Application>
  <PresentationFormat>Custom</PresentationFormat>
  <Paragraphs>98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51</cp:revision>
  <dcterms:created xsi:type="dcterms:W3CDTF">2021-09-05T11:32:40Z</dcterms:created>
  <dcterms:modified xsi:type="dcterms:W3CDTF">2021-09-07T01:24:03Z</dcterms:modified>
</cp:coreProperties>
</file>