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285" r:id="rId3"/>
    <p:sldId id="281" r:id="rId4"/>
    <p:sldId id="258" r:id="rId5"/>
    <p:sldId id="264" r:id="rId6"/>
    <p:sldId id="268" r:id="rId7"/>
    <p:sldId id="274" r:id="rId8"/>
    <p:sldId id="260" r:id="rId9"/>
    <p:sldId id="262" r:id="rId10"/>
    <p:sldId id="276" r:id="rId11"/>
    <p:sldId id="266" r:id="rId12"/>
    <p:sldId id="284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CCFF"/>
    <a:srgbClr val="66FFFF"/>
    <a:srgbClr val="66CCFF"/>
    <a:srgbClr val="99CCFF"/>
    <a:srgbClr val="000000"/>
    <a:srgbClr val="99FFCC"/>
    <a:srgbClr val="00FFCC"/>
    <a:srgbClr val="CCFF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77F68-B78E-4C88-8EF2-27872204123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5B7A3-2D7F-4038-8F4F-D3982F31D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3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5B7A3-2D7F-4038-8F4F-D3982F31DB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0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5B7A3-2D7F-4038-8F4F-D3982F31D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5B7A3-2D7F-4038-8F4F-D3982F31D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47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5B7A3-2D7F-4038-8F4F-D3982F31DB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699"/>
            <a:ext cx="9144000" cy="525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ounded Rectangle 5"/>
          <p:cNvSpPr/>
          <p:nvPr/>
        </p:nvSpPr>
        <p:spPr>
          <a:xfrm>
            <a:off x="2274" y="9099"/>
            <a:ext cx="9141725" cy="1371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কক্ষে 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05000" y="2324100"/>
            <a:ext cx="2743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bn-BD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61160" y="3276600"/>
            <a:ext cx="679704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শিল্পকলা বলতে কি বোঝ?</a:t>
            </a:r>
          </a:p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লেখক কোথায় জন্ম গ্রহন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করেন।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/>
          </a:p>
          <a:p>
            <a:endParaRPr lang="bn-BD" sz="4000" dirty="0" smtClean="0"/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bn-BD" sz="4000" dirty="0" smtClean="0"/>
          </a:p>
          <a:p>
            <a:endParaRPr lang="bn-BD" sz="4000" dirty="0" smtClean="0"/>
          </a:p>
          <a:p>
            <a:endParaRPr lang="bn-BD" sz="4000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4801" y="3352800"/>
            <a:ext cx="8458200" cy="1524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6781800" cy="3733800"/>
          </a:xfrm>
          <a:solidFill>
            <a:srgbClr val="CCCCFF"/>
          </a:solidFill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খদ্দর,মাদুর,শীতল পাটি,মসলিন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কাপড়,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নকশি কাথাঁ শিল্পের জন্য কোন কোন অঞ্চল বিখ্যাত?</a:t>
            </a:r>
          </a:p>
          <a:p>
            <a:endParaRPr lang="bn-BD" sz="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6515" y="1676400"/>
            <a:ext cx="28023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bn-BD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9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7848600" cy="175260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আমাদের প্রাত্যহিক জীবনে যে সব শিল্পের ব্যবহার হয়ে থাকে তার একটি তালিকা তৈরী কর।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43200" y="990600"/>
            <a:ext cx="28600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86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8463"/>
            <a:ext cx="8229600" cy="4525963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কোন জেলার শীতল পাটি সকলের কাছে পরিচিত?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নকশি কাথাঁ কারা তৈরী করে?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নকশি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কাথাঁ সেলাইয়ের উপযুক্ত ঋতু কোনটি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পুরাকাল,স্থাপত্য,ভুবন,রস শব্দের অর্থ লিখ।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4200" y="1514419"/>
            <a:ext cx="19062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10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772400" cy="1676400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তোমার দেখা কয়েকটি শিল্পকলা সম্পর্কে একটি অনুচ্ছেদ লিখে আনবে।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143000"/>
            <a:ext cx="6629400" cy="13716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>
                <a:latin typeface="NikoshBAN" pitchFamily="2" charset="0"/>
                <a:cs typeface="NikoshBAN" pitchFamily="2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1930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1890" y="838200"/>
            <a:ext cx="80602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</a:rPr>
              <a:t>আজকের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মত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ক্লাস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এখানেই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শেষ</a:t>
            </a:r>
            <a:r>
              <a:rPr lang="en-US" sz="4400" dirty="0" smtClean="0">
                <a:solidFill>
                  <a:schemeClr val="bg1"/>
                </a:solidFill>
              </a:rPr>
              <a:t>।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23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8600"/>
            <a:ext cx="24384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981200" y="2895600"/>
            <a:ext cx="430758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err="1" smtClean="0"/>
              <a:t>মজিবুর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রহমান</a:t>
            </a:r>
            <a:endParaRPr lang="en-US" sz="2800" i="1" dirty="0" smtClean="0"/>
          </a:p>
          <a:p>
            <a:pPr algn="ctr"/>
            <a:r>
              <a:rPr lang="en-US" sz="2800" i="1" dirty="0" err="1" smtClean="0"/>
              <a:t>এম.এ</a:t>
            </a:r>
            <a:r>
              <a:rPr lang="en-US" sz="2800" i="1" dirty="0" smtClean="0"/>
              <a:t> (</a:t>
            </a:r>
            <a:r>
              <a:rPr lang="en-US" sz="2800" i="1" dirty="0" err="1" smtClean="0"/>
              <a:t>শিক্ষা,লোক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প্রশাসন</a:t>
            </a:r>
            <a:r>
              <a:rPr lang="en-US" sz="2800" i="1" dirty="0" smtClean="0"/>
              <a:t>)</a:t>
            </a:r>
          </a:p>
          <a:p>
            <a:pPr algn="ctr"/>
            <a:r>
              <a:rPr lang="en-US" sz="2800" i="1" dirty="0" err="1" smtClean="0"/>
              <a:t>ঢাকা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বিশ্ববিদ্যালয়</a:t>
            </a:r>
            <a:endParaRPr lang="en-US" sz="2800" i="1" dirty="0" smtClean="0"/>
          </a:p>
          <a:p>
            <a:pPr algn="ctr"/>
            <a:r>
              <a:rPr lang="en-US" sz="2800" i="1" dirty="0" err="1" smtClean="0"/>
              <a:t>মাষ্টার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ট্রেইনার,ব্যানবেইজ</a:t>
            </a:r>
            <a:endParaRPr lang="en-US" sz="2800" i="1" dirty="0" smtClean="0"/>
          </a:p>
          <a:p>
            <a:pPr algn="ctr"/>
            <a:r>
              <a:rPr lang="en-US" sz="2800" i="1" dirty="0" err="1" smtClean="0"/>
              <a:t>সহকারী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প্রধান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শিক্ষক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এ. </a:t>
            </a:r>
            <a:r>
              <a:rPr lang="en-US" sz="2800" i="1" dirty="0" err="1" smtClean="0"/>
              <a:t>এন</a:t>
            </a:r>
            <a:r>
              <a:rPr lang="en-US" sz="2800" i="1" dirty="0" smtClean="0"/>
              <a:t>. </a:t>
            </a:r>
            <a:r>
              <a:rPr lang="en-US" sz="2800" i="1" dirty="0" err="1" smtClean="0"/>
              <a:t>এম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উচ্চ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বিদ্যালয়</a:t>
            </a:r>
            <a:endParaRPr lang="en-US" sz="2800" i="1" dirty="0" smtClean="0"/>
          </a:p>
          <a:p>
            <a:pPr algn="ctr"/>
            <a:r>
              <a:rPr lang="en-US" sz="2800" i="1" dirty="0" err="1" smtClean="0"/>
              <a:t>বেলাব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নরসিংদী</a:t>
            </a:r>
            <a:r>
              <a:rPr lang="en-US" sz="2800" i="1" dirty="0" smtClean="0"/>
              <a:t>।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30308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687" y="160020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G:\SENARY\jhg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78279"/>
            <a:ext cx="4038600" cy="484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47800"/>
            <a:ext cx="3886200" cy="4846321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286000" y="76200"/>
            <a:ext cx="4343400" cy="1166152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ধরনের শিল্প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139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Pictures\imag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42901"/>
            <a:ext cx="4114800" cy="590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\Pictures\image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1"/>
            <a:ext cx="4495800" cy="590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90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0"/>
            <a:ext cx="3962400" cy="5105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04690"/>
            <a:ext cx="4312418" cy="5062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42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239" y="381000"/>
            <a:ext cx="4223281" cy="579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0"/>
            <a:ext cx="4572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73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9240" y="1600200"/>
            <a:ext cx="61722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>
                <a:latin typeface="NikoshBAN" pitchFamily="2" charset="0"/>
                <a:cs typeface="NikoshBAN" pitchFamily="2" charset="0"/>
              </a:rPr>
            </a:br>
            <a:r>
              <a:rPr lang="bn-BD" sz="3200" dirty="0">
                <a:latin typeface="NikoshBAN" pitchFamily="2" charset="0"/>
                <a:cs typeface="NikoshBAN" pitchFamily="2" charset="0"/>
              </a:rPr>
              <a:t>বিষয়- বাংলা-১ম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শ্রেণি-৮ম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শিল্পকলার নানা দিক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মুস্তাফা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মনোয়ার     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8057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09600" y="1295400"/>
            <a:ext cx="73914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জন্ম-০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সেপ্টেম্বর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৩৫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খ্রিষ্টাব্দে</a:t>
            </a:r>
          </a:p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জন্ম স্থান-ঝিনাইদহ</a:t>
            </a:r>
          </a:p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পেশা-অধ্যপনা</a:t>
            </a:r>
          </a:p>
          <a:p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জনপ্রিয় নতুন </a:t>
            </a:r>
            <a:r>
              <a:rPr lang="bn-BD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কুড়িঁ 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অনুষ্ঠানের রূপকার</a:t>
            </a:r>
          </a:p>
          <a:p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1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87839"/>
            <a:ext cx="8229600" cy="4343400"/>
          </a:xfrm>
        </p:spPr>
        <p:txBody>
          <a:bodyPr>
            <a:normAutofit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শিল্পকলা কী বলতে পারবে।</a:t>
            </a:r>
          </a:p>
          <a:p>
            <a:pPr algn="l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লেখক সম্পর্কে জানতে পারবে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 শিল্প  সনাক্ত করতে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নতুন শব্দের অর্থ বলতে পারবে।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949440" y="990600"/>
            <a:ext cx="19812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278880" y="1731579"/>
            <a:ext cx="2651760" cy="111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1287959"/>
            <a:ext cx="243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9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Apothecary">
    <a:dk1>
      <a:sysClr val="windowText" lastClr="000000"/>
    </a:dk1>
    <a:lt1>
      <a:sysClr val="window" lastClr="FFFFFF"/>
    </a:lt1>
    <a:dk2>
      <a:srgbClr val="564B3C"/>
    </a:dk2>
    <a:lt2>
      <a:srgbClr val="ECEDD1"/>
    </a:lt2>
    <a:accent1>
      <a:srgbClr val="93A299"/>
    </a:accent1>
    <a:accent2>
      <a:srgbClr val="CF543F"/>
    </a:accent2>
    <a:accent3>
      <a:srgbClr val="B5AE53"/>
    </a:accent3>
    <a:accent4>
      <a:srgbClr val="848058"/>
    </a:accent4>
    <a:accent5>
      <a:srgbClr val="E8B54D"/>
    </a:accent5>
    <a:accent6>
      <a:srgbClr val="786C71"/>
    </a:accent6>
    <a:hlink>
      <a:srgbClr val="CCCC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1516</TotalTime>
  <Words>183</Words>
  <Application>Microsoft Office PowerPoint</Application>
  <PresentationFormat>On-screen Show (4:3)</PresentationFormat>
  <Paragraphs>62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তোমার দেখা কয়েকটি শিল্পকলা সম্পর্কে একটি অনুচ্ছেদ লিখে আনবে।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Asus</cp:lastModifiedBy>
  <cp:revision>187</cp:revision>
  <dcterms:created xsi:type="dcterms:W3CDTF">2006-08-16T00:00:00Z</dcterms:created>
  <dcterms:modified xsi:type="dcterms:W3CDTF">2021-09-07T15:41:24Z</dcterms:modified>
</cp:coreProperties>
</file>