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87" r:id="rId8"/>
    <p:sldId id="262" r:id="rId9"/>
    <p:sldId id="265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83" r:id="rId20"/>
    <p:sldId id="273" r:id="rId21"/>
    <p:sldId id="275" r:id="rId22"/>
    <p:sldId id="276" r:id="rId23"/>
    <p:sldId id="277" r:id="rId24"/>
    <p:sldId id="278" r:id="rId25"/>
    <p:sldId id="279" r:id="rId26"/>
    <p:sldId id="280" r:id="rId27"/>
    <p:sldId id="282" r:id="rId28"/>
    <p:sldId id="284" r:id="rId29"/>
    <p:sldId id="285" r:id="rId30"/>
    <p:sldId id="28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EL" initials="D" lastIdx="1" clrIdx="0">
    <p:extLst>
      <p:ext uri="{19B8F6BF-5375-455C-9EA6-DF929625EA0E}">
        <p15:presenceInfo xmlns:p15="http://schemas.microsoft.com/office/powerpoint/2012/main" userId="DO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B707"/>
    <a:srgbClr val="008000"/>
    <a:srgbClr val="000000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3E10D-4558-45AC-88DF-401956841B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7AE8EC-0FB6-44B0-9DC6-09AAB564CD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17B62F-C28C-4EB8-8B91-5A82F0861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6AC7-83B1-4D5F-92EB-8DEFB7874F4F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33243B-9462-4526-B967-064716ADA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103D37-594F-44F6-ADA3-3F37DE309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81D0-E4A8-41B0-B2F6-2A5CE8C60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93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8610D-8E84-4F4C-A028-167C82454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922192-6232-487C-9B96-857F73F27B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7F42A6-E9F3-484D-A0FD-C71D1B39A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6AC7-83B1-4D5F-92EB-8DEFB7874F4F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D7459-B673-4758-BB54-C7BBCB844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758C8-232C-44E4-8D86-3DDBBCD3A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81D0-E4A8-41B0-B2F6-2A5CE8C60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162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9F6E41-F71C-4F5A-A270-21D3D5D13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1B15B5-48B3-4D0A-9595-9145523E4F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5E8309-A067-4E94-B9EE-B9F3AB844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6AC7-83B1-4D5F-92EB-8DEFB7874F4F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235AA-44C8-4E1A-A4F4-960D43512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CCCCE-B651-414A-B12B-73EFE1766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81D0-E4A8-41B0-B2F6-2A5CE8C60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268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D9562-BD9C-4437-9747-5907E8AE3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44148-E853-4E9E-8FBC-163E779A6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839A8-AB4E-47CD-AB64-3709C4E54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6AC7-83B1-4D5F-92EB-8DEFB7874F4F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517E90-754F-42D6-B3B1-807C46E20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3C44BB-CF18-45F6-8530-49E40B1F0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81D0-E4A8-41B0-B2F6-2A5CE8C60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959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B39AC-DF33-46F1-BD5A-03D40FDC4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3D438-5D9D-4E54-96B6-16483E75E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159D2-32C5-45A9-B24B-DFC4C7722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6AC7-83B1-4D5F-92EB-8DEFB7874F4F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0DF34-2537-4CE6-8F11-7F94BA6AB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9AF6B-3F0C-494E-BC9B-3EC970FF7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81D0-E4A8-41B0-B2F6-2A5CE8C60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24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A5759-787D-4F15-9CB5-657253A0F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F4221-8BEF-4CB2-88DE-63A9ECEE8B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2F62D5-38EA-4CDA-BE90-D5CFDC52EB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0327F8-AE96-4E5D-8E48-F456465AD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6AC7-83B1-4D5F-92EB-8DEFB7874F4F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5B6F5D-A84B-488E-83CF-81C0EA14B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A47615-760D-416A-943F-70B47F36A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81D0-E4A8-41B0-B2F6-2A5CE8C60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458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7B5E2-6E61-4D9A-BB54-75207A503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2B2557-6FC5-4AB6-8C75-3DC0C631D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91F4E8-9E61-4967-B068-42A8FC08B2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0402BB-995A-4FF4-8CA2-7F590484D2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83165A-91F2-4D82-BC79-D6A8F8BFAE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1AEFF8-413E-48AB-809C-0D84B725D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6AC7-83B1-4D5F-92EB-8DEFB7874F4F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926BC5-9693-43C4-9B42-38AF5E48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501605-0671-4330-91E6-6A5BE6C1A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81D0-E4A8-41B0-B2F6-2A5CE8C60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302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70B3D-B399-4114-B307-55BE077F4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269447-6533-43E4-B160-9DBC7E8F2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6AC7-83B1-4D5F-92EB-8DEFB7874F4F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FC4DF-E72F-4896-9917-71148DDFF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F06CA7-3102-4B6D-AE1D-4F8C72995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81D0-E4A8-41B0-B2F6-2A5CE8C60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59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DD3353-3927-4D58-8B5E-4BEB4A47B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6AC7-83B1-4D5F-92EB-8DEFB7874F4F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B3190E-C9D6-497F-BEE3-EE00C5D12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D09717-0A3C-4E44-933E-718B061AE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81D0-E4A8-41B0-B2F6-2A5CE8C60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353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051CB-DC0A-4D39-ADD2-D40CC78FD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44A85-BE81-40C3-9BEF-8B471319A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393E75-53D8-416E-90B8-F5CEB90324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98993D-DBFB-4806-9A0E-C517B271C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6AC7-83B1-4D5F-92EB-8DEFB7874F4F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5F4233-6747-4D84-9A22-990227B5A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33DBE2-5A42-4A2A-9200-3260CBC9B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81D0-E4A8-41B0-B2F6-2A5CE8C60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362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E773D-4B99-424A-9D5A-26AC77D8A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916DCA-B4AD-4D28-8E0D-3F068A99E1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DBFCB2-4295-4862-8DA0-BEDC6E0C5C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BC4927-EFAB-419F-B931-667BBCF16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6AC7-83B1-4D5F-92EB-8DEFB7874F4F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679392-0E07-4B13-B527-1A8E620B8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84CF6-7ADB-4126-B3B7-799048A72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81D0-E4A8-41B0-B2F6-2A5CE8C60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46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3AEE1C-A04E-4B27-8F9C-BDE415BCD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3E89D1-3A1A-4F54-AEE8-7B4A924CE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7C1217-9F1D-446D-9B04-BC531D3008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96AC7-83B1-4D5F-92EB-8DEFB7874F4F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61E557-46C4-4F71-A1B0-B6BA7AAB86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634B49-67A1-4C47-9696-9CF65855BA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E81D0-E4A8-41B0-B2F6-2A5CE8C60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362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 t="-70000" b="-7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FE055BB-EBFF-4BC0-A730-D592B1A58CC3}"/>
              </a:ext>
            </a:extLst>
          </p:cNvPr>
          <p:cNvSpPr/>
          <p:nvPr/>
        </p:nvSpPr>
        <p:spPr>
          <a:xfrm>
            <a:off x="1576754" y="1688122"/>
            <a:ext cx="8335107" cy="4519246"/>
          </a:xfrm>
          <a:prstGeom prst="roundRect">
            <a:avLst/>
          </a:prstGeom>
          <a:solidFill>
            <a:schemeClr val="bg1">
              <a:alpha val="72000"/>
            </a:schemeClr>
          </a:solidFill>
          <a:ln w="7620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39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601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045993F-E248-492A-9066-27437955F94A}"/>
              </a:ext>
            </a:extLst>
          </p:cNvPr>
          <p:cNvSpPr txBox="1"/>
          <p:nvPr/>
        </p:nvSpPr>
        <p:spPr>
          <a:xfrm>
            <a:off x="555671" y="3724420"/>
            <a:ext cx="11080653" cy="92333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ar-AE" sz="1400" b="0" i="0" dirty="0">
                <a:solidFill>
                  <a:srgbClr val="000000"/>
                </a:solidFill>
                <a:effectLst/>
                <a:latin typeface="_PDMS_Saleem_QuranFont"/>
              </a:rPr>
              <a:t> </a:t>
            </a:r>
            <a:r>
              <a:rPr lang="ar-AE" sz="5400" b="0" i="0" dirty="0">
                <a:solidFill>
                  <a:srgbClr val="000000"/>
                </a:solidFill>
                <a:effectLst/>
                <a:latin typeface="NikoshBAN" panose="02000000000000000000" pitchFamily="2" charset="0"/>
              </a:rPr>
              <a:t>وَلِلّٰهِ عَلَى النَّاسِ حِجُّ الۡبَيۡتِ مَنِ اسۡتَطَاعَ اِلَيۡهِ سَبِيۡلً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EF1933-ABE4-4E21-9C4A-F8E7E867F8CE}"/>
              </a:ext>
            </a:extLst>
          </p:cNvPr>
          <p:cNvSpPr txBox="1"/>
          <p:nvPr/>
        </p:nvSpPr>
        <p:spPr>
          <a:xfrm>
            <a:off x="497056" y="2601419"/>
            <a:ext cx="5598941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তায়ালা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বলেনঃ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24B988-6A0D-434A-AA4A-72F3E140BFE0}"/>
              </a:ext>
            </a:extLst>
          </p:cNvPr>
          <p:cNvSpPr txBox="1"/>
          <p:nvPr/>
        </p:nvSpPr>
        <p:spPr>
          <a:xfrm>
            <a:off x="555671" y="5185976"/>
            <a:ext cx="11080653" cy="10772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পৌঁছার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সামর্থ্য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আল্লাহের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উদ্দেশ্যে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হজ্জ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অবশ্য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কর্তব্য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।” 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ইমরান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আয়াত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– ৯৭)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57ADAF-46CC-40AA-A01A-3544DB5B3958}"/>
              </a:ext>
            </a:extLst>
          </p:cNvPr>
          <p:cNvSpPr/>
          <p:nvPr/>
        </p:nvSpPr>
        <p:spPr>
          <a:xfrm>
            <a:off x="0" y="0"/>
            <a:ext cx="12192000" cy="137332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D1A8001-E509-409C-8033-B7EE6D7738A1}"/>
              </a:ext>
            </a:extLst>
          </p:cNvPr>
          <p:cNvGrpSpPr/>
          <p:nvPr/>
        </p:nvGrpSpPr>
        <p:grpSpPr>
          <a:xfrm>
            <a:off x="2971548" y="168734"/>
            <a:ext cx="6684254" cy="1035851"/>
            <a:chOff x="3266969" y="0"/>
            <a:chExt cx="6684254" cy="1035851"/>
          </a:xfrm>
        </p:grpSpPr>
        <p:sp>
          <p:nvSpPr>
            <p:cNvPr id="11" name="Flowchart: Alternate Process 10">
              <a:extLst>
                <a:ext uri="{FF2B5EF4-FFF2-40B4-BE49-F238E27FC236}">
                  <a16:creationId xmlns:a16="http://schemas.microsoft.com/office/drawing/2014/main" id="{39154DF6-0D20-4CB1-9E09-518A1FAA0B17}"/>
                </a:ext>
              </a:extLst>
            </p:cNvPr>
            <p:cNvSpPr/>
            <p:nvPr/>
          </p:nvSpPr>
          <p:spPr>
            <a:xfrm>
              <a:off x="3904986" y="30419"/>
              <a:ext cx="6046237" cy="911763"/>
            </a:xfrm>
            <a:prstGeom prst="flowChartAlternateProcess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হজের</a:t>
              </a:r>
              <a:r>
                <a:rPr lang="en-US" sz="6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পরিচয়</a:t>
              </a:r>
              <a:endParaRPr lang="en-US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0455101-20B2-4F81-9F10-4270C3BE0E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6969" y="0"/>
              <a:ext cx="1035851" cy="1035851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2432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0E8B610-2153-4A08-BC32-AB143CA9118A}"/>
              </a:ext>
            </a:extLst>
          </p:cNvPr>
          <p:cNvGrpSpPr/>
          <p:nvPr/>
        </p:nvGrpSpPr>
        <p:grpSpPr>
          <a:xfrm>
            <a:off x="0" y="14068"/>
            <a:ext cx="12192000" cy="1373321"/>
            <a:chOff x="0" y="14068"/>
            <a:chExt cx="12192000" cy="137332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957ADAF-46CC-40AA-A01A-3544DB5B3958}"/>
                </a:ext>
              </a:extLst>
            </p:cNvPr>
            <p:cNvSpPr/>
            <p:nvPr/>
          </p:nvSpPr>
          <p:spPr>
            <a:xfrm>
              <a:off x="0" y="14068"/>
              <a:ext cx="12192000" cy="137332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Alternate Process 10">
              <a:extLst>
                <a:ext uri="{FF2B5EF4-FFF2-40B4-BE49-F238E27FC236}">
                  <a16:creationId xmlns:a16="http://schemas.microsoft.com/office/drawing/2014/main" id="{39154DF6-0D20-4CB1-9E09-518A1FAA0B17}"/>
                </a:ext>
              </a:extLst>
            </p:cNvPr>
            <p:cNvSpPr/>
            <p:nvPr/>
          </p:nvSpPr>
          <p:spPr>
            <a:xfrm>
              <a:off x="3609565" y="199153"/>
              <a:ext cx="6046237" cy="911763"/>
            </a:xfrm>
            <a:prstGeom prst="flowChartAlternateProcess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r>
                <a:rPr lang="en-US" sz="6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7D7B45D-A692-4E9B-8591-AA856BA30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07433" y="213221"/>
              <a:ext cx="940838" cy="91176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CB0F36A-C5AF-48DF-8654-396D3E9F112C}"/>
              </a:ext>
            </a:extLst>
          </p:cNvPr>
          <p:cNvSpPr txBox="1"/>
          <p:nvPr/>
        </p:nvSpPr>
        <p:spPr>
          <a:xfrm>
            <a:off x="1378635" y="5922499"/>
            <a:ext cx="4909624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হজ্জ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5" name="Star: 10 Points 14">
            <a:extLst>
              <a:ext uri="{FF2B5EF4-FFF2-40B4-BE49-F238E27FC236}">
                <a16:creationId xmlns:a16="http://schemas.microsoft.com/office/drawing/2014/main" id="{D887EE94-9E18-472D-B686-12865EEB3D00}"/>
              </a:ext>
            </a:extLst>
          </p:cNvPr>
          <p:cNvSpPr/>
          <p:nvPr/>
        </p:nvSpPr>
        <p:spPr>
          <a:xfrm>
            <a:off x="7723164" y="2078501"/>
            <a:ext cx="3681046" cy="3898270"/>
          </a:xfrm>
          <a:prstGeom prst="star10">
            <a:avLst>
              <a:gd name="adj" fmla="val 31075"/>
              <a:gd name="hf" fmla="val 105146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208735-ED08-4101-9FB2-50FB021EF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477" y="1607079"/>
            <a:ext cx="4606523" cy="38982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9109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957ADAF-46CC-40AA-A01A-3544DB5B3958}"/>
              </a:ext>
            </a:extLst>
          </p:cNvPr>
          <p:cNvSpPr/>
          <p:nvPr/>
        </p:nvSpPr>
        <p:spPr>
          <a:xfrm>
            <a:off x="0" y="20076"/>
            <a:ext cx="12192000" cy="90007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D1A8001-E509-409C-8033-B7EE6D7738A1}"/>
              </a:ext>
            </a:extLst>
          </p:cNvPr>
          <p:cNvGrpSpPr/>
          <p:nvPr/>
        </p:nvGrpSpPr>
        <p:grpSpPr>
          <a:xfrm>
            <a:off x="3426649" y="107484"/>
            <a:ext cx="5928366" cy="742323"/>
            <a:chOff x="3778341" y="146764"/>
            <a:chExt cx="5928366" cy="742323"/>
          </a:xfrm>
        </p:grpSpPr>
        <p:sp>
          <p:nvSpPr>
            <p:cNvPr id="11" name="Flowchart: Alternate Process 10">
              <a:extLst>
                <a:ext uri="{FF2B5EF4-FFF2-40B4-BE49-F238E27FC236}">
                  <a16:creationId xmlns:a16="http://schemas.microsoft.com/office/drawing/2014/main" id="{39154DF6-0D20-4CB1-9E09-518A1FAA0B17}"/>
                </a:ext>
              </a:extLst>
            </p:cNvPr>
            <p:cNvSpPr/>
            <p:nvPr/>
          </p:nvSpPr>
          <p:spPr>
            <a:xfrm>
              <a:off x="4149503" y="197026"/>
              <a:ext cx="5557204" cy="578550"/>
            </a:xfrm>
            <a:prstGeom prst="flowChartAlternateProcess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হজের</a:t>
              </a:r>
              <a:r>
                <a:rPr lang="en-US" sz="4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ওয়াজিব</a:t>
              </a:r>
              <a:r>
                <a:rPr lang="en-US" sz="4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সমূহ</a:t>
              </a:r>
              <a:endPara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0455101-20B2-4F81-9F10-4270C3BE0E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8341" y="146764"/>
              <a:ext cx="742323" cy="74232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8ED213A-305B-434A-83EE-1E693CB9103A}"/>
              </a:ext>
            </a:extLst>
          </p:cNvPr>
          <p:cNvSpPr txBox="1"/>
          <p:nvPr/>
        </p:nvSpPr>
        <p:spPr>
          <a:xfrm>
            <a:off x="2222696" y="5996881"/>
            <a:ext cx="8384344" cy="58477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৯ 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জিলহজ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দিবাগত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মুযদালিফা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90AA5D-9E6A-4D34-8D2D-39C9B93D42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904" y="1284274"/>
            <a:ext cx="6522721" cy="43484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9735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957ADAF-46CC-40AA-A01A-3544DB5B3958}"/>
              </a:ext>
            </a:extLst>
          </p:cNvPr>
          <p:cNvSpPr/>
          <p:nvPr/>
        </p:nvSpPr>
        <p:spPr>
          <a:xfrm>
            <a:off x="0" y="20076"/>
            <a:ext cx="12192000" cy="90007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D1A8001-E509-409C-8033-B7EE6D7738A1}"/>
              </a:ext>
            </a:extLst>
          </p:cNvPr>
          <p:cNvGrpSpPr/>
          <p:nvPr/>
        </p:nvGrpSpPr>
        <p:grpSpPr>
          <a:xfrm>
            <a:off x="3426649" y="107484"/>
            <a:ext cx="5928366" cy="742323"/>
            <a:chOff x="3778341" y="146764"/>
            <a:chExt cx="5928366" cy="742323"/>
          </a:xfrm>
        </p:grpSpPr>
        <p:sp>
          <p:nvSpPr>
            <p:cNvPr id="11" name="Flowchart: Alternate Process 10">
              <a:extLst>
                <a:ext uri="{FF2B5EF4-FFF2-40B4-BE49-F238E27FC236}">
                  <a16:creationId xmlns:a16="http://schemas.microsoft.com/office/drawing/2014/main" id="{39154DF6-0D20-4CB1-9E09-518A1FAA0B17}"/>
                </a:ext>
              </a:extLst>
            </p:cNvPr>
            <p:cNvSpPr/>
            <p:nvPr/>
          </p:nvSpPr>
          <p:spPr>
            <a:xfrm>
              <a:off x="4149503" y="197026"/>
              <a:ext cx="5557204" cy="578550"/>
            </a:xfrm>
            <a:prstGeom prst="flowChartAlternateProcess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হজের</a:t>
              </a:r>
              <a:r>
                <a:rPr lang="en-US" sz="4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ওয়াজিব</a:t>
              </a:r>
              <a:r>
                <a:rPr lang="en-US" sz="4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সমূহ</a:t>
              </a:r>
              <a:endPara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0455101-20B2-4F81-9F10-4270C3BE0E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8341" y="146764"/>
              <a:ext cx="742323" cy="74232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8ED213A-305B-434A-83EE-1E693CB9103A}"/>
              </a:ext>
            </a:extLst>
          </p:cNvPr>
          <p:cNvSpPr txBox="1"/>
          <p:nvPr/>
        </p:nvSpPr>
        <p:spPr>
          <a:xfrm>
            <a:off x="2185181" y="5922498"/>
            <a:ext cx="7821637" cy="58477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সাফা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মারওয়া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পাহাড়দ্বয়ের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সাঈ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দৌড়ানো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C17734-4B6E-4A23-A5C4-4DB6E2DA1E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0" y="1204912"/>
            <a:ext cx="6667500" cy="44481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2164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957ADAF-46CC-40AA-A01A-3544DB5B3958}"/>
              </a:ext>
            </a:extLst>
          </p:cNvPr>
          <p:cNvSpPr/>
          <p:nvPr/>
        </p:nvSpPr>
        <p:spPr>
          <a:xfrm>
            <a:off x="0" y="20076"/>
            <a:ext cx="12192000" cy="90007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D1A8001-E509-409C-8033-B7EE6D7738A1}"/>
              </a:ext>
            </a:extLst>
          </p:cNvPr>
          <p:cNvGrpSpPr/>
          <p:nvPr/>
        </p:nvGrpSpPr>
        <p:grpSpPr>
          <a:xfrm>
            <a:off x="3426649" y="107484"/>
            <a:ext cx="5928366" cy="742323"/>
            <a:chOff x="3778341" y="146764"/>
            <a:chExt cx="5928366" cy="742323"/>
          </a:xfrm>
        </p:grpSpPr>
        <p:sp>
          <p:nvSpPr>
            <p:cNvPr id="11" name="Flowchart: Alternate Process 10">
              <a:extLst>
                <a:ext uri="{FF2B5EF4-FFF2-40B4-BE49-F238E27FC236}">
                  <a16:creationId xmlns:a16="http://schemas.microsoft.com/office/drawing/2014/main" id="{39154DF6-0D20-4CB1-9E09-518A1FAA0B17}"/>
                </a:ext>
              </a:extLst>
            </p:cNvPr>
            <p:cNvSpPr/>
            <p:nvPr/>
          </p:nvSpPr>
          <p:spPr>
            <a:xfrm>
              <a:off x="4149503" y="197026"/>
              <a:ext cx="5557204" cy="578550"/>
            </a:xfrm>
            <a:prstGeom prst="flowChartAlternateProcess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হজের</a:t>
              </a:r>
              <a:r>
                <a:rPr lang="en-US" sz="4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ওয়াজিব</a:t>
              </a:r>
              <a:r>
                <a:rPr lang="en-US" sz="4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সমূহ</a:t>
              </a:r>
              <a:endPara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0455101-20B2-4F81-9F10-4270C3BE0E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8341" y="146764"/>
              <a:ext cx="742323" cy="74232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8ED213A-305B-434A-83EE-1E693CB9103A}"/>
              </a:ext>
            </a:extLst>
          </p:cNvPr>
          <p:cNvSpPr txBox="1"/>
          <p:nvPr/>
        </p:nvSpPr>
        <p:spPr>
          <a:xfrm>
            <a:off x="201637" y="5623036"/>
            <a:ext cx="11788726" cy="107721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১০,১১,১২ 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জিলহজ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পর্যায়ক্রমে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নির্ধারিত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শয়তানের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উদেশ্যে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৭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কংকর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পাথর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নিক্ষেপ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C6CF8E-D16B-4B36-B60E-059AB23730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157" y="1645920"/>
            <a:ext cx="6858000" cy="35661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2103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957ADAF-46CC-40AA-A01A-3544DB5B3958}"/>
              </a:ext>
            </a:extLst>
          </p:cNvPr>
          <p:cNvSpPr/>
          <p:nvPr/>
        </p:nvSpPr>
        <p:spPr>
          <a:xfrm>
            <a:off x="0" y="20076"/>
            <a:ext cx="12192000" cy="90007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D1A8001-E509-409C-8033-B7EE6D7738A1}"/>
              </a:ext>
            </a:extLst>
          </p:cNvPr>
          <p:cNvGrpSpPr/>
          <p:nvPr/>
        </p:nvGrpSpPr>
        <p:grpSpPr>
          <a:xfrm>
            <a:off x="3426649" y="107484"/>
            <a:ext cx="5928366" cy="742323"/>
            <a:chOff x="3778341" y="146764"/>
            <a:chExt cx="5928366" cy="742323"/>
          </a:xfrm>
        </p:grpSpPr>
        <p:sp>
          <p:nvSpPr>
            <p:cNvPr id="11" name="Flowchart: Alternate Process 10">
              <a:extLst>
                <a:ext uri="{FF2B5EF4-FFF2-40B4-BE49-F238E27FC236}">
                  <a16:creationId xmlns:a16="http://schemas.microsoft.com/office/drawing/2014/main" id="{39154DF6-0D20-4CB1-9E09-518A1FAA0B17}"/>
                </a:ext>
              </a:extLst>
            </p:cNvPr>
            <p:cNvSpPr/>
            <p:nvPr/>
          </p:nvSpPr>
          <p:spPr>
            <a:xfrm>
              <a:off x="4149503" y="197026"/>
              <a:ext cx="5557204" cy="578550"/>
            </a:xfrm>
            <a:prstGeom prst="flowChartAlternateProcess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হজের</a:t>
              </a:r>
              <a:r>
                <a:rPr lang="en-US" sz="4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ওয়াজিব</a:t>
              </a:r>
              <a:r>
                <a:rPr lang="en-US" sz="4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সমূহ</a:t>
              </a:r>
              <a:endPara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0455101-20B2-4F81-9F10-4270C3BE0E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8341" y="146764"/>
              <a:ext cx="742323" cy="74232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8ED213A-305B-434A-83EE-1E693CB9103A}"/>
              </a:ext>
            </a:extLst>
          </p:cNvPr>
          <p:cNvSpPr txBox="1"/>
          <p:nvPr/>
        </p:nvSpPr>
        <p:spPr>
          <a:xfrm>
            <a:off x="1927272" y="5995698"/>
            <a:ext cx="7948247" cy="58477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কুরবানি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7191CE-9313-4EE1-8C0D-E20BF6F61F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273" y="1402281"/>
            <a:ext cx="7831015" cy="411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81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957ADAF-46CC-40AA-A01A-3544DB5B3958}"/>
              </a:ext>
            </a:extLst>
          </p:cNvPr>
          <p:cNvSpPr/>
          <p:nvPr/>
        </p:nvSpPr>
        <p:spPr>
          <a:xfrm>
            <a:off x="0" y="20076"/>
            <a:ext cx="12192000" cy="90007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D1A8001-E509-409C-8033-B7EE6D7738A1}"/>
              </a:ext>
            </a:extLst>
          </p:cNvPr>
          <p:cNvGrpSpPr/>
          <p:nvPr/>
        </p:nvGrpSpPr>
        <p:grpSpPr>
          <a:xfrm>
            <a:off x="3426649" y="107484"/>
            <a:ext cx="5928366" cy="742323"/>
            <a:chOff x="3778341" y="146764"/>
            <a:chExt cx="5928366" cy="742323"/>
          </a:xfrm>
        </p:grpSpPr>
        <p:sp>
          <p:nvSpPr>
            <p:cNvPr id="11" name="Flowchart: Alternate Process 10">
              <a:extLst>
                <a:ext uri="{FF2B5EF4-FFF2-40B4-BE49-F238E27FC236}">
                  <a16:creationId xmlns:a16="http://schemas.microsoft.com/office/drawing/2014/main" id="{39154DF6-0D20-4CB1-9E09-518A1FAA0B17}"/>
                </a:ext>
              </a:extLst>
            </p:cNvPr>
            <p:cNvSpPr/>
            <p:nvPr/>
          </p:nvSpPr>
          <p:spPr>
            <a:xfrm>
              <a:off x="4149503" y="197026"/>
              <a:ext cx="5557204" cy="578550"/>
            </a:xfrm>
            <a:prstGeom prst="flowChartAlternateProcess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হজের</a:t>
              </a:r>
              <a:r>
                <a:rPr lang="en-US" sz="4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ওয়াজিব</a:t>
              </a:r>
              <a:r>
                <a:rPr lang="en-US" sz="4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সমূহ</a:t>
              </a:r>
              <a:endPara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0455101-20B2-4F81-9F10-4270C3BE0E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8341" y="146764"/>
              <a:ext cx="742323" cy="74232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8ED213A-305B-434A-83EE-1E693CB9103A}"/>
              </a:ext>
            </a:extLst>
          </p:cNvPr>
          <p:cNvSpPr txBox="1"/>
          <p:nvPr/>
        </p:nvSpPr>
        <p:spPr>
          <a:xfrm>
            <a:off x="2264898" y="5942735"/>
            <a:ext cx="7090117" cy="58477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মাথা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কামানো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চুল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25A2C1-6E3A-47B1-8C66-89360B1E60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007" y="1184008"/>
            <a:ext cx="6743263" cy="44948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6752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957ADAF-46CC-40AA-A01A-3544DB5B3958}"/>
              </a:ext>
            </a:extLst>
          </p:cNvPr>
          <p:cNvSpPr/>
          <p:nvPr/>
        </p:nvSpPr>
        <p:spPr>
          <a:xfrm>
            <a:off x="0" y="20076"/>
            <a:ext cx="12192000" cy="90007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D1A8001-E509-409C-8033-B7EE6D7738A1}"/>
              </a:ext>
            </a:extLst>
          </p:cNvPr>
          <p:cNvGrpSpPr/>
          <p:nvPr/>
        </p:nvGrpSpPr>
        <p:grpSpPr>
          <a:xfrm>
            <a:off x="3426649" y="107484"/>
            <a:ext cx="5928366" cy="742323"/>
            <a:chOff x="3778341" y="146764"/>
            <a:chExt cx="5928366" cy="742323"/>
          </a:xfrm>
        </p:grpSpPr>
        <p:sp>
          <p:nvSpPr>
            <p:cNvPr id="11" name="Flowchart: Alternate Process 10">
              <a:extLst>
                <a:ext uri="{FF2B5EF4-FFF2-40B4-BE49-F238E27FC236}">
                  <a16:creationId xmlns:a16="http://schemas.microsoft.com/office/drawing/2014/main" id="{39154DF6-0D20-4CB1-9E09-518A1FAA0B17}"/>
                </a:ext>
              </a:extLst>
            </p:cNvPr>
            <p:cNvSpPr/>
            <p:nvPr/>
          </p:nvSpPr>
          <p:spPr>
            <a:xfrm>
              <a:off x="4149503" y="197026"/>
              <a:ext cx="5557204" cy="578550"/>
            </a:xfrm>
            <a:prstGeom prst="flowChartAlternateProcess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হজের</a:t>
              </a:r>
              <a:r>
                <a:rPr lang="en-US" sz="4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ওয়াজিব</a:t>
              </a:r>
              <a:r>
                <a:rPr lang="en-US" sz="4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সমূহ</a:t>
              </a:r>
              <a:endPara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0455101-20B2-4F81-9F10-4270C3BE0E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8341" y="146764"/>
              <a:ext cx="742323" cy="74232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8ED213A-305B-434A-83EE-1E693CB9103A}"/>
              </a:ext>
            </a:extLst>
          </p:cNvPr>
          <p:cNvSpPr txBox="1"/>
          <p:nvPr/>
        </p:nvSpPr>
        <p:spPr>
          <a:xfrm>
            <a:off x="1543149" y="6013074"/>
            <a:ext cx="8709561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বিদায়ী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তাওয়াফ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মক্কার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বাইরের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লোকেদের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ওয়াজিব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2E4F63-013F-48CB-97FE-FD8EC891B6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19" y="1276643"/>
            <a:ext cx="6457071" cy="430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43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957ADAF-46CC-40AA-A01A-3544DB5B3958}"/>
              </a:ext>
            </a:extLst>
          </p:cNvPr>
          <p:cNvSpPr/>
          <p:nvPr/>
        </p:nvSpPr>
        <p:spPr>
          <a:xfrm>
            <a:off x="0" y="20076"/>
            <a:ext cx="12192000" cy="90007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D1A8001-E509-409C-8033-B7EE6D7738A1}"/>
              </a:ext>
            </a:extLst>
          </p:cNvPr>
          <p:cNvGrpSpPr/>
          <p:nvPr/>
        </p:nvGrpSpPr>
        <p:grpSpPr>
          <a:xfrm>
            <a:off x="3426649" y="107484"/>
            <a:ext cx="5877772" cy="742323"/>
            <a:chOff x="3778341" y="146764"/>
            <a:chExt cx="5877772" cy="742323"/>
          </a:xfrm>
        </p:grpSpPr>
        <p:sp>
          <p:nvSpPr>
            <p:cNvPr id="11" name="Flowchart: Alternate Process 10">
              <a:extLst>
                <a:ext uri="{FF2B5EF4-FFF2-40B4-BE49-F238E27FC236}">
                  <a16:creationId xmlns:a16="http://schemas.microsoft.com/office/drawing/2014/main" id="{39154DF6-0D20-4CB1-9E09-518A1FAA0B17}"/>
                </a:ext>
              </a:extLst>
            </p:cNvPr>
            <p:cNvSpPr/>
            <p:nvPr/>
          </p:nvSpPr>
          <p:spPr>
            <a:xfrm>
              <a:off x="4149503" y="197025"/>
              <a:ext cx="5506610" cy="596233"/>
            </a:xfrm>
            <a:prstGeom prst="flowChartAlternateProcess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হজের</a:t>
              </a:r>
              <a:r>
                <a:rPr lang="en-US" sz="4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শিক্ষা</a:t>
              </a:r>
              <a:r>
                <a:rPr lang="en-US" sz="4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4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তাৎপর্য</a:t>
              </a:r>
              <a:endPara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0455101-20B2-4F81-9F10-4270C3BE0E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8341" y="146764"/>
              <a:ext cx="742323" cy="74232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8ED213A-305B-434A-83EE-1E693CB9103A}"/>
              </a:ext>
            </a:extLst>
          </p:cNvPr>
          <p:cNvSpPr txBox="1"/>
          <p:nvPr/>
        </p:nvSpPr>
        <p:spPr>
          <a:xfrm>
            <a:off x="351692" y="5499926"/>
            <a:ext cx="11690252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ভুলে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স্বেচ্ছায়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হজের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ওয়াজিব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কাফফারা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অতিরিক্ত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কুরবানি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4F3A9A-29A7-4272-B108-F89EECE179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8" r="24437" b="1"/>
          <a:stretch/>
        </p:blipFill>
        <p:spPr>
          <a:xfrm>
            <a:off x="3197534" y="1235274"/>
            <a:ext cx="5796932" cy="40984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0564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957ADAF-46CC-40AA-A01A-3544DB5B3958}"/>
              </a:ext>
            </a:extLst>
          </p:cNvPr>
          <p:cNvSpPr/>
          <p:nvPr/>
        </p:nvSpPr>
        <p:spPr>
          <a:xfrm>
            <a:off x="0" y="20076"/>
            <a:ext cx="12192000" cy="90007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ED213A-305B-434A-83EE-1E693CB9103A}"/>
              </a:ext>
            </a:extLst>
          </p:cNvPr>
          <p:cNvSpPr txBox="1"/>
          <p:nvPr/>
        </p:nvSpPr>
        <p:spPr>
          <a:xfrm>
            <a:off x="851311" y="5801165"/>
            <a:ext cx="6527410" cy="58477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হজের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ওয়াজিব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পোস্টার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4B939C7-8415-4A9F-A1EF-B2E05119A598}"/>
              </a:ext>
            </a:extLst>
          </p:cNvPr>
          <p:cNvGrpSpPr/>
          <p:nvPr/>
        </p:nvGrpSpPr>
        <p:grpSpPr>
          <a:xfrm>
            <a:off x="3480605" y="130978"/>
            <a:ext cx="5874410" cy="678265"/>
            <a:chOff x="3480605" y="130978"/>
            <a:chExt cx="5874410" cy="678265"/>
          </a:xfrm>
        </p:grpSpPr>
        <p:sp>
          <p:nvSpPr>
            <p:cNvPr id="11" name="Flowchart: Alternate Process 10">
              <a:extLst>
                <a:ext uri="{FF2B5EF4-FFF2-40B4-BE49-F238E27FC236}">
                  <a16:creationId xmlns:a16="http://schemas.microsoft.com/office/drawing/2014/main" id="{39154DF6-0D20-4CB1-9E09-518A1FAA0B17}"/>
                </a:ext>
              </a:extLst>
            </p:cNvPr>
            <p:cNvSpPr/>
            <p:nvPr/>
          </p:nvSpPr>
          <p:spPr>
            <a:xfrm>
              <a:off x="3797811" y="157746"/>
              <a:ext cx="5557204" cy="578550"/>
            </a:xfrm>
            <a:prstGeom prst="flowChartAlternateProcess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দলীয়</a:t>
              </a:r>
              <a:r>
                <a:rPr lang="en-US" sz="4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381B892-53BF-44B1-A669-5F4939232D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0605" y="130978"/>
              <a:ext cx="634412" cy="67826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13" name="Star: 10 Points 12">
            <a:extLst>
              <a:ext uri="{FF2B5EF4-FFF2-40B4-BE49-F238E27FC236}">
                <a16:creationId xmlns:a16="http://schemas.microsoft.com/office/drawing/2014/main" id="{491C6F0C-E2B0-4D79-A168-9A3EC9C918A2}"/>
              </a:ext>
            </a:extLst>
          </p:cNvPr>
          <p:cNvSpPr/>
          <p:nvPr/>
        </p:nvSpPr>
        <p:spPr>
          <a:xfrm>
            <a:off x="8117058" y="2078500"/>
            <a:ext cx="3287151" cy="3576711"/>
          </a:xfrm>
          <a:prstGeom prst="star10">
            <a:avLst>
              <a:gd name="adj" fmla="val 31075"/>
              <a:gd name="hf" fmla="val 105146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39FDB5-0E75-485B-A0D3-4E6AF2B841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104" y="1320766"/>
            <a:ext cx="5255825" cy="39418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1593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BD6F878-7B84-42B9-B38A-D62E28C03A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426" y="77034"/>
            <a:ext cx="4832295" cy="67039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AA753C3-3B28-44BA-B065-7E5007F060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705" y="77034"/>
            <a:ext cx="4750929" cy="67039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8A303E4-2E17-44FF-BFC9-22BC8C5E6387}"/>
              </a:ext>
            </a:extLst>
          </p:cNvPr>
          <p:cNvSpPr/>
          <p:nvPr/>
        </p:nvSpPr>
        <p:spPr>
          <a:xfrm>
            <a:off x="0" y="0"/>
            <a:ext cx="2236764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3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957ADAF-46CC-40AA-A01A-3544DB5B3958}"/>
              </a:ext>
            </a:extLst>
          </p:cNvPr>
          <p:cNvSpPr/>
          <p:nvPr/>
        </p:nvSpPr>
        <p:spPr>
          <a:xfrm>
            <a:off x="0" y="20076"/>
            <a:ext cx="12192000" cy="90007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ED213A-305B-434A-83EE-1E693CB9103A}"/>
              </a:ext>
            </a:extLst>
          </p:cNvPr>
          <p:cNvSpPr txBox="1"/>
          <p:nvPr/>
        </p:nvSpPr>
        <p:spPr>
          <a:xfrm>
            <a:off x="2053883" y="5914600"/>
            <a:ext cx="7990450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গোত্রের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ভেদাভেদ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ভুলিয়ে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F109D81A-8CD8-4D66-B0C4-8F90B4B7A93C}"/>
              </a:ext>
            </a:extLst>
          </p:cNvPr>
          <p:cNvSpPr/>
          <p:nvPr/>
        </p:nvSpPr>
        <p:spPr>
          <a:xfrm>
            <a:off x="3797811" y="157745"/>
            <a:ext cx="5506610" cy="596233"/>
          </a:xfrm>
          <a:prstGeom prst="flowChartAlternateProcess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হজের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তাৎপর্য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10C7C1-E162-462D-9550-F946F3088C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181" y="1297744"/>
            <a:ext cx="7577797" cy="42625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5996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957ADAF-46CC-40AA-A01A-3544DB5B3958}"/>
              </a:ext>
            </a:extLst>
          </p:cNvPr>
          <p:cNvSpPr/>
          <p:nvPr/>
        </p:nvSpPr>
        <p:spPr>
          <a:xfrm>
            <a:off x="0" y="20076"/>
            <a:ext cx="12192000" cy="90007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ED213A-305B-434A-83EE-1E693CB9103A}"/>
              </a:ext>
            </a:extLst>
          </p:cNvPr>
          <p:cNvSpPr txBox="1"/>
          <p:nvPr/>
        </p:nvSpPr>
        <p:spPr>
          <a:xfrm>
            <a:off x="2363372" y="5633246"/>
            <a:ext cx="7385539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ভেদাভেদ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ভুলিয়ে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ADD042D-F59C-45FE-8EBF-093C3C9E2485}"/>
              </a:ext>
            </a:extLst>
          </p:cNvPr>
          <p:cNvGrpSpPr/>
          <p:nvPr/>
        </p:nvGrpSpPr>
        <p:grpSpPr>
          <a:xfrm>
            <a:off x="3426649" y="107484"/>
            <a:ext cx="5877772" cy="742323"/>
            <a:chOff x="3778341" y="146764"/>
            <a:chExt cx="5877772" cy="742323"/>
          </a:xfrm>
        </p:grpSpPr>
        <p:sp>
          <p:nvSpPr>
            <p:cNvPr id="15" name="Flowchart: Alternate Process 14">
              <a:extLst>
                <a:ext uri="{FF2B5EF4-FFF2-40B4-BE49-F238E27FC236}">
                  <a16:creationId xmlns:a16="http://schemas.microsoft.com/office/drawing/2014/main" id="{02D98BE8-C8F8-4E41-97CA-5C1F4309F5D2}"/>
                </a:ext>
              </a:extLst>
            </p:cNvPr>
            <p:cNvSpPr/>
            <p:nvPr/>
          </p:nvSpPr>
          <p:spPr>
            <a:xfrm>
              <a:off x="4149503" y="197025"/>
              <a:ext cx="5506610" cy="596233"/>
            </a:xfrm>
            <a:prstGeom prst="flowChartAlternateProcess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হজের</a:t>
              </a:r>
              <a:r>
                <a:rPr lang="en-US" sz="4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শিক্ষা</a:t>
              </a:r>
              <a:r>
                <a:rPr lang="en-US" sz="4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4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তাৎপর্য</a:t>
              </a:r>
              <a:endPara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EB1C3DD-8916-4575-AB95-7865FC980D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8341" y="146764"/>
              <a:ext cx="742323" cy="74232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67C016A-DEC8-47D4-A986-DC7470A32F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291" y="1324071"/>
            <a:ext cx="6934200" cy="39052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0161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957ADAF-46CC-40AA-A01A-3544DB5B3958}"/>
              </a:ext>
            </a:extLst>
          </p:cNvPr>
          <p:cNvSpPr/>
          <p:nvPr/>
        </p:nvSpPr>
        <p:spPr>
          <a:xfrm>
            <a:off x="0" y="20076"/>
            <a:ext cx="12192000" cy="90007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FBE1220-3C0F-4280-BFB9-0589663ACDEF}"/>
              </a:ext>
            </a:extLst>
          </p:cNvPr>
          <p:cNvGrpSpPr/>
          <p:nvPr/>
        </p:nvGrpSpPr>
        <p:grpSpPr>
          <a:xfrm>
            <a:off x="3426649" y="107484"/>
            <a:ext cx="5877772" cy="742323"/>
            <a:chOff x="3778341" y="146764"/>
            <a:chExt cx="5877772" cy="742323"/>
          </a:xfrm>
        </p:grpSpPr>
        <p:sp>
          <p:nvSpPr>
            <p:cNvPr id="15" name="Flowchart: Alternate Process 14">
              <a:extLst>
                <a:ext uri="{FF2B5EF4-FFF2-40B4-BE49-F238E27FC236}">
                  <a16:creationId xmlns:a16="http://schemas.microsoft.com/office/drawing/2014/main" id="{3E8CCD95-F778-431E-85E0-81063965B230}"/>
                </a:ext>
              </a:extLst>
            </p:cNvPr>
            <p:cNvSpPr/>
            <p:nvPr/>
          </p:nvSpPr>
          <p:spPr>
            <a:xfrm>
              <a:off x="4149503" y="197025"/>
              <a:ext cx="5506610" cy="596233"/>
            </a:xfrm>
            <a:prstGeom prst="flowChartAlternateProcess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হজের</a:t>
              </a:r>
              <a:r>
                <a:rPr lang="en-US" sz="4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শিক্ষা</a:t>
              </a:r>
              <a:r>
                <a:rPr lang="en-US" sz="4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4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তাৎপর্য</a:t>
              </a:r>
              <a:endPara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CEA4C74-D5BC-41F7-9FE7-ED23288810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8341" y="146764"/>
              <a:ext cx="742323" cy="74232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0CB8BC0-6EC3-45D2-A8F1-16615513ECF2}"/>
              </a:ext>
            </a:extLst>
          </p:cNvPr>
          <p:cNvSpPr txBox="1"/>
          <p:nvPr/>
        </p:nvSpPr>
        <p:spPr>
          <a:xfrm>
            <a:off x="3080633" y="5785646"/>
            <a:ext cx="6223788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মুসলমানদের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ঐক্য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বদ্ধ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শেখায়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7EDB3E-1F95-469F-959A-E3C737A32F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947" y="1349386"/>
            <a:ext cx="4007021" cy="40070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7239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957ADAF-46CC-40AA-A01A-3544DB5B3958}"/>
              </a:ext>
            </a:extLst>
          </p:cNvPr>
          <p:cNvSpPr/>
          <p:nvPr/>
        </p:nvSpPr>
        <p:spPr>
          <a:xfrm>
            <a:off x="0" y="20076"/>
            <a:ext cx="12192000" cy="90007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ED213A-305B-434A-83EE-1E693CB9103A}"/>
              </a:ext>
            </a:extLst>
          </p:cNvPr>
          <p:cNvSpPr txBox="1"/>
          <p:nvPr/>
        </p:nvSpPr>
        <p:spPr>
          <a:xfrm>
            <a:off x="1315452" y="5633246"/>
            <a:ext cx="10106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FBE1220-3C0F-4280-BFB9-0589663ACDEF}"/>
              </a:ext>
            </a:extLst>
          </p:cNvPr>
          <p:cNvGrpSpPr/>
          <p:nvPr/>
        </p:nvGrpSpPr>
        <p:grpSpPr>
          <a:xfrm>
            <a:off x="3426649" y="107484"/>
            <a:ext cx="5877772" cy="742323"/>
            <a:chOff x="3778341" y="146764"/>
            <a:chExt cx="5877772" cy="742323"/>
          </a:xfrm>
        </p:grpSpPr>
        <p:sp>
          <p:nvSpPr>
            <p:cNvPr id="15" name="Flowchart: Alternate Process 14">
              <a:extLst>
                <a:ext uri="{FF2B5EF4-FFF2-40B4-BE49-F238E27FC236}">
                  <a16:creationId xmlns:a16="http://schemas.microsoft.com/office/drawing/2014/main" id="{3E8CCD95-F778-431E-85E0-81063965B230}"/>
                </a:ext>
              </a:extLst>
            </p:cNvPr>
            <p:cNvSpPr/>
            <p:nvPr/>
          </p:nvSpPr>
          <p:spPr>
            <a:xfrm>
              <a:off x="4149503" y="197025"/>
              <a:ext cx="5506610" cy="596233"/>
            </a:xfrm>
            <a:prstGeom prst="flowChartAlternateProcess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হজের</a:t>
              </a:r>
              <a:r>
                <a:rPr lang="en-US" sz="4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শিক্ষা</a:t>
              </a:r>
              <a:r>
                <a:rPr lang="en-US" sz="4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4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তাৎপর্য</a:t>
              </a:r>
              <a:endPara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CEA4C74-D5BC-41F7-9FE7-ED23288810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8341" y="146764"/>
              <a:ext cx="742323" cy="74232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0CB8BC0-6EC3-45D2-A8F1-16615513ECF2}"/>
              </a:ext>
            </a:extLst>
          </p:cNvPr>
          <p:cNvSpPr txBox="1"/>
          <p:nvPr/>
        </p:nvSpPr>
        <p:spPr>
          <a:xfrm>
            <a:off x="1315451" y="6192552"/>
            <a:ext cx="10106527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প্রজা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ভৃত্য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সেলাই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বিহীন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পরিধান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ADBE3E-18D0-412B-AA91-E088608717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0" t="8184" r="3077" b="9313"/>
          <a:stretch/>
        </p:blipFill>
        <p:spPr>
          <a:xfrm>
            <a:off x="1471546" y="1097373"/>
            <a:ext cx="9512983" cy="47908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5806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957ADAF-46CC-40AA-A01A-3544DB5B3958}"/>
              </a:ext>
            </a:extLst>
          </p:cNvPr>
          <p:cNvSpPr/>
          <p:nvPr/>
        </p:nvSpPr>
        <p:spPr>
          <a:xfrm>
            <a:off x="0" y="20076"/>
            <a:ext cx="12192000" cy="90007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ED213A-305B-434A-83EE-1E693CB9103A}"/>
              </a:ext>
            </a:extLst>
          </p:cNvPr>
          <p:cNvSpPr txBox="1"/>
          <p:nvPr/>
        </p:nvSpPr>
        <p:spPr>
          <a:xfrm>
            <a:off x="1315452" y="5633246"/>
            <a:ext cx="10106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FBE1220-3C0F-4280-BFB9-0589663ACDEF}"/>
              </a:ext>
            </a:extLst>
          </p:cNvPr>
          <p:cNvGrpSpPr/>
          <p:nvPr/>
        </p:nvGrpSpPr>
        <p:grpSpPr>
          <a:xfrm>
            <a:off x="3426649" y="107484"/>
            <a:ext cx="5877772" cy="742323"/>
            <a:chOff x="3778341" y="146764"/>
            <a:chExt cx="5877772" cy="742323"/>
          </a:xfrm>
        </p:grpSpPr>
        <p:sp>
          <p:nvSpPr>
            <p:cNvPr id="15" name="Flowchart: Alternate Process 14">
              <a:extLst>
                <a:ext uri="{FF2B5EF4-FFF2-40B4-BE49-F238E27FC236}">
                  <a16:creationId xmlns:a16="http://schemas.microsoft.com/office/drawing/2014/main" id="{3E8CCD95-F778-431E-85E0-81063965B230}"/>
                </a:ext>
              </a:extLst>
            </p:cNvPr>
            <p:cNvSpPr/>
            <p:nvPr/>
          </p:nvSpPr>
          <p:spPr>
            <a:xfrm>
              <a:off x="4149503" y="197025"/>
              <a:ext cx="5506610" cy="596233"/>
            </a:xfrm>
            <a:prstGeom prst="flowChartAlternateProcess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হজের</a:t>
              </a:r>
              <a:r>
                <a:rPr lang="en-US" sz="4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শিক্ষা</a:t>
              </a:r>
              <a:r>
                <a:rPr lang="en-US" sz="4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4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তাৎপর্য</a:t>
              </a:r>
              <a:endPara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CEA4C74-D5BC-41F7-9FE7-ED23288810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8341" y="146764"/>
              <a:ext cx="742323" cy="74232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0CB8BC0-6EC3-45D2-A8F1-16615513ECF2}"/>
              </a:ext>
            </a:extLst>
          </p:cNvPr>
          <p:cNvSpPr txBox="1"/>
          <p:nvPr/>
        </p:nvSpPr>
        <p:spPr>
          <a:xfrm>
            <a:off x="2363373" y="5785646"/>
            <a:ext cx="7666892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দরবারে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উপস্থিত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সাম্যের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প্রশিক্ষণ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360426-956D-4096-B7E3-18EAE80013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1524000"/>
            <a:ext cx="6905625" cy="381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7922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957ADAF-46CC-40AA-A01A-3544DB5B3958}"/>
              </a:ext>
            </a:extLst>
          </p:cNvPr>
          <p:cNvSpPr/>
          <p:nvPr/>
        </p:nvSpPr>
        <p:spPr>
          <a:xfrm>
            <a:off x="0" y="20076"/>
            <a:ext cx="12192000" cy="90007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FBE1220-3C0F-4280-BFB9-0589663ACDEF}"/>
              </a:ext>
            </a:extLst>
          </p:cNvPr>
          <p:cNvGrpSpPr/>
          <p:nvPr/>
        </p:nvGrpSpPr>
        <p:grpSpPr>
          <a:xfrm>
            <a:off x="3426649" y="107484"/>
            <a:ext cx="5877772" cy="742323"/>
            <a:chOff x="3778341" y="146764"/>
            <a:chExt cx="5877772" cy="742323"/>
          </a:xfrm>
        </p:grpSpPr>
        <p:sp>
          <p:nvSpPr>
            <p:cNvPr id="15" name="Flowchart: Alternate Process 14">
              <a:extLst>
                <a:ext uri="{FF2B5EF4-FFF2-40B4-BE49-F238E27FC236}">
                  <a16:creationId xmlns:a16="http://schemas.microsoft.com/office/drawing/2014/main" id="{3E8CCD95-F778-431E-85E0-81063965B230}"/>
                </a:ext>
              </a:extLst>
            </p:cNvPr>
            <p:cNvSpPr/>
            <p:nvPr/>
          </p:nvSpPr>
          <p:spPr>
            <a:xfrm>
              <a:off x="4149503" y="197025"/>
              <a:ext cx="5506610" cy="596233"/>
            </a:xfrm>
            <a:prstGeom prst="flowChartAlternateProcess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হজের</a:t>
              </a:r>
              <a:r>
                <a:rPr lang="en-US" sz="4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শিক্ষা</a:t>
              </a:r>
              <a:r>
                <a:rPr lang="en-US" sz="4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4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তাৎপর্য</a:t>
              </a:r>
              <a:endPara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CEA4C74-D5BC-41F7-9FE7-ED23288810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8341" y="146764"/>
              <a:ext cx="742323" cy="74232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0CB8BC0-6EC3-45D2-A8F1-16615513ECF2}"/>
              </a:ext>
            </a:extLst>
          </p:cNvPr>
          <p:cNvSpPr txBox="1"/>
          <p:nvPr/>
        </p:nvSpPr>
        <p:spPr>
          <a:xfrm>
            <a:off x="3426649" y="5785646"/>
            <a:ext cx="5239050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ভ্রাতৃত্বভোধ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শেখায়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33F658-43B6-4C36-B87A-4A9A61CA49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443" y="1353132"/>
            <a:ext cx="4365114" cy="415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52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957ADAF-46CC-40AA-A01A-3544DB5B3958}"/>
              </a:ext>
            </a:extLst>
          </p:cNvPr>
          <p:cNvSpPr/>
          <p:nvPr/>
        </p:nvSpPr>
        <p:spPr>
          <a:xfrm>
            <a:off x="0" y="20076"/>
            <a:ext cx="12192000" cy="90007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ED213A-305B-434A-83EE-1E693CB9103A}"/>
              </a:ext>
            </a:extLst>
          </p:cNvPr>
          <p:cNvSpPr txBox="1"/>
          <p:nvPr/>
        </p:nvSpPr>
        <p:spPr>
          <a:xfrm>
            <a:off x="1315452" y="5633246"/>
            <a:ext cx="10106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FBE1220-3C0F-4280-BFB9-0589663ACDEF}"/>
              </a:ext>
            </a:extLst>
          </p:cNvPr>
          <p:cNvGrpSpPr/>
          <p:nvPr/>
        </p:nvGrpSpPr>
        <p:grpSpPr>
          <a:xfrm>
            <a:off x="3426649" y="107484"/>
            <a:ext cx="5877772" cy="742323"/>
            <a:chOff x="3778341" y="146764"/>
            <a:chExt cx="5877772" cy="742323"/>
          </a:xfrm>
        </p:grpSpPr>
        <p:sp>
          <p:nvSpPr>
            <p:cNvPr id="15" name="Flowchart: Alternate Process 14">
              <a:extLst>
                <a:ext uri="{FF2B5EF4-FFF2-40B4-BE49-F238E27FC236}">
                  <a16:creationId xmlns:a16="http://schemas.microsoft.com/office/drawing/2014/main" id="{3E8CCD95-F778-431E-85E0-81063965B230}"/>
                </a:ext>
              </a:extLst>
            </p:cNvPr>
            <p:cNvSpPr/>
            <p:nvPr/>
          </p:nvSpPr>
          <p:spPr>
            <a:xfrm>
              <a:off x="4149503" y="197025"/>
              <a:ext cx="5506610" cy="596233"/>
            </a:xfrm>
            <a:prstGeom prst="flowChartAlternateProcess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হজের</a:t>
              </a:r>
              <a:r>
                <a:rPr lang="en-US" sz="4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শিক্ষা</a:t>
              </a:r>
              <a:r>
                <a:rPr lang="en-US" sz="4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4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তাৎপর্য</a:t>
              </a:r>
              <a:r>
                <a:rPr lang="en-US" sz="4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CEA4C74-D5BC-41F7-9FE7-ED23288810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8341" y="146764"/>
              <a:ext cx="742323" cy="74232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0CB8BC0-6EC3-45D2-A8F1-16615513ECF2}"/>
              </a:ext>
            </a:extLst>
          </p:cNvPr>
          <p:cNvSpPr txBox="1"/>
          <p:nvPr/>
        </p:nvSpPr>
        <p:spPr>
          <a:xfrm>
            <a:off x="2504050" y="5785646"/>
            <a:ext cx="7174522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সৌহার্দভোধ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জাগ্রত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5228FE8-00E3-49AB-B2CA-6387D8BCB8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1476375"/>
            <a:ext cx="6934200" cy="39052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0510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957ADAF-46CC-40AA-A01A-3544DB5B3958}"/>
              </a:ext>
            </a:extLst>
          </p:cNvPr>
          <p:cNvSpPr/>
          <p:nvPr/>
        </p:nvSpPr>
        <p:spPr>
          <a:xfrm>
            <a:off x="0" y="20076"/>
            <a:ext cx="12192000" cy="90007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ED213A-305B-434A-83EE-1E693CB9103A}"/>
              </a:ext>
            </a:extLst>
          </p:cNvPr>
          <p:cNvSpPr txBox="1"/>
          <p:nvPr/>
        </p:nvSpPr>
        <p:spPr>
          <a:xfrm>
            <a:off x="1315452" y="5633246"/>
            <a:ext cx="10106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FBE1220-3C0F-4280-BFB9-0589663ACDEF}"/>
              </a:ext>
            </a:extLst>
          </p:cNvPr>
          <p:cNvGrpSpPr/>
          <p:nvPr/>
        </p:nvGrpSpPr>
        <p:grpSpPr>
          <a:xfrm>
            <a:off x="3426649" y="107484"/>
            <a:ext cx="5877772" cy="742323"/>
            <a:chOff x="3778341" y="146764"/>
            <a:chExt cx="5877772" cy="742323"/>
          </a:xfrm>
        </p:grpSpPr>
        <p:sp>
          <p:nvSpPr>
            <p:cNvPr id="15" name="Flowchart: Alternate Process 14">
              <a:extLst>
                <a:ext uri="{FF2B5EF4-FFF2-40B4-BE49-F238E27FC236}">
                  <a16:creationId xmlns:a16="http://schemas.microsoft.com/office/drawing/2014/main" id="{3E8CCD95-F778-431E-85E0-81063965B230}"/>
                </a:ext>
              </a:extLst>
            </p:cNvPr>
            <p:cNvSpPr/>
            <p:nvPr/>
          </p:nvSpPr>
          <p:spPr>
            <a:xfrm>
              <a:off x="4149503" y="197025"/>
              <a:ext cx="5506610" cy="596233"/>
            </a:xfrm>
            <a:prstGeom prst="flowChartAlternateProcess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হজের</a:t>
              </a:r>
              <a:r>
                <a:rPr lang="en-US" sz="4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শিক্ষা</a:t>
              </a:r>
              <a:r>
                <a:rPr lang="en-US" sz="4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4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তাৎপর্য</a:t>
              </a:r>
              <a:r>
                <a:rPr lang="en-US" sz="4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CEA4C74-D5BC-41F7-9FE7-ED23288810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8341" y="146764"/>
              <a:ext cx="742323" cy="74232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0CB8BC0-6EC3-45D2-A8F1-16615513ECF2}"/>
              </a:ext>
            </a:extLst>
          </p:cNvPr>
          <p:cNvSpPr txBox="1"/>
          <p:nvPr/>
        </p:nvSpPr>
        <p:spPr>
          <a:xfrm>
            <a:off x="2208627" y="5785646"/>
            <a:ext cx="7863841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পারস্পরিক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সম্প্রীতি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শৃংখলা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ভোধের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2DDAB3-75AD-4DD2-80D6-B9C637F60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156" y="1236735"/>
            <a:ext cx="7520608" cy="42303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6004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957ADAF-46CC-40AA-A01A-3544DB5B3958}"/>
              </a:ext>
            </a:extLst>
          </p:cNvPr>
          <p:cNvSpPr/>
          <p:nvPr/>
        </p:nvSpPr>
        <p:spPr>
          <a:xfrm>
            <a:off x="0" y="20076"/>
            <a:ext cx="12192000" cy="90007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ED213A-305B-434A-83EE-1E693CB9103A}"/>
              </a:ext>
            </a:extLst>
          </p:cNvPr>
          <p:cNvSpPr txBox="1"/>
          <p:nvPr/>
        </p:nvSpPr>
        <p:spPr>
          <a:xfrm>
            <a:off x="669698" y="5011785"/>
            <a:ext cx="10274967" cy="584775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০৪।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যিলহজ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পাথর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নিক্ষেপ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FBE1220-3C0F-4280-BFB9-0589663ACDEF}"/>
              </a:ext>
            </a:extLst>
          </p:cNvPr>
          <p:cNvGrpSpPr/>
          <p:nvPr/>
        </p:nvGrpSpPr>
        <p:grpSpPr>
          <a:xfrm>
            <a:off x="3426649" y="107484"/>
            <a:ext cx="5877772" cy="742323"/>
            <a:chOff x="3778341" y="146764"/>
            <a:chExt cx="5877772" cy="742323"/>
          </a:xfrm>
        </p:grpSpPr>
        <p:sp>
          <p:nvSpPr>
            <p:cNvPr id="15" name="Flowchart: Alternate Process 14">
              <a:extLst>
                <a:ext uri="{FF2B5EF4-FFF2-40B4-BE49-F238E27FC236}">
                  <a16:creationId xmlns:a16="http://schemas.microsoft.com/office/drawing/2014/main" id="{3E8CCD95-F778-431E-85E0-81063965B230}"/>
                </a:ext>
              </a:extLst>
            </p:cNvPr>
            <p:cNvSpPr/>
            <p:nvPr/>
          </p:nvSpPr>
          <p:spPr>
            <a:xfrm>
              <a:off x="4149503" y="197025"/>
              <a:ext cx="5506610" cy="596233"/>
            </a:xfrm>
            <a:prstGeom prst="flowChartAlternateProcess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মূল্যায়ণ</a:t>
              </a:r>
              <a:endPara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CEA4C74-D5BC-41F7-9FE7-ED23288810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8341" y="146764"/>
              <a:ext cx="742323" cy="74232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0CB8BC0-6EC3-45D2-A8F1-16615513ECF2}"/>
              </a:ext>
            </a:extLst>
          </p:cNvPr>
          <p:cNvSpPr txBox="1"/>
          <p:nvPr/>
        </p:nvSpPr>
        <p:spPr>
          <a:xfrm>
            <a:off x="638721" y="1091197"/>
            <a:ext cx="10305944" cy="584775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০১।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হজের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ওয়াজিব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7A3F99-6D6D-4FBA-9E23-36D29F2E49F1}"/>
              </a:ext>
            </a:extLst>
          </p:cNvPr>
          <p:cNvSpPr txBox="1"/>
          <p:nvPr/>
        </p:nvSpPr>
        <p:spPr>
          <a:xfrm>
            <a:off x="1189826" y="1811342"/>
            <a:ext cx="128707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(ক) ৬টি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8608A6-7656-4E5D-8509-1A4035EC7C43}"/>
              </a:ext>
            </a:extLst>
          </p:cNvPr>
          <p:cNvSpPr txBox="1"/>
          <p:nvPr/>
        </p:nvSpPr>
        <p:spPr>
          <a:xfrm>
            <a:off x="3887684" y="1757866"/>
            <a:ext cx="128707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(খ) ৫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9C99D5-E0BF-4363-BAE2-96047BFAB18A}"/>
              </a:ext>
            </a:extLst>
          </p:cNvPr>
          <p:cNvSpPr txBox="1"/>
          <p:nvPr/>
        </p:nvSpPr>
        <p:spPr>
          <a:xfrm>
            <a:off x="6868611" y="1742729"/>
            <a:ext cx="128707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(গ) ৭টি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4B9EBF-0F4A-47E5-9631-3754893EDAEB}"/>
              </a:ext>
            </a:extLst>
          </p:cNvPr>
          <p:cNvSpPr txBox="1"/>
          <p:nvPr/>
        </p:nvSpPr>
        <p:spPr>
          <a:xfrm>
            <a:off x="9304421" y="1845303"/>
            <a:ext cx="128707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(ঘ) ৯টি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748F49-B88F-44AC-83FE-3063D22330E2}"/>
              </a:ext>
            </a:extLst>
          </p:cNvPr>
          <p:cNvSpPr txBox="1"/>
          <p:nvPr/>
        </p:nvSpPr>
        <p:spPr>
          <a:xfrm>
            <a:off x="638720" y="2468448"/>
            <a:ext cx="10305945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০২।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সাঈ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0D7160-9FDE-43DF-933D-D1C2D7B1C425}"/>
              </a:ext>
            </a:extLst>
          </p:cNvPr>
          <p:cNvSpPr txBox="1"/>
          <p:nvPr/>
        </p:nvSpPr>
        <p:spPr>
          <a:xfrm>
            <a:off x="1342723" y="3153086"/>
            <a:ext cx="162907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দৌড়ানো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00CE810-1990-4AD6-8C99-8EEE3189D812}"/>
              </a:ext>
            </a:extLst>
          </p:cNvPr>
          <p:cNvSpPr txBox="1"/>
          <p:nvPr/>
        </p:nvSpPr>
        <p:spPr>
          <a:xfrm>
            <a:off x="4207641" y="3167390"/>
            <a:ext cx="180892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লাফানো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878B9E-F671-4A98-9D07-BA05C7F0F3C0}"/>
              </a:ext>
            </a:extLst>
          </p:cNvPr>
          <p:cNvSpPr txBox="1"/>
          <p:nvPr/>
        </p:nvSpPr>
        <p:spPr>
          <a:xfrm>
            <a:off x="6602066" y="3148061"/>
            <a:ext cx="205262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204D53C-9F7F-4A36-A04E-8B48A18ABE7F}"/>
              </a:ext>
            </a:extLst>
          </p:cNvPr>
          <p:cNvSpPr txBox="1"/>
          <p:nvPr/>
        </p:nvSpPr>
        <p:spPr>
          <a:xfrm>
            <a:off x="9304421" y="3182392"/>
            <a:ext cx="128707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পাথর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36767BD-79BF-4817-864F-F2482351981B}"/>
              </a:ext>
            </a:extLst>
          </p:cNvPr>
          <p:cNvSpPr txBox="1"/>
          <p:nvPr/>
        </p:nvSpPr>
        <p:spPr>
          <a:xfrm>
            <a:off x="638719" y="3733763"/>
            <a:ext cx="10305946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০৩।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হজের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সামর্থ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4297D54-7C29-4CD3-96DE-AFCF846767C6}"/>
              </a:ext>
            </a:extLst>
          </p:cNvPr>
          <p:cNvSpPr txBox="1"/>
          <p:nvPr/>
        </p:nvSpPr>
        <p:spPr>
          <a:xfrm>
            <a:off x="1210268" y="4395258"/>
            <a:ext cx="238391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বাড়ী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D0B0FB9-B4A0-4768-B37B-3E90C3C3AF3F}"/>
              </a:ext>
            </a:extLst>
          </p:cNvPr>
          <p:cNvSpPr txBox="1"/>
          <p:nvPr/>
        </p:nvSpPr>
        <p:spPr>
          <a:xfrm>
            <a:off x="3957025" y="4395127"/>
            <a:ext cx="207803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1046FA-EB5B-4821-BA1F-EEB23957AC7D}"/>
              </a:ext>
            </a:extLst>
          </p:cNvPr>
          <p:cNvSpPr txBox="1"/>
          <p:nvPr/>
        </p:nvSpPr>
        <p:spPr>
          <a:xfrm>
            <a:off x="6465702" y="4325754"/>
            <a:ext cx="209288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ইচ্ছা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6DE3494-2BD4-47A9-BE99-7C8C13135720}"/>
              </a:ext>
            </a:extLst>
          </p:cNvPr>
          <p:cNvSpPr txBox="1"/>
          <p:nvPr/>
        </p:nvSpPr>
        <p:spPr>
          <a:xfrm>
            <a:off x="8784255" y="4296063"/>
            <a:ext cx="296888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দুর্বলতা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D614465-F986-449F-B5C3-FB5E980A0901}"/>
              </a:ext>
            </a:extLst>
          </p:cNvPr>
          <p:cNvSpPr txBox="1"/>
          <p:nvPr/>
        </p:nvSpPr>
        <p:spPr>
          <a:xfrm>
            <a:off x="1251784" y="5656695"/>
            <a:ext cx="128707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 ১০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464E8C-0ACF-431B-B6E0-FCE9CAA13E90}"/>
              </a:ext>
            </a:extLst>
          </p:cNvPr>
          <p:cNvSpPr txBox="1"/>
          <p:nvPr/>
        </p:nvSpPr>
        <p:spPr>
          <a:xfrm>
            <a:off x="4468567" y="5577845"/>
            <a:ext cx="128707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(ii) ৯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FEE0A8E-609F-4CF4-8821-70F7928C1AD7}"/>
              </a:ext>
            </a:extLst>
          </p:cNvPr>
          <p:cNvSpPr txBox="1"/>
          <p:nvPr/>
        </p:nvSpPr>
        <p:spPr>
          <a:xfrm>
            <a:off x="6973947" y="5610060"/>
            <a:ext cx="128707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(iii) ১১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C1A7DEC-D4A1-4E02-B604-BCB2511E033A}"/>
              </a:ext>
            </a:extLst>
          </p:cNvPr>
          <p:cNvSpPr txBox="1"/>
          <p:nvPr/>
        </p:nvSpPr>
        <p:spPr>
          <a:xfrm>
            <a:off x="9264762" y="5610060"/>
            <a:ext cx="128707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(iv) ১২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822922-50FD-428E-839D-D955B9251FF1}"/>
              </a:ext>
            </a:extLst>
          </p:cNvPr>
          <p:cNvSpPr txBox="1"/>
          <p:nvPr/>
        </p:nvSpPr>
        <p:spPr>
          <a:xfrm>
            <a:off x="1251784" y="6299739"/>
            <a:ext cx="1856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ii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4F6A1C9-2667-43B2-9255-723B66AF9F7B}"/>
              </a:ext>
            </a:extLst>
          </p:cNvPr>
          <p:cNvSpPr txBox="1"/>
          <p:nvPr/>
        </p:nvSpPr>
        <p:spPr>
          <a:xfrm>
            <a:off x="3866468" y="6288537"/>
            <a:ext cx="1696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(খ) ii  ও iii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B8A4DA5-3F1B-4BD6-9D45-5D8DCACFC905}"/>
              </a:ext>
            </a:extLst>
          </p:cNvPr>
          <p:cNvSpPr txBox="1"/>
          <p:nvPr/>
        </p:nvSpPr>
        <p:spPr>
          <a:xfrm>
            <a:off x="6602066" y="6248203"/>
            <a:ext cx="1902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(গ) iii  ও iv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D2CA87A-72E0-4AF3-9EE3-268390097E7C}"/>
              </a:ext>
            </a:extLst>
          </p:cNvPr>
          <p:cNvSpPr txBox="1"/>
          <p:nvPr/>
        </p:nvSpPr>
        <p:spPr>
          <a:xfrm>
            <a:off x="8654690" y="6288537"/>
            <a:ext cx="2424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,iii  ও iv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316FDA53-8DC3-4845-93F5-CEAB1CADD0F6}"/>
              </a:ext>
            </a:extLst>
          </p:cNvPr>
          <p:cNvSpPr/>
          <p:nvPr/>
        </p:nvSpPr>
        <p:spPr>
          <a:xfrm>
            <a:off x="6964440" y="1615439"/>
            <a:ext cx="647114" cy="661777"/>
          </a:xfrm>
          <a:custGeom>
            <a:avLst/>
            <a:gdLst>
              <a:gd name="connsiteX0" fmla="*/ 0 w 1589651"/>
              <a:gd name="connsiteY0" fmla="*/ 590843 h 970671"/>
              <a:gd name="connsiteX1" fmla="*/ 70338 w 1589651"/>
              <a:gd name="connsiteY1" fmla="*/ 675250 h 970671"/>
              <a:gd name="connsiteX2" fmla="*/ 239151 w 1589651"/>
              <a:gd name="connsiteY2" fmla="*/ 970671 h 970671"/>
              <a:gd name="connsiteX3" fmla="*/ 1266092 w 1589651"/>
              <a:gd name="connsiteY3" fmla="*/ 211016 h 970671"/>
              <a:gd name="connsiteX4" fmla="*/ 1589649 w 1589651"/>
              <a:gd name="connsiteY4" fmla="*/ 0 h 970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651" h="970671">
                <a:moveTo>
                  <a:pt x="0" y="590843"/>
                </a:moveTo>
                <a:cubicBezTo>
                  <a:pt x="23446" y="618979"/>
                  <a:pt x="50824" y="644257"/>
                  <a:pt x="70338" y="675250"/>
                </a:cubicBezTo>
                <a:cubicBezTo>
                  <a:pt x="130768" y="771227"/>
                  <a:pt x="239151" y="970671"/>
                  <a:pt x="239151" y="970671"/>
                </a:cubicBezTo>
                <a:cubicBezTo>
                  <a:pt x="581465" y="717453"/>
                  <a:pt x="918636" y="457131"/>
                  <a:pt x="1266092" y="211016"/>
                </a:cubicBezTo>
                <a:cubicBezTo>
                  <a:pt x="1593655" y="-21008"/>
                  <a:pt x="1589649" y="141542"/>
                  <a:pt x="1589649" y="0"/>
                </a:cubicBezTo>
              </a:path>
            </a:pathLst>
          </a:custGeom>
          <a:noFill/>
          <a:ln w="76200">
            <a:solidFill>
              <a:srgbClr val="07B7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ysClr val="windowText" lastClr="000000"/>
                </a:solidFill>
              </a:ln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0229478-83E1-4EFF-844F-40E2DC4C7674}"/>
              </a:ext>
            </a:extLst>
          </p:cNvPr>
          <p:cNvGrpSpPr/>
          <p:nvPr/>
        </p:nvGrpSpPr>
        <p:grpSpPr>
          <a:xfrm>
            <a:off x="1226161" y="1766082"/>
            <a:ext cx="453887" cy="462407"/>
            <a:chOff x="3412581" y="2037147"/>
            <a:chExt cx="453887" cy="46240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0D6952E-BE26-429C-98EA-B1C4824EA63D}"/>
                </a:ext>
              </a:extLst>
            </p:cNvPr>
            <p:cNvCxnSpPr>
              <a:cxnSpLocks/>
            </p:cNvCxnSpPr>
            <p:nvPr/>
          </p:nvCxnSpPr>
          <p:spPr>
            <a:xfrm>
              <a:off x="3426649" y="2037147"/>
              <a:ext cx="439819" cy="44752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CA05F8C-3D18-44CB-B02B-D683DAC744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12581" y="2038713"/>
              <a:ext cx="404981" cy="46084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7CC2922-D110-45CD-B3B0-42EE066C2917}"/>
              </a:ext>
            </a:extLst>
          </p:cNvPr>
          <p:cNvGrpSpPr/>
          <p:nvPr/>
        </p:nvGrpSpPr>
        <p:grpSpPr>
          <a:xfrm>
            <a:off x="3903225" y="1875709"/>
            <a:ext cx="453887" cy="462407"/>
            <a:chOff x="3412581" y="2037147"/>
            <a:chExt cx="453887" cy="462407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222885DC-4511-49C7-87F8-5C586180E7EB}"/>
                </a:ext>
              </a:extLst>
            </p:cNvPr>
            <p:cNvCxnSpPr>
              <a:cxnSpLocks/>
            </p:cNvCxnSpPr>
            <p:nvPr/>
          </p:nvCxnSpPr>
          <p:spPr>
            <a:xfrm>
              <a:off x="3426649" y="2037147"/>
              <a:ext cx="439819" cy="44752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C413368-3B4B-4607-9FEC-7D72A9BDD39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12581" y="2038713"/>
              <a:ext cx="404981" cy="46084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A51ACA7-4669-4F03-852E-E6BE436FD7BD}"/>
              </a:ext>
            </a:extLst>
          </p:cNvPr>
          <p:cNvGrpSpPr/>
          <p:nvPr/>
        </p:nvGrpSpPr>
        <p:grpSpPr>
          <a:xfrm>
            <a:off x="9343219" y="1822353"/>
            <a:ext cx="453887" cy="462407"/>
            <a:chOff x="3412581" y="2037147"/>
            <a:chExt cx="453887" cy="462407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F5D458D-230A-4229-B4DE-DA7D38495C0A}"/>
                </a:ext>
              </a:extLst>
            </p:cNvPr>
            <p:cNvCxnSpPr>
              <a:cxnSpLocks/>
            </p:cNvCxnSpPr>
            <p:nvPr/>
          </p:nvCxnSpPr>
          <p:spPr>
            <a:xfrm>
              <a:off x="3426649" y="2037147"/>
              <a:ext cx="439819" cy="44752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7FB3694E-3A35-4CC3-8F4D-D51BAFA992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12581" y="2038713"/>
              <a:ext cx="404981" cy="46084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6E688AD5-8841-4521-9D5E-3ED09020C140}"/>
              </a:ext>
            </a:extLst>
          </p:cNvPr>
          <p:cNvSpPr/>
          <p:nvPr/>
        </p:nvSpPr>
        <p:spPr>
          <a:xfrm>
            <a:off x="1399936" y="3025117"/>
            <a:ext cx="647114" cy="661777"/>
          </a:xfrm>
          <a:custGeom>
            <a:avLst/>
            <a:gdLst>
              <a:gd name="connsiteX0" fmla="*/ 0 w 1589651"/>
              <a:gd name="connsiteY0" fmla="*/ 590843 h 970671"/>
              <a:gd name="connsiteX1" fmla="*/ 70338 w 1589651"/>
              <a:gd name="connsiteY1" fmla="*/ 675250 h 970671"/>
              <a:gd name="connsiteX2" fmla="*/ 239151 w 1589651"/>
              <a:gd name="connsiteY2" fmla="*/ 970671 h 970671"/>
              <a:gd name="connsiteX3" fmla="*/ 1266092 w 1589651"/>
              <a:gd name="connsiteY3" fmla="*/ 211016 h 970671"/>
              <a:gd name="connsiteX4" fmla="*/ 1589649 w 1589651"/>
              <a:gd name="connsiteY4" fmla="*/ 0 h 970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651" h="970671">
                <a:moveTo>
                  <a:pt x="0" y="590843"/>
                </a:moveTo>
                <a:cubicBezTo>
                  <a:pt x="23446" y="618979"/>
                  <a:pt x="50824" y="644257"/>
                  <a:pt x="70338" y="675250"/>
                </a:cubicBezTo>
                <a:cubicBezTo>
                  <a:pt x="130768" y="771227"/>
                  <a:pt x="239151" y="970671"/>
                  <a:pt x="239151" y="970671"/>
                </a:cubicBezTo>
                <a:cubicBezTo>
                  <a:pt x="581465" y="717453"/>
                  <a:pt x="918636" y="457131"/>
                  <a:pt x="1266092" y="211016"/>
                </a:cubicBezTo>
                <a:cubicBezTo>
                  <a:pt x="1593655" y="-21008"/>
                  <a:pt x="1589649" y="141542"/>
                  <a:pt x="1589649" y="0"/>
                </a:cubicBezTo>
              </a:path>
            </a:pathLst>
          </a:custGeom>
          <a:noFill/>
          <a:ln w="76200">
            <a:solidFill>
              <a:srgbClr val="07B7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ysClr val="windowText" lastClr="000000"/>
                </a:solidFill>
              </a:ln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4AE8EE6-BA91-4405-917B-1FF9483D6F7D}"/>
              </a:ext>
            </a:extLst>
          </p:cNvPr>
          <p:cNvGrpSpPr/>
          <p:nvPr/>
        </p:nvGrpSpPr>
        <p:grpSpPr>
          <a:xfrm>
            <a:off x="6536904" y="3201940"/>
            <a:ext cx="453887" cy="462407"/>
            <a:chOff x="3412581" y="2037147"/>
            <a:chExt cx="453887" cy="462407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1ADA8AD5-64EE-4530-B24D-11F81F4B2CDD}"/>
                </a:ext>
              </a:extLst>
            </p:cNvPr>
            <p:cNvCxnSpPr>
              <a:cxnSpLocks/>
            </p:cNvCxnSpPr>
            <p:nvPr/>
          </p:nvCxnSpPr>
          <p:spPr>
            <a:xfrm>
              <a:off x="3426649" y="2037147"/>
              <a:ext cx="439819" cy="44752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986F88B7-29BC-480F-95F7-C9856E07D9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12581" y="2038713"/>
              <a:ext cx="404981" cy="46084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561A1BD-6EE7-47EC-B72B-909EED467548}"/>
              </a:ext>
            </a:extLst>
          </p:cNvPr>
          <p:cNvGrpSpPr/>
          <p:nvPr/>
        </p:nvGrpSpPr>
        <p:grpSpPr>
          <a:xfrm>
            <a:off x="4229819" y="3216008"/>
            <a:ext cx="453887" cy="462407"/>
            <a:chOff x="3412581" y="2037147"/>
            <a:chExt cx="453887" cy="462407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808423C-19B9-4983-A7F5-464381F86EBD}"/>
                </a:ext>
              </a:extLst>
            </p:cNvPr>
            <p:cNvCxnSpPr>
              <a:cxnSpLocks/>
            </p:cNvCxnSpPr>
            <p:nvPr/>
          </p:nvCxnSpPr>
          <p:spPr>
            <a:xfrm>
              <a:off x="3426649" y="2037147"/>
              <a:ext cx="439819" cy="44752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F7CDBEFA-D10D-4B05-B735-72256F6B6B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12581" y="2038713"/>
              <a:ext cx="404981" cy="46084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F91011B-2D9F-4DC2-84AC-48DD01A55E33}"/>
              </a:ext>
            </a:extLst>
          </p:cNvPr>
          <p:cNvGrpSpPr/>
          <p:nvPr/>
        </p:nvGrpSpPr>
        <p:grpSpPr>
          <a:xfrm>
            <a:off x="9352727" y="3216008"/>
            <a:ext cx="453887" cy="462407"/>
            <a:chOff x="3412581" y="2037147"/>
            <a:chExt cx="453887" cy="462407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705E71C5-24BB-4E72-98F9-AE751F872A8C}"/>
                </a:ext>
              </a:extLst>
            </p:cNvPr>
            <p:cNvCxnSpPr>
              <a:cxnSpLocks/>
            </p:cNvCxnSpPr>
            <p:nvPr/>
          </p:nvCxnSpPr>
          <p:spPr>
            <a:xfrm>
              <a:off x="3426649" y="2037147"/>
              <a:ext cx="439819" cy="44752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19E1A0A-E583-4A09-9029-66E72DE6EA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12581" y="2038713"/>
              <a:ext cx="404981" cy="46084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274FD62B-9246-4F3A-B01F-69203E640768}"/>
              </a:ext>
            </a:extLst>
          </p:cNvPr>
          <p:cNvSpPr/>
          <p:nvPr/>
        </p:nvSpPr>
        <p:spPr>
          <a:xfrm>
            <a:off x="3989534" y="4236831"/>
            <a:ext cx="647114" cy="661777"/>
          </a:xfrm>
          <a:custGeom>
            <a:avLst/>
            <a:gdLst>
              <a:gd name="connsiteX0" fmla="*/ 0 w 1589651"/>
              <a:gd name="connsiteY0" fmla="*/ 590843 h 970671"/>
              <a:gd name="connsiteX1" fmla="*/ 70338 w 1589651"/>
              <a:gd name="connsiteY1" fmla="*/ 675250 h 970671"/>
              <a:gd name="connsiteX2" fmla="*/ 239151 w 1589651"/>
              <a:gd name="connsiteY2" fmla="*/ 970671 h 970671"/>
              <a:gd name="connsiteX3" fmla="*/ 1266092 w 1589651"/>
              <a:gd name="connsiteY3" fmla="*/ 211016 h 970671"/>
              <a:gd name="connsiteX4" fmla="*/ 1589649 w 1589651"/>
              <a:gd name="connsiteY4" fmla="*/ 0 h 970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651" h="970671">
                <a:moveTo>
                  <a:pt x="0" y="590843"/>
                </a:moveTo>
                <a:cubicBezTo>
                  <a:pt x="23446" y="618979"/>
                  <a:pt x="50824" y="644257"/>
                  <a:pt x="70338" y="675250"/>
                </a:cubicBezTo>
                <a:cubicBezTo>
                  <a:pt x="130768" y="771227"/>
                  <a:pt x="239151" y="970671"/>
                  <a:pt x="239151" y="970671"/>
                </a:cubicBezTo>
                <a:cubicBezTo>
                  <a:pt x="581465" y="717453"/>
                  <a:pt x="918636" y="457131"/>
                  <a:pt x="1266092" y="211016"/>
                </a:cubicBezTo>
                <a:cubicBezTo>
                  <a:pt x="1593655" y="-21008"/>
                  <a:pt x="1589649" y="141542"/>
                  <a:pt x="1589649" y="0"/>
                </a:cubicBezTo>
              </a:path>
            </a:pathLst>
          </a:custGeom>
          <a:noFill/>
          <a:ln w="76200">
            <a:solidFill>
              <a:srgbClr val="07B7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ysClr val="windowText" lastClr="000000"/>
                </a:solidFill>
              </a:ln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79C0ECA5-6DF2-42A0-825E-3DB8D604DD28}"/>
              </a:ext>
            </a:extLst>
          </p:cNvPr>
          <p:cNvGrpSpPr/>
          <p:nvPr/>
        </p:nvGrpSpPr>
        <p:grpSpPr>
          <a:xfrm>
            <a:off x="6384303" y="4323355"/>
            <a:ext cx="453887" cy="462407"/>
            <a:chOff x="3412581" y="2037147"/>
            <a:chExt cx="453887" cy="462407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E6E3EBCD-423D-4F74-AD3F-56EF7BE7555A}"/>
                </a:ext>
              </a:extLst>
            </p:cNvPr>
            <p:cNvCxnSpPr>
              <a:cxnSpLocks/>
            </p:cNvCxnSpPr>
            <p:nvPr/>
          </p:nvCxnSpPr>
          <p:spPr>
            <a:xfrm>
              <a:off x="3426649" y="2037147"/>
              <a:ext cx="439819" cy="44752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5C978AEF-5D53-426A-9A73-EAE54B5834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12581" y="2038713"/>
              <a:ext cx="404981" cy="46084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F6AB850-A4BF-428B-B36A-DE608E715F3C}"/>
              </a:ext>
            </a:extLst>
          </p:cNvPr>
          <p:cNvGrpSpPr/>
          <p:nvPr/>
        </p:nvGrpSpPr>
        <p:grpSpPr>
          <a:xfrm>
            <a:off x="1259476" y="4438362"/>
            <a:ext cx="453887" cy="462407"/>
            <a:chOff x="3412581" y="2037147"/>
            <a:chExt cx="453887" cy="462407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B39F8C80-D5F3-42B8-AC74-D6A7B53824C0}"/>
                </a:ext>
              </a:extLst>
            </p:cNvPr>
            <p:cNvCxnSpPr>
              <a:cxnSpLocks/>
            </p:cNvCxnSpPr>
            <p:nvPr/>
          </p:nvCxnSpPr>
          <p:spPr>
            <a:xfrm>
              <a:off x="3426649" y="2037147"/>
              <a:ext cx="439819" cy="44752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6A7F59DE-F68C-4EAD-8A71-D6AD9120B50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12581" y="2038713"/>
              <a:ext cx="404981" cy="46084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DB6065C7-9C0D-4DC7-A233-C4673BDEDB93}"/>
              </a:ext>
            </a:extLst>
          </p:cNvPr>
          <p:cNvGrpSpPr/>
          <p:nvPr/>
        </p:nvGrpSpPr>
        <p:grpSpPr>
          <a:xfrm>
            <a:off x="9200126" y="4337423"/>
            <a:ext cx="453887" cy="462407"/>
            <a:chOff x="3412581" y="2037147"/>
            <a:chExt cx="453887" cy="462407"/>
          </a:xfrm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5BEF93CC-FA27-49EE-9FA4-63C3F35ADB86}"/>
                </a:ext>
              </a:extLst>
            </p:cNvPr>
            <p:cNvCxnSpPr>
              <a:cxnSpLocks/>
            </p:cNvCxnSpPr>
            <p:nvPr/>
          </p:nvCxnSpPr>
          <p:spPr>
            <a:xfrm>
              <a:off x="3426649" y="2037147"/>
              <a:ext cx="439819" cy="44752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29008D11-F19A-4D8F-8D8D-4B1181AA72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12581" y="2038713"/>
              <a:ext cx="404981" cy="46084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CDC24B31-ED91-48F9-9280-B74153E0BB1F}"/>
              </a:ext>
            </a:extLst>
          </p:cNvPr>
          <p:cNvSpPr/>
          <p:nvPr/>
        </p:nvSpPr>
        <p:spPr>
          <a:xfrm>
            <a:off x="8696105" y="6230460"/>
            <a:ext cx="647114" cy="661777"/>
          </a:xfrm>
          <a:custGeom>
            <a:avLst/>
            <a:gdLst>
              <a:gd name="connsiteX0" fmla="*/ 0 w 1589651"/>
              <a:gd name="connsiteY0" fmla="*/ 590843 h 970671"/>
              <a:gd name="connsiteX1" fmla="*/ 70338 w 1589651"/>
              <a:gd name="connsiteY1" fmla="*/ 675250 h 970671"/>
              <a:gd name="connsiteX2" fmla="*/ 239151 w 1589651"/>
              <a:gd name="connsiteY2" fmla="*/ 970671 h 970671"/>
              <a:gd name="connsiteX3" fmla="*/ 1266092 w 1589651"/>
              <a:gd name="connsiteY3" fmla="*/ 211016 h 970671"/>
              <a:gd name="connsiteX4" fmla="*/ 1589649 w 1589651"/>
              <a:gd name="connsiteY4" fmla="*/ 0 h 970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651" h="970671">
                <a:moveTo>
                  <a:pt x="0" y="590843"/>
                </a:moveTo>
                <a:cubicBezTo>
                  <a:pt x="23446" y="618979"/>
                  <a:pt x="50824" y="644257"/>
                  <a:pt x="70338" y="675250"/>
                </a:cubicBezTo>
                <a:cubicBezTo>
                  <a:pt x="130768" y="771227"/>
                  <a:pt x="239151" y="970671"/>
                  <a:pt x="239151" y="970671"/>
                </a:cubicBezTo>
                <a:cubicBezTo>
                  <a:pt x="581465" y="717453"/>
                  <a:pt x="918636" y="457131"/>
                  <a:pt x="1266092" y="211016"/>
                </a:cubicBezTo>
                <a:cubicBezTo>
                  <a:pt x="1593655" y="-21008"/>
                  <a:pt x="1589649" y="141542"/>
                  <a:pt x="1589649" y="0"/>
                </a:cubicBezTo>
              </a:path>
            </a:pathLst>
          </a:custGeom>
          <a:noFill/>
          <a:ln w="76200">
            <a:solidFill>
              <a:srgbClr val="07B7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ysClr val="windowText" lastClr="000000"/>
                </a:solidFill>
              </a:ln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765A97C2-DAD2-49B9-B3CF-F7DA6BFF4A78}"/>
              </a:ext>
            </a:extLst>
          </p:cNvPr>
          <p:cNvGrpSpPr/>
          <p:nvPr/>
        </p:nvGrpSpPr>
        <p:grpSpPr>
          <a:xfrm>
            <a:off x="6618280" y="6283089"/>
            <a:ext cx="453887" cy="462407"/>
            <a:chOff x="3412581" y="2037147"/>
            <a:chExt cx="453887" cy="462407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5C4ED8D-956A-4E29-9846-D2EEB870C602}"/>
                </a:ext>
              </a:extLst>
            </p:cNvPr>
            <p:cNvCxnSpPr>
              <a:cxnSpLocks/>
            </p:cNvCxnSpPr>
            <p:nvPr/>
          </p:nvCxnSpPr>
          <p:spPr>
            <a:xfrm>
              <a:off x="3426649" y="2037147"/>
              <a:ext cx="439819" cy="44752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6FF0BD6C-405C-40B3-996A-F6DE3E7234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12581" y="2038713"/>
              <a:ext cx="404981" cy="46084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114A8E18-61BC-401C-94A8-B621334F5D8C}"/>
              </a:ext>
            </a:extLst>
          </p:cNvPr>
          <p:cNvGrpSpPr/>
          <p:nvPr/>
        </p:nvGrpSpPr>
        <p:grpSpPr>
          <a:xfrm>
            <a:off x="3854319" y="6283871"/>
            <a:ext cx="453887" cy="462407"/>
            <a:chOff x="3412581" y="2037147"/>
            <a:chExt cx="453887" cy="462407"/>
          </a:xfrm>
        </p:grpSpPr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925B59CD-ADD9-4D3D-8595-AF664B06D4C6}"/>
                </a:ext>
              </a:extLst>
            </p:cNvPr>
            <p:cNvCxnSpPr>
              <a:cxnSpLocks/>
            </p:cNvCxnSpPr>
            <p:nvPr/>
          </p:nvCxnSpPr>
          <p:spPr>
            <a:xfrm>
              <a:off x="3426649" y="2037147"/>
              <a:ext cx="439819" cy="44752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6953C993-02BE-4C4A-9180-7446A7732A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12581" y="2038713"/>
              <a:ext cx="404981" cy="46084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7E714185-ADD2-41C1-B102-00569F8F85C6}"/>
              </a:ext>
            </a:extLst>
          </p:cNvPr>
          <p:cNvGrpSpPr/>
          <p:nvPr/>
        </p:nvGrpSpPr>
        <p:grpSpPr>
          <a:xfrm>
            <a:off x="1294936" y="6360552"/>
            <a:ext cx="453887" cy="462407"/>
            <a:chOff x="3412581" y="2037147"/>
            <a:chExt cx="453887" cy="462407"/>
          </a:xfrm>
        </p:grpSpPr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45898ECA-4264-48C3-B3DA-93C88E96EA78}"/>
                </a:ext>
              </a:extLst>
            </p:cNvPr>
            <p:cNvCxnSpPr>
              <a:cxnSpLocks/>
            </p:cNvCxnSpPr>
            <p:nvPr/>
          </p:nvCxnSpPr>
          <p:spPr>
            <a:xfrm>
              <a:off x="3426649" y="2037147"/>
              <a:ext cx="439819" cy="44752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0E291040-7540-4CBC-8A68-7C31BC4025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12581" y="2038713"/>
              <a:ext cx="404981" cy="46084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6024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3" grpId="0"/>
      <p:bldP spid="11" grpId="0"/>
      <p:bldP spid="12" grpId="0"/>
      <p:bldP spid="13" grpId="0"/>
      <p:bldP spid="18" grpId="0" animBg="1"/>
      <p:bldP spid="19" grpId="0"/>
      <p:bldP spid="20" grpId="0"/>
      <p:bldP spid="21" grpId="0"/>
      <p:bldP spid="22" grpId="0"/>
      <p:bldP spid="23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4" grpId="0"/>
      <p:bldP spid="33" grpId="0"/>
      <p:bldP spid="34" grpId="0"/>
      <p:bldP spid="35" grpId="0"/>
      <p:bldP spid="32" grpId="0" animBg="1"/>
      <p:bldP spid="56" grpId="0" animBg="1"/>
      <p:bldP spid="76" grpId="0" animBg="1"/>
      <p:bldP spid="8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957ADAF-46CC-40AA-A01A-3544DB5B3958}"/>
              </a:ext>
            </a:extLst>
          </p:cNvPr>
          <p:cNvSpPr/>
          <p:nvPr/>
        </p:nvSpPr>
        <p:spPr>
          <a:xfrm>
            <a:off x="0" y="20076"/>
            <a:ext cx="12192000" cy="90007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FBE1220-3C0F-4280-BFB9-0589663ACDEF}"/>
              </a:ext>
            </a:extLst>
          </p:cNvPr>
          <p:cNvGrpSpPr/>
          <p:nvPr/>
        </p:nvGrpSpPr>
        <p:grpSpPr>
          <a:xfrm>
            <a:off x="3426649" y="107484"/>
            <a:ext cx="5877772" cy="742323"/>
            <a:chOff x="3778341" y="146764"/>
            <a:chExt cx="5877772" cy="742323"/>
          </a:xfrm>
        </p:grpSpPr>
        <p:sp>
          <p:nvSpPr>
            <p:cNvPr id="15" name="Flowchart: Alternate Process 14">
              <a:extLst>
                <a:ext uri="{FF2B5EF4-FFF2-40B4-BE49-F238E27FC236}">
                  <a16:creationId xmlns:a16="http://schemas.microsoft.com/office/drawing/2014/main" id="{3E8CCD95-F778-431E-85E0-81063965B230}"/>
                </a:ext>
              </a:extLst>
            </p:cNvPr>
            <p:cNvSpPr/>
            <p:nvPr/>
          </p:nvSpPr>
          <p:spPr>
            <a:xfrm>
              <a:off x="4149503" y="197025"/>
              <a:ext cx="5506610" cy="596233"/>
            </a:xfrm>
            <a:prstGeom prst="flowChartAlternateProcess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বাড়ির</a:t>
              </a:r>
              <a:r>
                <a:rPr lang="en-US" sz="4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CEA4C74-D5BC-41F7-9FE7-ED23288810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8341" y="146764"/>
              <a:ext cx="742323" cy="74232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DEA00D4C-F4DE-459B-8A21-5DFFEA80CDFF}"/>
              </a:ext>
            </a:extLst>
          </p:cNvPr>
          <p:cNvSpPr txBox="1"/>
          <p:nvPr/>
        </p:nvSpPr>
        <p:spPr>
          <a:xfrm>
            <a:off x="3199043" y="5871476"/>
            <a:ext cx="6105378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হজের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তাৎপর্য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05ACCB-7C63-4031-B0ED-05BA66A67A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387" y="1107467"/>
            <a:ext cx="4576689" cy="457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889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1FF3F7-AEC6-4B11-B208-DACAEF69A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6935"/>
            <a:ext cx="12192000" cy="19729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8F60E2-F9AA-471A-BBCD-C5FBDB2102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553" y="1306961"/>
            <a:ext cx="5890846" cy="44181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824D412-26E4-4A31-AC6B-6640D1DCBB9E}"/>
              </a:ext>
            </a:extLst>
          </p:cNvPr>
          <p:cNvSpPr txBox="1"/>
          <p:nvPr/>
        </p:nvSpPr>
        <p:spPr>
          <a:xfrm>
            <a:off x="1327637" y="5996354"/>
            <a:ext cx="9284677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বাইতুল্লাহ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আল্লাহুর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73982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6C445B-D736-4FA4-BBCD-1305DA1282D9}"/>
              </a:ext>
            </a:extLst>
          </p:cNvPr>
          <p:cNvSpPr txBox="1"/>
          <p:nvPr/>
        </p:nvSpPr>
        <p:spPr>
          <a:xfrm>
            <a:off x="2262553" y="2461847"/>
            <a:ext cx="7666893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12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1FF3F7-AEC6-4B11-B208-DACAEF69A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6935"/>
            <a:ext cx="12192000" cy="19729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824D412-26E4-4A31-AC6B-6640D1DCBB9E}"/>
              </a:ext>
            </a:extLst>
          </p:cNvPr>
          <p:cNvSpPr txBox="1"/>
          <p:nvPr/>
        </p:nvSpPr>
        <p:spPr>
          <a:xfrm>
            <a:off x="1327637" y="5996354"/>
            <a:ext cx="9284677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হাজীগন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হজ্জের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পোশক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পরিধান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F6CA15-5D6A-481F-9BD1-2E11024554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866" y="1153316"/>
            <a:ext cx="9144448" cy="475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2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6DF57B0-9C0D-4AC0-B7C9-F9C74AAED846}"/>
              </a:ext>
            </a:extLst>
          </p:cNvPr>
          <p:cNvGrpSpPr/>
          <p:nvPr/>
        </p:nvGrpSpPr>
        <p:grpSpPr>
          <a:xfrm>
            <a:off x="300111" y="126609"/>
            <a:ext cx="11591778" cy="1364566"/>
            <a:chOff x="0" y="0"/>
            <a:chExt cx="13311554" cy="198706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BF9DDB1-51EA-46CD-ACFB-38F74D107F8F}"/>
                </a:ext>
              </a:extLst>
            </p:cNvPr>
            <p:cNvSpPr/>
            <p:nvPr/>
          </p:nvSpPr>
          <p:spPr>
            <a:xfrm>
              <a:off x="0" y="0"/>
              <a:ext cx="13311554" cy="1987062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52DA78D-8523-4BBF-B08C-A4CE09112C1E}"/>
                </a:ext>
              </a:extLst>
            </p:cNvPr>
            <p:cNvGrpSpPr/>
            <p:nvPr/>
          </p:nvGrpSpPr>
          <p:grpSpPr>
            <a:xfrm>
              <a:off x="1464374" y="71714"/>
              <a:ext cx="11061887" cy="1735494"/>
              <a:chOff x="620041" y="51463"/>
              <a:chExt cx="11061887" cy="1735494"/>
            </a:xfrm>
          </p:grpSpPr>
          <p:sp>
            <p:nvSpPr>
              <p:cNvPr id="7" name="Flowchart: Alternate Process 6">
                <a:extLst>
                  <a:ext uri="{FF2B5EF4-FFF2-40B4-BE49-F238E27FC236}">
                    <a16:creationId xmlns:a16="http://schemas.microsoft.com/office/drawing/2014/main" id="{6C5EC913-BD81-4935-8E6B-3894664ADD27}"/>
                  </a:ext>
                </a:extLst>
              </p:cNvPr>
              <p:cNvSpPr/>
              <p:nvPr/>
            </p:nvSpPr>
            <p:spPr>
              <a:xfrm>
                <a:off x="1872138" y="102926"/>
                <a:ext cx="9809790" cy="1632568"/>
              </a:xfrm>
              <a:prstGeom prst="flowChartAlternateProcess">
                <a:avLst/>
              </a:prstGeom>
              <a:solidFill>
                <a:sysClr val="window" lastClr="FFFFFF"/>
              </a:solidFill>
              <a:ln w="762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আজকের</a:t>
                </a:r>
                <a:r>
                  <a:rPr kumimoji="0" lang="en-US" sz="8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 </a:t>
                </a:r>
                <a:r>
                  <a:rPr kumimoji="0" lang="en-US" sz="8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পাঠ</a:t>
                </a:r>
                <a:endParaRPr kumimoji="0" lang="en-US" sz="8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endParaRPr>
              </a:p>
            </p:txBody>
          </p:sp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8CD313DA-AC1D-4A63-A928-3F71FDBB50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0041" y="51463"/>
                <a:ext cx="2050806" cy="1735494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3FF08F16-37FE-4675-92E8-BE271EC083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761" y="1944348"/>
            <a:ext cx="9217270" cy="463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790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FD0E9C-C7D8-40C5-BDB1-71C7DB263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716259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00A2B9C-B6BA-4573-B790-109C12080A31}"/>
              </a:ext>
            </a:extLst>
          </p:cNvPr>
          <p:cNvSpPr/>
          <p:nvPr/>
        </p:nvSpPr>
        <p:spPr>
          <a:xfrm>
            <a:off x="520504" y="1378633"/>
            <a:ext cx="10916529" cy="523318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পাঠ</a:t>
            </a:r>
            <a:r>
              <a:rPr lang="en-US" sz="32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শেষে</a:t>
            </a:r>
            <a:r>
              <a:rPr lang="en-US" sz="32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যা</a:t>
            </a:r>
            <a:r>
              <a:rPr lang="en-US" sz="32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শিখবে</a:t>
            </a:r>
            <a:r>
              <a:rPr lang="en-US" sz="32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...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	০১। </a:t>
            </a:r>
            <a:r>
              <a:rPr lang="en-US" sz="32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হজের</a:t>
            </a:r>
            <a:r>
              <a:rPr lang="en-US" sz="32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পরিচয়</a:t>
            </a:r>
            <a:r>
              <a:rPr lang="en-US" sz="32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	০২। </a:t>
            </a:r>
            <a:r>
              <a:rPr lang="en-US" sz="32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হজের</a:t>
            </a:r>
            <a:r>
              <a:rPr lang="en-US" sz="32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ওয়াজিব</a:t>
            </a:r>
            <a:r>
              <a:rPr lang="en-US" sz="32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সমূহ</a:t>
            </a:r>
            <a:r>
              <a:rPr lang="en-US" sz="32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	০৩। </a:t>
            </a:r>
            <a:r>
              <a:rPr lang="en-US" sz="32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হজের</a:t>
            </a:r>
            <a:r>
              <a:rPr lang="en-US" sz="32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শিক্ষা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তাৎপর্য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বিশ্লেষণ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/>
              </a:solidFill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454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0CC0E5-A99D-43DC-9EDF-148D46C067D9}"/>
              </a:ext>
            </a:extLst>
          </p:cNvPr>
          <p:cNvSpPr/>
          <p:nvPr/>
        </p:nvSpPr>
        <p:spPr>
          <a:xfrm>
            <a:off x="0" y="0"/>
            <a:ext cx="12192000" cy="137332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FA28EA-FFBE-488D-A657-AEECF08D882F}"/>
              </a:ext>
            </a:extLst>
          </p:cNvPr>
          <p:cNvSpPr txBox="1"/>
          <p:nvPr/>
        </p:nvSpPr>
        <p:spPr>
          <a:xfrm>
            <a:off x="2639231" y="5364672"/>
            <a:ext cx="6175717" cy="769441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হজ্জ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Flowchart: Magnetic Disk 5">
            <a:extLst>
              <a:ext uri="{FF2B5EF4-FFF2-40B4-BE49-F238E27FC236}">
                <a16:creationId xmlns:a16="http://schemas.microsoft.com/office/drawing/2014/main" id="{4FC72653-9990-4B50-AB9E-565CC2D27AE9}"/>
              </a:ext>
            </a:extLst>
          </p:cNvPr>
          <p:cNvSpPr/>
          <p:nvPr/>
        </p:nvSpPr>
        <p:spPr>
          <a:xfrm>
            <a:off x="3675552" y="1864120"/>
            <a:ext cx="4103077" cy="3075210"/>
          </a:xfrm>
          <a:prstGeom prst="flowChartMagneticDisk">
            <a:avLst/>
          </a:prstGeom>
          <a:solidFill>
            <a:srgbClr val="92D050"/>
          </a:solidFill>
          <a:ln w="76200">
            <a:solidFill>
              <a:srgbClr val="0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endParaRPr lang="en-US" sz="4400" dirty="0">
              <a:ln w="6350">
                <a:solidFill>
                  <a:srgbClr val="92D050"/>
                </a:solidFill>
              </a:ln>
              <a:solidFill>
                <a:srgbClr val="FFC000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293D5D-C240-4B6E-B7E5-762D0C4CDC42}"/>
              </a:ext>
            </a:extLst>
          </p:cNvPr>
          <p:cNvGrpSpPr/>
          <p:nvPr/>
        </p:nvGrpSpPr>
        <p:grpSpPr>
          <a:xfrm>
            <a:off x="2971548" y="168734"/>
            <a:ext cx="6684254" cy="1035851"/>
            <a:chOff x="3266969" y="0"/>
            <a:chExt cx="6684254" cy="1035851"/>
          </a:xfrm>
        </p:grpSpPr>
        <p:sp>
          <p:nvSpPr>
            <p:cNvPr id="12" name="Flowchart: Alternate Process 11">
              <a:extLst>
                <a:ext uri="{FF2B5EF4-FFF2-40B4-BE49-F238E27FC236}">
                  <a16:creationId xmlns:a16="http://schemas.microsoft.com/office/drawing/2014/main" id="{91A25D27-C261-4772-9F4F-14E1D53BF0C7}"/>
                </a:ext>
              </a:extLst>
            </p:cNvPr>
            <p:cNvSpPr/>
            <p:nvPr/>
          </p:nvSpPr>
          <p:spPr>
            <a:xfrm>
              <a:off x="3904986" y="30419"/>
              <a:ext cx="6046237" cy="911763"/>
            </a:xfrm>
            <a:prstGeom prst="flowChartAlternateProcess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হজের</a:t>
              </a:r>
              <a:r>
                <a:rPr lang="en-US" sz="6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পরিচয়</a:t>
              </a:r>
              <a:endParaRPr lang="en-US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1A86A70-CF5E-46A2-B3C5-E825667913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6969" y="0"/>
              <a:ext cx="1035851" cy="1035851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87512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53B6BB4-7564-4EE9-8F64-CD9F829E1368}"/>
              </a:ext>
            </a:extLst>
          </p:cNvPr>
          <p:cNvSpPr/>
          <p:nvPr/>
        </p:nvSpPr>
        <p:spPr>
          <a:xfrm>
            <a:off x="0" y="0"/>
            <a:ext cx="12192000" cy="137332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4F9FEA7-3E3C-4FB7-BC9D-129F27E440DC}"/>
              </a:ext>
            </a:extLst>
          </p:cNvPr>
          <p:cNvGrpSpPr/>
          <p:nvPr/>
        </p:nvGrpSpPr>
        <p:grpSpPr>
          <a:xfrm>
            <a:off x="2971548" y="168734"/>
            <a:ext cx="6684254" cy="1035851"/>
            <a:chOff x="3266969" y="0"/>
            <a:chExt cx="6684254" cy="1035851"/>
          </a:xfrm>
        </p:grpSpPr>
        <p:sp>
          <p:nvSpPr>
            <p:cNvPr id="6" name="Flowchart: Alternate Process 5">
              <a:extLst>
                <a:ext uri="{FF2B5EF4-FFF2-40B4-BE49-F238E27FC236}">
                  <a16:creationId xmlns:a16="http://schemas.microsoft.com/office/drawing/2014/main" id="{20A027D7-BC7B-40A1-AFD3-635DAB03B7F0}"/>
                </a:ext>
              </a:extLst>
            </p:cNvPr>
            <p:cNvSpPr/>
            <p:nvPr/>
          </p:nvSpPr>
          <p:spPr>
            <a:xfrm>
              <a:off x="3904986" y="30419"/>
              <a:ext cx="6046237" cy="911763"/>
            </a:xfrm>
            <a:prstGeom prst="flowChartAlternateProcess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হজের</a:t>
              </a:r>
              <a:r>
                <a:rPr lang="en-US" sz="6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পরিচয়</a:t>
              </a:r>
              <a:endParaRPr lang="en-US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BC4C3CD-EC5F-4D64-8363-DA41A7823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6969" y="0"/>
              <a:ext cx="1035851" cy="1035851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E47D41A-EC22-486D-A8C8-6D54A3D65B99}"/>
              </a:ext>
            </a:extLst>
          </p:cNvPr>
          <p:cNvSpPr txBox="1"/>
          <p:nvPr/>
        </p:nvSpPr>
        <p:spPr>
          <a:xfrm>
            <a:off x="1730326" y="5598942"/>
            <a:ext cx="7925476" cy="70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EBC5D3-F345-415E-9692-4646EA088E3C}"/>
              </a:ext>
            </a:extLst>
          </p:cNvPr>
          <p:cNvSpPr txBox="1"/>
          <p:nvPr/>
        </p:nvSpPr>
        <p:spPr>
          <a:xfrm>
            <a:off x="1486486" y="5812526"/>
            <a:ext cx="8975188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হজ্জের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আভিধানিক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সংকল্প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ইচ্ছা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A102B8E-6C48-4D97-B1DC-31B759CE3A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965" y="1663839"/>
            <a:ext cx="7005711" cy="38781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49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53B6BB4-7564-4EE9-8F64-CD9F829E1368}"/>
              </a:ext>
            </a:extLst>
          </p:cNvPr>
          <p:cNvSpPr/>
          <p:nvPr/>
        </p:nvSpPr>
        <p:spPr>
          <a:xfrm>
            <a:off x="0" y="0"/>
            <a:ext cx="12192000" cy="137332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4F9FEA7-3E3C-4FB7-BC9D-129F27E440DC}"/>
              </a:ext>
            </a:extLst>
          </p:cNvPr>
          <p:cNvGrpSpPr/>
          <p:nvPr/>
        </p:nvGrpSpPr>
        <p:grpSpPr>
          <a:xfrm>
            <a:off x="2971548" y="168734"/>
            <a:ext cx="6684254" cy="1035851"/>
            <a:chOff x="3266969" y="0"/>
            <a:chExt cx="6684254" cy="1035851"/>
          </a:xfrm>
        </p:grpSpPr>
        <p:sp>
          <p:nvSpPr>
            <p:cNvPr id="6" name="Flowchart: Alternate Process 5">
              <a:extLst>
                <a:ext uri="{FF2B5EF4-FFF2-40B4-BE49-F238E27FC236}">
                  <a16:creationId xmlns:a16="http://schemas.microsoft.com/office/drawing/2014/main" id="{20A027D7-BC7B-40A1-AFD3-635DAB03B7F0}"/>
                </a:ext>
              </a:extLst>
            </p:cNvPr>
            <p:cNvSpPr/>
            <p:nvPr/>
          </p:nvSpPr>
          <p:spPr>
            <a:xfrm>
              <a:off x="3904986" y="30419"/>
              <a:ext cx="6046237" cy="911763"/>
            </a:xfrm>
            <a:prstGeom prst="flowChartAlternateProcess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হজের</a:t>
              </a:r>
              <a:r>
                <a:rPr lang="en-US" sz="6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পরিচয়</a:t>
              </a:r>
              <a:endParaRPr lang="en-US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BC4C3CD-EC5F-4D64-8363-DA41A7823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6969" y="0"/>
              <a:ext cx="1035851" cy="1035851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E47D41A-EC22-486D-A8C8-6D54A3D65B99}"/>
              </a:ext>
            </a:extLst>
          </p:cNvPr>
          <p:cNvSpPr txBox="1"/>
          <p:nvPr/>
        </p:nvSpPr>
        <p:spPr>
          <a:xfrm>
            <a:off x="1730326" y="5598942"/>
            <a:ext cx="7925476" cy="70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EBC5D3-F345-415E-9692-4646EA088E3C}"/>
              </a:ext>
            </a:extLst>
          </p:cNvPr>
          <p:cNvSpPr txBox="1"/>
          <p:nvPr/>
        </p:nvSpPr>
        <p:spPr>
          <a:xfrm>
            <a:off x="0" y="5626116"/>
            <a:ext cx="12192000" cy="107721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সন্তুষ্টি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লাভের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উদ্দেশ্যে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যিলহজ্জ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নির্ধারিত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দিনসমূহে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নির্ধারিত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বাইতুল্লাহ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)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স্থানসমূহ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যিয়ারত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হজ্জ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B10B49-E1F5-4470-AF3F-619494B26A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284" y="2044413"/>
            <a:ext cx="4096786" cy="25272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DB2D3F9-3A2A-4151-87CD-557A3A7497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228" y="2018994"/>
            <a:ext cx="3675771" cy="25272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544517-814F-4094-96E9-47D45B7C581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" t="2718" r="11477"/>
          <a:stretch/>
        </p:blipFill>
        <p:spPr>
          <a:xfrm>
            <a:off x="194661" y="2044413"/>
            <a:ext cx="3972465" cy="250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0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512</Words>
  <Application>Microsoft Office PowerPoint</Application>
  <PresentationFormat>Widescreen</PresentationFormat>
  <Paragraphs>86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_PDMS_Saleem_QuranFont</vt:lpstr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31</cp:revision>
  <dcterms:created xsi:type="dcterms:W3CDTF">2021-06-04T08:43:30Z</dcterms:created>
  <dcterms:modified xsi:type="dcterms:W3CDTF">2021-09-07T12:24:01Z</dcterms:modified>
</cp:coreProperties>
</file>