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2" r:id="rId6"/>
    <p:sldId id="263" r:id="rId7"/>
    <p:sldId id="280" r:id="rId8"/>
    <p:sldId id="278" r:id="rId9"/>
    <p:sldId id="281" r:id="rId10"/>
    <p:sldId id="282" r:id="rId11"/>
    <p:sldId id="264" r:id="rId12"/>
    <p:sldId id="279" r:id="rId13"/>
    <p:sldId id="270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3961" autoAdjust="0"/>
  </p:normalViewPr>
  <p:slideViewPr>
    <p:cSldViewPr>
      <p:cViewPr varScale="1">
        <p:scale>
          <a:sx n="77" d="100"/>
          <a:sy n="77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502A0-6357-4CEF-94B8-98C7CB5130A5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BEDD4-E582-4FA1-B609-AADAC274B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45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EDD4-E582-4FA1-B609-AADAC274B0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82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EDD4-E582-4FA1-B609-AADAC274B0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EDD4-E582-4FA1-B609-AADAC274B0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3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61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6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690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64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85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788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53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933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69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3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10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9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1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494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8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9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95400" y="5334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8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7696200" cy="518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762000"/>
            <a:ext cx="6705600" cy="201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কয়েকটি</a:t>
            </a:r>
            <a:r>
              <a:rPr lang="en-US" sz="4800" dirty="0"/>
              <a:t> </a:t>
            </a:r>
            <a:r>
              <a:rPr lang="en-US" sz="4800" dirty="0" err="1"/>
              <a:t>পারিভাষিক</a:t>
            </a:r>
            <a:r>
              <a:rPr lang="en-US" sz="4800" dirty="0" smtClean="0"/>
              <a:t> </a:t>
            </a:r>
            <a:r>
              <a:rPr lang="en-US" sz="4800" dirty="0" err="1"/>
              <a:t>শব্দ</a:t>
            </a:r>
            <a:r>
              <a:rPr lang="en-US" sz="4800" dirty="0"/>
              <a:t> </a:t>
            </a:r>
            <a:r>
              <a:rPr lang="en-US" sz="4800" dirty="0" err="1"/>
              <a:t>লক্ষ্য</a:t>
            </a:r>
            <a:r>
              <a:rPr lang="en-US" sz="4800" dirty="0"/>
              <a:t> </a:t>
            </a:r>
            <a:r>
              <a:rPr lang="en-US" sz="4800" dirty="0" err="1"/>
              <a:t>কর</a:t>
            </a: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582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90600" y="685800"/>
            <a:ext cx="2286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en-US" dirty="0" smtClean="0"/>
              <a:t>Adviser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191000" y="685800"/>
            <a:ext cx="22860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উপদেষ্ঠা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1371600"/>
            <a:ext cx="22860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Affidavit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1371600"/>
            <a:ext cx="23622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হলফনামা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1905000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Agent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14800" y="1905000"/>
            <a:ext cx="2362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প্রতিনিধি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2438400"/>
            <a:ext cx="22860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Air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14800" y="2438400"/>
            <a:ext cx="23622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আকাশ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0600" y="3124200"/>
            <a:ext cx="2209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Airport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114800" y="2971800"/>
            <a:ext cx="23622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বিমানবন্দর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90600" y="3657600"/>
            <a:ext cx="2209800" cy="38100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Allowance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14800" y="3493532"/>
            <a:ext cx="23622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ভাতা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990600" y="4267200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114800" y="4038600"/>
            <a:ext cx="2362200" cy="3810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বিশ্লেষন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990600" y="4800600"/>
            <a:ext cx="2209800" cy="381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Debate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114800" y="4636532"/>
            <a:ext cx="236220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বিতর্ক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90600" y="5334000"/>
            <a:ext cx="2209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14800" y="5181600"/>
            <a:ext cx="23622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গণতন্ত্র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90600" y="5867400"/>
            <a:ext cx="22098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Desing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14800" y="5703332"/>
            <a:ext cx="2362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নকশা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25908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Designation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19600" y="674132"/>
            <a:ext cx="2590800" cy="38100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পদমর্যাদা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143000"/>
            <a:ext cx="25908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Diplomat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21874" y="1256858"/>
            <a:ext cx="258852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কূটনীতিক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26190"/>
            <a:ext cx="2590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Director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1810856"/>
            <a:ext cx="2590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পরিচালক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180188"/>
            <a:ext cx="2590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Donor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2362200"/>
            <a:ext cx="2590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দাতা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2731532"/>
            <a:ext cx="2590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Duplicate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19600" y="2916198"/>
            <a:ext cx="25908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অনুলিপি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55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610136"/>
            <a:ext cx="8077200" cy="1425005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r>
              <a:rPr lang="en-US" sz="7200" dirty="0" err="1"/>
              <a:t>কয়েকটি</a:t>
            </a:r>
            <a:r>
              <a:rPr lang="en-US" sz="7200" dirty="0"/>
              <a:t> </a:t>
            </a:r>
            <a:r>
              <a:rPr lang="en-US" sz="7200" dirty="0" err="1"/>
              <a:t>পারিভাষিক</a:t>
            </a:r>
            <a:r>
              <a:rPr lang="en-US" sz="7200" dirty="0"/>
              <a:t> </a:t>
            </a:r>
            <a:r>
              <a:rPr lang="en-US" sz="7200" dirty="0" err="1"/>
              <a:t>শব্দ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লিখ</a:t>
            </a:r>
          </a:p>
          <a:p>
            <a:pPr algn="ctr"/>
            <a:r>
              <a:rPr lang="en-US" sz="3200" dirty="0"/>
              <a:t>Affidavit</a:t>
            </a:r>
          </a:p>
          <a:p>
            <a:pPr algn="ctr"/>
            <a:r>
              <a:rPr lang="bn-BD" sz="3200" dirty="0"/>
              <a:t> </a:t>
            </a:r>
            <a:r>
              <a:rPr lang="en-US" sz="3200" dirty="0" smtClean="0"/>
              <a:t>Adviser</a:t>
            </a:r>
            <a:endParaRPr lang="bn-BD" sz="3200" dirty="0" smtClean="0"/>
          </a:p>
          <a:p>
            <a:pPr algn="ctr"/>
            <a:r>
              <a:rPr lang="en-US" sz="3200" dirty="0" smtClean="0"/>
              <a:t>Allowance</a:t>
            </a:r>
            <a:endParaRPr lang="bn-BD" sz="3200" dirty="0" smtClean="0"/>
          </a:p>
          <a:p>
            <a:pPr algn="ctr"/>
            <a:r>
              <a:rPr lang="en-US" sz="3200" dirty="0" smtClean="0"/>
              <a:t>Democracy</a:t>
            </a:r>
            <a:endParaRPr lang="bn-BD" sz="3200" dirty="0" smtClean="0"/>
          </a:p>
          <a:p>
            <a:pPr algn="ctr"/>
            <a:r>
              <a:rPr lang="en-US" sz="3200" dirty="0" smtClean="0"/>
              <a:t>Duplicate</a:t>
            </a:r>
            <a:endParaRPr lang="bn-BD" sz="3200" dirty="0" smtClean="0"/>
          </a:p>
          <a:p>
            <a:pPr algn="ctr"/>
            <a:r>
              <a:rPr lang="en-US" sz="3200" dirty="0"/>
              <a:t>Designation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endParaRPr lang="bn-BD" sz="8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2994" y="788834"/>
            <a:ext cx="7086600" cy="1005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048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কয়েকটি পারিভাষিক শব্দ</a:t>
            </a:r>
            <a:r>
              <a:rPr lang="bn-BD" sz="4000">
                <a:latin typeface="NikoshBAN" pitchFamily="2" charset="0"/>
                <a:cs typeface="NikoshBAN" pitchFamily="2" charset="0"/>
              </a:rPr>
              <a:t> লিখ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64941"/>
            <a:ext cx="5310188" cy="2124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572000"/>
            <a:ext cx="7467600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১০টি করে </a:t>
            </a:r>
            <a:r>
              <a:rPr lang="en-US" sz="2800" dirty="0" err="1" smtClean="0">
                <a:solidFill>
                  <a:srgbClr val="00B0F0"/>
                </a:solidFill>
              </a:rPr>
              <a:t>পারিভাষিক</a:t>
            </a:r>
            <a:r>
              <a:rPr lang="en-US" sz="2800" dirty="0" smtClean="0">
                <a:solidFill>
                  <a:srgbClr val="00B0F0"/>
                </a:solidFill>
              </a:rPr>
              <a:t> </a:t>
            </a:r>
            <a:r>
              <a:rPr lang="en-US" sz="2800" dirty="0" err="1">
                <a:solidFill>
                  <a:srgbClr val="00B0F0"/>
                </a:solidFill>
              </a:rPr>
              <a:t>শব্দ</a:t>
            </a: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নিজ নিজ খাতায় লিখে আনবে।</a:t>
            </a:r>
            <a:r>
              <a:rPr lang="en-US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51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457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smtClean="0">
                <a:latin typeface="NikoshBAN" pitchFamily="2" charset="0"/>
                <a:cs typeface="NikoshBAN" pitchFamily="2" charset="0"/>
              </a:rPr>
              <a:t>ধন্যবাদ সবাইকে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315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25263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</a:t>
            </a:r>
            <a:r>
              <a:rPr lang="bn-BD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 </a:t>
            </a:r>
            <a:r>
              <a:rPr lang="bn-BD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এমদাদ উচ্চ বিদ্যালয়,চন্দরপুর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মোবাইল:০১৭১৬০৬৬১০৮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Email:hanifmaria11@gmail.com</a:t>
            </a:r>
            <a:endParaRPr lang="bn-BD" sz="4000" dirty="0">
              <a:solidFill>
                <a:srgbClr val="00B0F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endParaRPr lang="bn-BD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609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057400"/>
            <a:ext cx="114300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9525" y="762000"/>
            <a:ext cx="9153525" cy="54864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bn-BD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r>
              <a:rPr lang="bn-BD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latin typeface="NikoshBAN" pitchFamily="2" charset="0"/>
                <a:cs typeface="NikoshBAN" pitchFamily="2" charset="0"/>
              </a:rPr>
              <a:t>ছাত্র- ছাত্রীরঃসংখ্যা-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৪৫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latin typeface="NikoshBAN" pitchFamily="2" charset="0"/>
                <a:cs typeface="NikoshBAN" pitchFamily="2" charset="0"/>
              </a:rPr>
              <a:t>উপস্থিতঃ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4০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latin typeface="NikoshBAN" pitchFamily="2" charset="0"/>
                <a:cs typeface="NikoshBAN" pitchFamily="2" charset="0"/>
              </a:rPr>
              <a:t>সময়ঃ ৫0 মিনিট</a:t>
            </a:r>
            <a:r>
              <a:rPr lang="en-US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8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o5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09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-২০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21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400" b="1" dirty="0"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81200"/>
            <a:ext cx="525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পাঠের নামঃ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দ্বিরুক্ত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0200" y="2130861"/>
            <a:ext cx="57150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846007"/>
            <a:ext cx="7391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...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3200" dirty="0" err="1"/>
              <a:t>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3600" dirty="0" err="1"/>
              <a:t>রু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গঠন করার নিয়ম 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পারিভাষিক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সমন্ধে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6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80772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4400" dirty="0" err="1"/>
              <a:t>রু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dirty="0" smtClean="0"/>
              <a:t> </a:t>
            </a:r>
            <a:r>
              <a:rPr lang="en-US" sz="4400" dirty="0" err="1" smtClean="0"/>
              <a:t>কী</a:t>
            </a:r>
            <a:r>
              <a:rPr lang="bn-BD" sz="4400" dirty="0" smtClean="0"/>
              <a:t>? 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077200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উচ্চরিত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2800" dirty="0" err="1"/>
              <a:t>রু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92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কয়েকটি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দ্বিরুক্ত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sz="4000" dirty="0" smtClean="0"/>
              <a:t> </a:t>
            </a:r>
            <a:r>
              <a:rPr lang="en-US" sz="4000" dirty="0" err="1" smtClean="0"/>
              <a:t>লক্ষ্য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কর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বহুত্ববাচক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52399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গাড়ি</a:t>
            </a:r>
            <a:r>
              <a:rPr lang="en-US" sz="3600" dirty="0" smtClean="0"/>
              <a:t> </a:t>
            </a:r>
            <a:r>
              <a:rPr lang="en-US" sz="3600" dirty="0" err="1" smtClean="0"/>
              <a:t>গাড়ি,হাড়িঁ</a:t>
            </a:r>
            <a:r>
              <a:rPr lang="en-US" sz="3600" dirty="0" smtClean="0"/>
              <a:t> </a:t>
            </a:r>
            <a:r>
              <a:rPr lang="en-US" sz="3600" dirty="0" err="1" smtClean="0"/>
              <a:t>হাড়িঁ,সাদা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সাদা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7033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সংযোগ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362200" y="217033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চোখে</a:t>
            </a:r>
            <a:r>
              <a:rPr lang="en-US" sz="3600" dirty="0" smtClean="0"/>
              <a:t> –</a:t>
            </a:r>
            <a:r>
              <a:rPr lang="en-US" sz="3600" dirty="0" err="1" smtClean="0"/>
              <a:t>চোখে,পিঠে-পিঠে,হাতে-হাতে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2816661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ক্রিয়ার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অসম্পূর্ণতা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281666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যেথে</a:t>
            </a:r>
            <a:r>
              <a:rPr lang="en-US" sz="3600" dirty="0" smtClean="0"/>
              <a:t> </a:t>
            </a:r>
            <a:r>
              <a:rPr lang="en-US" sz="3600" dirty="0" err="1" smtClean="0"/>
              <a:t>যেথে,বলতে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বলতে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3462991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পরস্পর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সম্পর্ক</a:t>
            </a:r>
            <a:r>
              <a:rPr lang="en-US" sz="3200" dirty="0" smtClean="0"/>
              <a:t> </a:t>
            </a:r>
            <a:r>
              <a:rPr lang="en-US" sz="3200" dirty="0" err="1" smtClean="0"/>
              <a:t>বুঝাতে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3462991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গলাগলি,মুখোমুখি,খোলাখূলি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4047766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ইত্যাদি</a:t>
            </a:r>
            <a:r>
              <a:rPr lang="en-US" sz="3600" dirty="0" smtClean="0"/>
              <a:t> </a:t>
            </a:r>
            <a:r>
              <a:rPr lang="en-US" sz="3600" dirty="0" err="1" smtClean="0"/>
              <a:t>অর্থে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3276600" y="404776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কাপড়চোপড়,জলটল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01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752600"/>
            <a:ext cx="8077200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একক কাজ</a:t>
            </a:r>
          </a:p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অর্থে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দ্বি</a:t>
            </a:r>
            <a:r>
              <a:rPr lang="en-US" sz="5400" dirty="0" err="1"/>
              <a:t>রু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ক্ত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bn-BD" sz="5400" dirty="0" smtClean="0"/>
              <a:t> 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বহুত্ববাচক</a:t>
            </a:r>
            <a:r>
              <a:rPr lang="en-US" sz="5400" dirty="0" smtClean="0"/>
              <a:t>,</a:t>
            </a:r>
            <a:r>
              <a:rPr lang="en-US" sz="5400" dirty="0"/>
              <a:t> </a:t>
            </a:r>
            <a:r>
              <a:rPr lang="en-US" sz="5400" dirty="0" err="1" smtClean="0"/>
              <a:t>সংযোগ</a:t>
            </a:r>
            <a:r>
              <a:rPr lang="en-US" sz="5400" dirty="0" smtClean="0"/>
              <a:t>,</a:t>
            </a:r>
            <a:r>
              <a:rPr lang="en-US" sz="5400" dirty="0"/>
              <a:t> </a:t>
            </a:r>
            <a:r>
              <a:rPr lang="en-US" sz="5400" dirty="0" err="1"/>
              <a:t>ক্রিয়ার</a:t>
            </a:r>
            <a:r>
              <a:rPr lang="en-US" sz="5400" dirty="0"/>
              <a:t> </a:t>
            </a:r>
            <a:r>
              <a:rPr lang="en-US" sz="5400" dirty="0" err="1"/>
              <a:t>অসম্পূর্ণতা</a:t>
            </a:r>
            <a:endParaRPr lang="en-US" sz="5400" dirty="0"/>
          </a:p>
          <a:p>
            <a:pPr algn="ctr"/>
            <a:r>
              <a:rPr lang="en-US" sz="5400" dirty="0" err="1"/>
              <a:t>পরস্পর</a:t>
            </a:r>
            <a:r>
              <a:rPr lang="en-US" sz="5400" dirty="0"/>
              <a:t> </a:t>
            </a:r>
            <a:r>
              <a:rPr lang="en-US" sz="5400" dirty="0" err="1"/>
              <a:t>সম্পর্ক</a:t>
            </a:r>
            <a:r>
              <a:rPr lang="en-US" sz="5400" dirty="0"/>
              <a:t> </a:t>
            </a:r>
            <a:r>
              <a:rPr lang="en-US" sz="5400" dirty="0" err="1" smtClean="0"/>
              <a:t>বুঝাতে</a:t>
            </a:r>
            <a:r>
              <a:rPr lang="en-US" sz="5400" dirty="0" smtClean="0"/>
              <a:t>,</a:t>
            </a:r>
            <a:r>
              <a:rPr lang="en-US" sz="5400" dirty="0"/>
              <a:t> </a:t>
            </a:r>
            <a:r>
              <a:rPr lang="en-US" sz="5400" dirty="0" err="1"/>
              <a:t>ইত্যাদি</a:t>
            </a:r>
            <a:r>
              <a:rPr lang="en-US" sz="5400" dirty="0"/>
              <a:t> </a:t>
            </a:r>
            <a:r>
              <a:rPr lang="en-US" sz="5400" dirty="0" err="1"/>
              <a:t>অর্থে</a:t>
            </a:r>
            <a:endParaRPr lang="en-US" sz="5400" dirty="0"/>
          </a:p>
          <a:p>
            <a:pPr algn="ctr"/>
            <a:endParaRPr lang="en-US" sz="5400" dirty="0"/>
          </a:p>
          <a:p>
            <a:pPr algn="ctr"/>
            <a:endParaRPr lang="en-US" sz="5400" dirty="0"/>
          </a:p>
          <a:p>
            <a:pPr algn="ctr"/>
            <a:endParaRPr lang="en-US" sz="5400" dirty="0"/>
          </a:p>
          <a:p>
            <a:pPr algn="ctr"/>
            <a:endParaRPr lang="en-US" sz="5400" dirty="0"/>
          </a:p>
          <a:p>
            <a:pPr algn="ctr"/>
            <a:endParaRPr lang="bn-BD" sz="54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পারিভাষিক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শব্দ</a:t>
            </a:r>
            <a:r>
              <a:rPr lang="en-US" sz="6000" dirty="0" smtClean="0"/>
              <a:t> </a:t>
            </a:r>
            <a:r>
              <a:rPr lang="en-US" sz="6000" dirty="0" err="1" smtClean="0"/>
              <a:t>কী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209800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বিশেষ</a:t>
            </a:r>
            <a:r>
              <a:rPr lang="en-US" sz="6000" dirty="0" smtClean="0"/>
              <a:t> </a:t>
            </a:r>
            <a:r>
              <a:rPr lang="en-US" sz="6000" dirty="0" err="1" smtClean="0"/>
              <a:t>অর্থ</a:t>
            </a:r>
            <a:r>
              <a:rPr lang="en-US" sz="6000" dirty="0" smtClean="0"/>
              <a:t> </a:t>
            </a:r>
            <a:r>
              <a:rPr lang="en-US" sz="6000" dirty="0" err="1" smtClean="0"/>
              <a:t>বহন</a:t>
            </a:r>
            <a:r>
              <a:rPr lang="en-US" sz="6000" dirty="0" smtClean="0"/>
              <a:t> </a:t>
            </a:r>
            <a:r>
              <a:rPr lang="en-US" sz="6000" dirty="0" err="1" smtClean="0"/>
              <a:t>করে</a:t>
            </a:r>
            <a:r>
              <a:rPr lang="en-US" sz="6000" dirty="0" smtClean="0"/>
              <a:t> </a:t>
            </a:r>
            <a:r>
              <a:rPr lang="en-US" sz="6000" dirty="0" err="1" smtClean="0"/>
              <a:t>এমন</a:t>
            </a:r>
            <a:r>
              <a:rPr lang="en-US" sz="6000" dirty="0" smtClean="0"/>
              <a:t> </a:t>
            </a:r>
            <a:r>
              <a:rPr lang="en-US" sz="6000" dirty="0" err="1" smtClean="0"/>
              <a:t>শব্দগুলো</a:t>
            </a:r>
            <a:r>
              <a:rPr lang="en-US" sz="6000" dirty="0" smtClean="0"/>
              <a:t> </a:t>
            </a:r>
            <a:r>
              <a:rPr lang="en-US" sz="6000" dirty="0" err="1" smtClean="0"/>
              <a:t>হলো</a:t>
            </a:r>
            <a:r>
              <a:rPr lang="en-US" sz="6000" dirty="0" smtClean="0"/>
              <a:t> </a:t>
            </a:r>
            <a:r>
              <a:rPr lang="en-US" sz="6000" dirty="0" err="1"/>
              <a:t>পারিভাষিক</a:t>
            </a:r>
            <a:r>
              <a:rPr lang="en-US" sz="6000" dirty="0"/>
              <a:t> </a:t>
            </a:r>
            <a:r>
              <a:rPr lang="en-US" sz="6000" dirty="0" err="1"/>
              <a:t>শব্দ</a:t>
            </a:r>
            <a:r>
              <a:rPr lang="en-US" sz="6000" dirty="0"/>
              <a:t> ।</a:t>
            </a:r>
          </a:p>
          <a:p>
            <a:r>
              <a:rPr lang="en-US" sz="6000" dirty="0" smtClean="0"/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336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968</TotalTime>
  <Words>217</Words>
  <Application>Microsoft Office PowerPoint</Application>
  <PresentationFormat>On-screen Show (4:3)</PresentationFormat>
  <Paragraphs>97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Garamond</vt:lpstr>
      <vt:lpstr>NikoshBAN</vt:lpstr>
      <vt:lpstr>Times New Roman</vt:lpstr>
      <vt:lpstr>Vrinda</vt:lpstr>
      <vt:lpstr>Organic</vt:lpstr>
      <vt:lpstr>PowerPoint Presentation</vt:lpstr>
      <vt:lpstr>PowerPoint Presentation</vt:lpstr>
      <vt:lpstr>শ্রেণীঃ ৬ষ্ঠ বিষয়ঃ বাংলা ২য় পত্র ছাত্র- ছাত্রীরঃসংখ্যা- ৪৫ উপস্থিতঃ 4০ সময়ঃ ৫0 মিনিট  তারিখঃ o5-09-২০21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CS</cp:lastModifiedBy>
  <cp:revision>160</cp:revision>
  <dcterms:created xsi:type="dcterms:W3CDTF">2006-08-16T00:00:00Z</dcterms:created>
  <dcterms:modified xsi:type="dcterms:W3CDTF">2021-09-08T14:31:39Z</dcterms:modified>
</cp:coreProperties>
</file>