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23" r:id="rId3"/>
  </p:sldMasterIdLst>
  <p:notesMasterIdLst>
    <p:notesMasterId r:id="rId43"/>
  </p:notesMasterIdLst>
  <p:sldIdLst>
    <p:sldId id="473" r:id="rId4"/>
    <p:sldId id="377" r:id="rId5"/>
    <p:sldId id="373" r:id="rId6"/>
    <p:sldId id="461" r:id="rId7"/>
    <p:sldId id="394" r:id="rId8"/>
    <p:sldId id="325" r:id="rId9"/>
    <p:sldId id="327" r:id="rId10"/>
    <p:sldId id="451" r:id="rId11"/>
    <p:sldId id="454" r:id="rId12"/>
    <p:sldId id="460" r:id="rId13"/>
    <p:sldId id="463" r:id="rId14"/>
    <p:sldId id="465" r:id="rId15"/>
    <p:sldId id="457" r:id="rId16"/>
    <p:sldId id="458" r:id="rId17"/>
    <p:sldId id="467" r:id="rId18"/>
    <p:sldId id="468" r:id="rId19"/>
    <p:sldId id="471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5" r:id="rId31"/>
    <p:sldId id="486" r:id="rId32"/>
    <p:sldId id="487" r:id="rId33"/>
    <p:sldId id="484" r:id="rId34"/>
    <p:sldId id="488" r:id="rId35"/>
    <p:sldId id="489" r:id="rId36"/>
    <p:sldId id="490" r:id="rId37"/>
    <p:sldId id="371" r:id="rId38"/>
    <p:sldId id="366" r:id="rId39"/>
    <p:sldId id="367" r:id="rId40"/>
    <p:sldId id="368" r:id="rId41"/>
    <p:sldId id="47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47EE-56EB-4E43-9918-851A64D934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97BCC-A91B-4916-826E-50B7E6FE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7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ব্যবহারিক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শুরু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বাস্তবজ্ঞান</a:t>
            </a:r>
            <a:r>
              <a:rPr lang="en-US" baseline="0" dirty="0"/>
              <a:t> </a:t>
            </a:r>
            <a:r>
              <a:rPr lang="en-US" baseline="0" dirty="0" err="1"/>
              <a:t>অর্জন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ECFFB-7914-48B2-B62D-A99BCAF2DC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FF77-52CC-430B-98B8-5C6269462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0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4096-88B2-477E-B7CC-4754B9AE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6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7071-CEEF-4650-9688-3A44A90C6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8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6747-A625-4416-89FD-329599F7C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6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A575-4436-449F-910B-ECDA49A14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4436-F0E9-484B-90DF-280556714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45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A61B-EA57-48C4-9845-4FFDEC5327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7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542A-BC0E-4E92-A4CE-FAE5C8AB6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7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9144-94B4-4C68-B7B2-3DFB2F36E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29C1-D444-4BF9-B964-A1D7D48C4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2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09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0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7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22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12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56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5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5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36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41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51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8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22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3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26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42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2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62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7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01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98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67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15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9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2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94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4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54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6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31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53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70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80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3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1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9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60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88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5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99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12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3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1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2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21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55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4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C8AE3-73F1-44A8-B361-F06209816B7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eH0JbEE-6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910" y="1357298"/>
            <a:ext cx="7786742" cy="307776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prstClr val="black"/>
                </a:solidFill>
                <a:latin typeface="AdorshoLipi" pitchFamily="1" charset="0"/>
                <a:cs typeface="AdorshoLipi" pitchFamily="1" charset="0"/>
              </a:rPr>
              <a:t>আজকের</a:t>
            </a:r>
            <a:r>
              <a:rPr lang="en-US" sz="2800" b="1" dirty="0">
                <a:solidFill>
                  <a:prstClr val="black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dorshoLipi" pitchFamily="1" charset="0"/>
                <a:cs typeface="AdorshoLipi" pitchFamily="1" charset="0"/>
              </a:rPr>
              <a:t>ক্লাসে</a:t>
            </a:r>
            <a:r>
              <a:rPr lang="en-US" sz="2800" b="1" dirty="0" smtClean="0">
                <a:solidFill>
                  <a:prstClr val="black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dorshoLipi" pitchFamily="1" charset="0"/>
                <a:cs typeface="AdorshoLipi" pitchFamily="1" charset="0"/>
              </a:rPr>
              <a:t>সবাইকে</a:t>
            </a:r>
            <a:endParaRPr lang="bn-IN" sz="2800" b="1" dirty="0">
              <a:solidFill>
                <a:prstClr val="black"/>
              </a:solidFill>
              <a:latin typeface="AdorshoLipi" pitchFamily="1" charset="0"/>
              <a:cs typeface="AdorshoLipi" pitchFamily="1" charset="0"/>
            </a:endParaRPr>
          </a:p>
          <a:p>
            <a:pPr algn="ctr" eaLnBrk="1" hangingPunct="1">
              <a:defRPr/>
            </a:pPr>
            <a:r>
              <a:rPr lang="en-US" sz="2800" dirty="0">
                <a:solidFill>
                  <a:prstClr val="black"/>
                </a:solidFill>
                <a:latin typeface="AdorshoLipi" pitchFamily="1" charset="0"/>
                <a:cs typeface="AdorshoLipi" pitchFamily="1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orshoLipi" pitchFamily="1" charset="0"/>
                <a:cs typeface="AdorshoLipi" pitchFamily="1" charset="0"/>
              </a:rPr>
              <a:t>স্বাগত</a:t>
            </a:r>
            <a:endParaRPr lang="en-GB" sz="13800" b="1" dirty="0">
              <a:solidFill>
                <a:srgbClr val="0BD0D9"/>
              </a:solidFill>
              <a:latin typeface="AdorshoLipi" pitchFamily="1" charset="0"/>
              <a:cs typeface="AdorshoLipi" pitchFamily="1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65" y="3114253"/>
            <a:ext cx="2525558" cy="3213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4570332"/>
            <a:ext cx="1826816" cy="1644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" y="3587375"/>
            <a:ext cx="1900736" cy="2740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721030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12" y="0"/>
            <a:ext cx="3247008" cy="324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650091" cy="344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38" y="-41580"/>
            <a:ext cx="1112912" cy="111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-41580"/>
            <a:ext cx="1626880" cy="1247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58" y="90663"/>
            <a:ext cx="1442928" cy="11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3" y="441931"/>
            <a:ext cx="839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977" y="1490011"/>
            <a:ext cx="727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79" y="2632180"/>
            <a:ext cx="628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ডোমেইন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4101" y="1490011"/>
            <a:ext cx="285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amdnurulla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4101" y="2597520"/>
            <a:ext cx="285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mail.com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20" y="3781465"/>
            <a:ext cx="1160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amdnurulla@gmail.com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020" y="4923634"/>
            <a:ext cx="11603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ahoo.com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9708" y="72837"/>
            <a:ext cx="7588436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পাঠনো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94" y="993134"/>
            <a:ext cx="4232748" cy="281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5350" y="1882252"/>
            <a:ext cx="47549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কাগজপত্র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350" y="4907510"/>
            <a:ext cx="30334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00" y="3962106"/>
            <a:ext cx="2895894" cy="28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98881" y="1715047"/>
            <a:ext cx="30334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881" y="4805358"/>
            <a:ext cx="22092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721" y="780723"/>
            <a:ext cx="3206774" cy="2712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21" y="3690840"/>
            <a:ext cx="348111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81109" y="247556"/>
            <a:ext cx="5755321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b="1" i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b="1" i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4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i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23" y="1981935"/>
            <a:ext cx="663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222" y="5023650"/>
            <a:ext cx="663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image_422245_15725037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695" y="3729676"/>
            <a:ext cx="2651761" cy="2587949"/>
          </a:xfrm>
          <a:prstGeom prst="rect">
            <a:avLst/>
          </a:prstGeom>
        </p:spPr>
      </p:pic>
      <p:pic>
        <p:nvPicPr>
          <p:cNvPr id="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30" y="632276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18" y="3134388"/>
            <a:ext cx="4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920" y="5370188"/>
            <a:ext cx="663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919" y="965166"/>
            <a:ext cx="350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06" y="208965"/>
            <a:ext cx="4362837" cy="1956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32" y="1869172"/>
            <a:ext cx="3370001" cy="3176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3380" y="5370188"/>
            <a:ext cx="510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amdnurulla@gmail.com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41" y="3003739"/>
            <a:ext cx="1976717" cy="18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57" y="2784594"/>
            <a:ext cx="2327462" cy="186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1" y="1313523"/>
            <a:ext cx="1062598" cy="9873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256943" y="1816406"/>
            <a:ext cx="2236709" cy="1590254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054974" y="2063785"/>
            <a:ext cx="2233115" cy="1845758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88737" y="1698814"/>
            <a:ext cx="1956914" cy="1521139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85786" y="1899536"/>
            <a:ext cx="2134124" cy="1603114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4600" y="304800"/>
            <a:ext cx="6781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b="1" dirty="0" err="1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b="1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800" b="1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800" b="1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366" y="5142843"/>
            <a:ext cx="1117886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পয়সায়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056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83" y="184126"/>
            <a:ext cx="9675792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0" y="830457"/>
            <a:ext cx="6393287" cy="241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C:\Users\Motiar\Desktop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6647" y="902326"/>
            <a:ext cx="1952625" cy="2343150"/>
          </a:xfrm>
          <a:prstGeom prst="rect">
            <a:avLst/>
          </a:prstGeom>
          <a:noFill/>
        </p:spPr>
      </p:pic>
      <p:pic>
        <p:nvPicPr>
          <p:cNvPr id="219139" name="Picture 3" descr="C:\Users\Motiar\Desktop\mo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7810" y="1950611"/>
            <a:ext cx="19812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5183" y="3970290"/>
            <a:ext cx="853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রাত-দিন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Motiar\Desktop\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8526" y="3433831"/>
            <a:ext cx="2101468" cy="1568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40217" y="567915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6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গোপনীয়তা</a:t>
            </a:r>
            <a:r>
              <a:rPr lang="en-US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C:\Users\Motiar\Desktop\lo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49583" y="5274896"/>
            <a:ext cx="2000411" cy="1454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46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501" y="3505201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501" y="3579924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501" y="3579924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501" y="3579924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501" y="3579924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981" y="3505208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6692" y="240524"/>
            <a:ext cx="12035307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666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7263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3" descr="E:\MOTIAR\Motiar D. Content\Class Viii\Picture\পাঠ ৪৬ দৈন্ন্দিন সমস্যা\boy-computer-155603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 bwMode="auto">
          <a:xfrm>
            <a:off x="1760261" y="2438400"/>
            <a:ext cx="20279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E:\MOTIAR\Motiar D. Content\Class Viii\Picture\পাঠ ৪৬ দৈন্ন্দিন সমস্যা\0060-0808-0413-3208_Boy_Using_His_Computer_on_a_Train_clipart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46" y="1219385"/>
            <a:ext cx="2505075" cy="18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E:\MOTIAR\Motiar D. Content\Class Viii\Picture\পাঠ ৪৬ দৈন্ন্দিন সমস্যা\free-computer-clipart-for-teachers-0060-0808-0413-3212_Small_Boy_Using_a_PC_Computer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47362"/>
            <a:ext cx="2788220" cy="23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E:\MOTIAR\Motiar D. Content\Class Viii\Picture\পাঠ ৪৬ দৈন্ন্দিন সমস্যা\0511-0708-2216-3248.jp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742713"/>
            <a:ext cx="1677987" cy="13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73E-6 L 0.20625 -0.28162 C 0.25017 -0.34613 0.30694 -0.37411 0.36094 -0.36162 C 0.42257 -0.34729 0.46632 -0.29572 0.49097 -0.21526 L 0.61389 0.14312 " pathEditMode="relative" rAng="599850" ptsTypes="FffFF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44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06 L 0.19132 -0.22451 C 0.21702 -0.26682 0.26094 -0.29988 0.31059 -0.31746 C 0.36754 -0.33757 0.41598 -0.33734 0.45365 -0.31722 L 0.63316 -0.23329 " pathEditMode="relative" rAng="-889221" ptsTypes="FffFF">
                                      <p:cBhvr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19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0.08577 -0.27168 C 0.10417 -0.33364 0.13108 -0.36624 0.15973 -0.36624 C 0.19184 -0.36624 0.21754 -0.33364 0.23611 -0.27168 L 0.32327 -1.21387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83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463 L 0.05955 -0.14196 C 0.07084 -0.17364 0.09479 -0.20485 0.12413 -0.22844 C 0.15781 -0.25572 0.18854 -0.2689 0.21493 -0.26705 L 0.33889 -0.26566 " pathEditMode="relative" rAng="-1867986" ptsTypes="FffFF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D,contennt Picture 2\a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6705600" cy="2590800"/>
          </a:xfrm>
          <a:prstGeom prst="rect">
            <a:avLst/>
          </a:prstGeom>
          <a:ln w="571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2133600"/>
            <a:ext cx="0" cy="2819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7102" y="457825"/>
            <a:ext cx="7760596" cy="923330"/>
          </a:xfrm>
          <a:prstGeom prst="rect">
            <a:avLst/>
          </a:prstGeom>
          <a:ln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04893" y="4953000"/>
            <a:ext cx="9152752" cy="646331"/>
          </a:xfrm>
          <a:prstGeom prst="rect">
            <a:avLst/>
          </a:prstGeom>
          <a:ln>
            <a:headEnd type="none" w="sm" len="sm"/>
            <a:tailEnd type="none" w="sm" len="sm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58" y="897404"/>
            <a:ext cx="6059510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1"/>
            <a:ext cx="7239000" cy="383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2819400" y="1600200"/>
            <a:ext cx="32004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37" y="857921"/>
            <a:ext cx="11530235" cy="1015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99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435" y="1757933"/>
            <a:ext cx="11530236" cy="4307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539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799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799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 01818606446</a:t>
            </a:r>
          </a:p>
          <a:p>
            <a:r>
              <a:rPr lang="en-US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999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bn-IN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amdnurulla@gmail.com</a:t>
            </a:r>
            <a:endParaRPr lang="bn-BD" sz="3199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4" y="926334"/>
            <a:ext cx="856714" cy="854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29" y="1917684"/>
            <a:ext cx="3168997" cy="4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980" y="609601"/>
            <a:ext cx="9465972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Yahoo ID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5039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3810001"/>
            <a:ext cx="29718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572000" y="2362200"/>
            <a:ext cx="2438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414" y="547686"/>
            <a:ext cx="8246772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Password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44497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4572001"/>
            <a:ext cx="29718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1295400"/>
            <a:ext cx="266700" cy="3200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50" y="513308"/>
            <a:ext cx="59055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৫। Sing In 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44497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152900" y="5486401"/>
            <a:ext cx="19431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76800" y="1159639"/>
            <a:ext cx="983087" cy="42505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3346" y="609601"/>
            <a:ext cx="8165206" cy="120032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“Compose”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D,contennt Picture 2\em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71724"/>
            <a:ext cx="6934200" cy="395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4419605" y="1809930"/>
            <a:ext cx="1646344" cy="18476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819400" y="3657600"/>
            <a:ext cx="2743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1674" y="1120915"/>
            <a:ext cx="1041900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 ৭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To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734038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810004" y="1828801"/>
            <a:ext cx="1904997" cy="18288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90800" y="35814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4095" y="592604"/>
            <a:ext cx="10431888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৮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Cc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67000"/>
            <a:ext cx="7340389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114800" y="1238935"/>
            <a:ext cx="1727095" cy="25710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90800" y="3657600"/>
            <a:ext cx="990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8146" y="781735"/>
            <a:ext cx="7640896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৯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চিঠির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Subject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7340389" cy="3429000"/>
          </a:xfrm>
          <a:prstGeom prst="rect">
            <a:avLst/>
          </a:prstGeom>
          <a:ln w="28575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191000" y="1524000"/>
            <a:ext cx="1752600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90800" y="3581400"/>
            <a:ext cx="838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693004"/>
            <a:ext cx="8077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099" name="Picture 3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668776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429000" y="1339335"/>
            <a:ext cx="2508161" cy="28516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0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07" y="5181601"/>
            <a:ext cx="10676586" cy="646331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Attach a File 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Motiar\Desktop\Capture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640" y="1356360"/>
            <a:ext cx="6172200" cy="2933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Oval 12"/>
          <p:cNvSpPr/>
          <p:nvPr/>
        </p:nvSpPr>
        <p:spPr>
          <a:xfrm>
            <a:off x="6553200" y="3886200"/>
            <a:ext cx="914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19300" y="262682"/>
            <a:ext cx="8077200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181600" y="4419600"/>
            <a:ext cx="1371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otiar\Desktop\Capture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1" y="1614488"/>
            <a:ext cx="7391400" cy="3490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153400" y="3581400"/>
            <a:ext cx="381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26670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10600" y="4800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3124200" y="2743200"/>
            <a:ext cx="4953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8496300" y="4229100"/>
            <a:ext cx="533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338883"/>
            <a:ext cx="5486400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ডায়লগ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0614" y="5623561"/>
            <a:ext cx="994249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2ACABE-D596-459C-B65D-79ADBF0BB4BA}"/>
              </a:ext>
            </a:extLst>
          </p:cNvPr>
          <p:cNvSpPr txBox="1"/>
          <p:nvPr/>
        </p:nvSpPr>
        <p:spPr>
          <a:xfrm>
            <a:off x="176680" y="613596"/>
            <a:ext cx="8052920" cy="4677755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998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998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998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তথ্য ও যোগাযোগ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(E-mail)</a:t>
            </a:r>
          </a:p>
          <a:p>
            <a:endParaRPr lang="en-US" sz="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79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58" y="551542"/>
            <a:ext cx="3683358" cy="47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"/>
    </mc:Choice>
    <mc:Fallback xmlns="">
      <p:transition spd="slow" advTm="406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otiar\Desktop\Capture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57400"/>
            <a:ext cx="63627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547360" y="3764280"/>
            <a:ext cx="1600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1632" y="822961"/>
            <a:ext cx="842493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Attach 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34100" y="1607642"/>
            <a:ext cx="213360" cy="21261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648200" y="3916680"/>
            <a:ext cx="899160" cy="5029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4100" y="816115"/>
            <a:ext cx="77724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Send এ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Motiar\Desktop\yaho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160302"/>
            <a:ext cx="7238999" cy="3402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4495800" y="5181600"/>
            <a:ext cx="609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65318" y="1462446"/>
            <a:ext cx="1226389" cy="364295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1545" y="5352872"/>
            <a:ext cx="7912310" cy="646331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Sign in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1544" y="292388"/>
            <a:ext cx="8280920" cy="83099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36576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267200" y="2819400"/>
            <a:ext cx="1676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267200" y="3581400"/>
            <a:ext cx="1676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19600" y="44958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otiar\Desktop\Capture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322320"/>
            <a:ext cx="7543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026920" y="4030980"/>
            <a:ext cx="9144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5915" y="731133"/>
            <a:ext cx="10161431" cy="707886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Inbox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মেইলগুলো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43400" y="1439406"/>
            <a:ext cx="1905000" cy="2827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685801"/>
            <a:ext cx="8229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C:\Users\Motiar\Desktop\Captur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362200"/>
            <a:ext cx="7162800" cy="32432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3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1166" y="313383"/>
            <a:ext cx="5226838" cy="68608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2" y="3406020"/>
            <a:ext cx="2963275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29585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98380" y="2635468"/>
            <a:ext cx="2939557" cy="5965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68212" y="3381595"/>
            <a:ext cx="2951417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785891" y="1757378"/>
            <a:ext cx="7280836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1792343" y="2603330"/>
            <a:ext cx="3110920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1879844" y="3456259"/>
            <a:ext cx="3023419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887513" y="3406020"/>
            <a:ext cx="3022200" cy="5476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792343" y="2610308"/>
            <a:ext cx="311737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781837" y="263714"/>
            <a:ext cx="50098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5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54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Image result for group work animat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0"/>
            <a:ext cx="4762500" cy="4000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3879" y="4264215"/>
            <a:ext cx="113645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6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064676" y="481358"/>
            <a:ext cx="4736576" cy="2653681"/>
            <a:chOff x="7008812" y="287621"/>
            <a:chExt cx="4736576" cy="2653681"/>
          </a:xfrm>
        </p:grpSpPr>
        <p:sp>
          <p:nvSpPr>
            <p:cNvPr id="6" name="Cloud Callout 5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61412" y="360101"/>
              <a:ext cx="1845419" cy="630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5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2" charset="0"/>
                  <a:cs typeface="SolaimanLipi" pitchFamily="2" charset="0"/>
                </a:rPr>
                <a:t>মূল্যায়ন</a:t>
              </a:r>
              <a:endParaRPr lang="en-US" sz="3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1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699816" y="2833163"/>
            <a:ext cx="9332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E-mail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E-mail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3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5623" y="459246"/>
            <a:ext cx="4465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image home and work cartoon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839" y="111486"/>
            <a:ext cx="4271494" cy="3932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25003" y="4394507"/>
            <a:ext cx="11500834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1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3" y="655094"/>
            <a:ext cx="5847009" cy="55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EC84F9-000C-4FE4-B16F-BD2AE313B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0" y="1015725"/>
            <a:ext cx="4551817" cy="2847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8CA6CC-5800-4CE4-8E9B-7A50B7804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50" y="1015724"/>
            <a:ext cx="5193993" cy="2664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8213553-7DD3-45E0-A5A3-08E443BA7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4" y="3946311"/>
            <a:ext cx="4706913" cy="2461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F1F24A-90E4-475E-BF89-01C62ADF6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86" y="3680086"/>
            <a:ext cx="5359815" cy="30148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789" y="51515"/>
            <a:ext cx="571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288" y="5958499"/>
            <a:ext cx="533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9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761" y="579549"/>
            <a:ext cx="695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0638" y="5420313"/>
            <a:ext cx="61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2576" y="2769098"/>
            <a:ext cx="4866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</a:t>
            </a:r>
            <a:r>
              <a:rPr lang="en-US" dirty="0" err="1">
                <a:hlinkClick r:id="rId2"/>
              </a:rPr>
              <a:t>2eH0JbEE-6k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0597" y="574005"/>
            <a:ext cx="805316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9126" y="1967343"/>
            <a:ext cx="6635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(E-mail)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BE8C5A-56DB-474A-9C9E-FD286B9C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1" y="3284112"/>
            <a:ext cx="5051682" cy="33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11074" y="1286129"/>
            <a:ext cx="70654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92230" y="2644949"/>
            <a:ext cx="9415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92232" y="4079202"/>
            <a:ext cx="1099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92230" y="3327490"/>
            <a:ext cx="10858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1461" y="164615"/>
            <a:ext cx="3055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192230" y="1986323"/>
            <a:ext cx="9415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192230" y="4830915"/>
            <a:ext cx="9415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1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16D023-EAE1-4CCE-B5DB-1E158AEC0B57}"/>
              </a:ext>
            </a:extLst>
          </p:cNvPr>
          <p:cNvSpPr txBox="1"/>
          <p:nvPr/>
        </p:nvSpPr>
        <p:spPr>
          <a:xfrm>
            <a:off x="341289" y="1120432"/>
            <a:ext cx="7476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ইলেক্টনিক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CC55A1-8EE6-40F1-9B2D-7B7F83A3CEB9}"/>
              </a:ext>
            </a:extLst>
          </p:cNvPr>
          <p:cNvSpPr txBox="1"/>
          <p:nvPr/>
        </p:nvSpPr>
        <p:spPr>
          <a:xfrm>
            <a:off x="341289" y="4096903"/>
            <a:ext cx="1154591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0999" y="175252"/>
            <a:ext cx="5995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(E-mail)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1" y="287662"/>
            <a:ext cx="3975279" cy="36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7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16D023-EAE1-4CCE-B5DB-1E158AEC0B57}"/>
              </a:ext>
            </a:extLst>
          </p:cNvPr>
          <p:cNvSpPr txBox="1"/>
          <p:nvPr/>
        </p:nvSpPr>
        <p:spPr>
          <a:xfrm>
            <a:off x="367046" y="1265234"/>
            <a:ext cx="7798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টমলিনসনকে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046" y="4642045"/>
            <a:ext cx="11700458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নির্ভূলভাবে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0"/>
            <a:ext cx="3464417" cy="4181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589" y="137596"/>
            <a:ext cx="473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456" y="2823760"/>
            <a:ext cx="811369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6712</TotalTime>
  <Words>674</Words>
  <Application>Microsoft Office PowerPoint</Application>
  <PresentationFormat>Widescreen</PresentationFormat>
  <Paragraphs>114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AdorshoLipi</vt:lpstr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Ayesha Siddiqua</cp:lastModifiedBy>
  <cp:revision>512</cp:revision>
  <dcterms:created xsi:type="dcterms:W3CDTF">2016-06-10T13:32:33Z</dcterms:created>
  <dcterms:modified xsi:type="dcterms:W3CDTF">2021-09-08T00:06:06Z</dcterms:modified>
</cp:coreProperties>
</file>